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"/>
  </p:notesMasterIdLst>
  <p:sldIdLst>
    <p:sldId id="267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A0"/>
    <a:srgbClr val="FF00FF"/>
    <a:srgbClr val="F2F2F2"/>
    <a:srgbClr val="FA824D"/>
    <a:srgbClr val="D4D4D4"/>
    <a:srgbClr val="D1D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4" autoAdjust="0"/>
    <p:restoredTop sz="92347" autoAdjust="0"/>
  </p:normalViewPr>
  <p:slideViewPr>
    <p:cSldViewPr snapToGrid="0" showGuides="1">
      <p:cViewPr varScale="1">
        <p:scale>
          <a:sx n="61" d="100"/>
          <a:sy n="61" d="100"/>
        </p:scale>
        <p:origin x="70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F6F3-9725-49A3-85C6-590B1C0DD42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6002F-71F9-4FB3-8C73-479F9733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9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9" y="1643063"/>
            <a:ext cx="11147424" cy="2330451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E47DD-EFE5-71AD-14BF-BC681B9CA660}"/>
              </a:ext>
            </a:extLst>
          </p:cNvPr>
          <p:cNvSpPr txBox="1"/>
          <p:nvPr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 © 2023 GE HealthCare. GE is a trademark of General Electric Company used under trademark license.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5DD4FC-37C8-A068-8A6B-46C198B48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88" y="4132262"/>
            <a:ext cx="11143294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BF96E-DF5F-3718-6514-0DE2C4069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34237" y="5197011"/>
            <a:ext cx="3784202" cy="1291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3A39C-17A0-44B9-A8FC-E21CC79F8E63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 © 2023 GE HealthCare. GE is a trademark of General Electric Company used under trademark license.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50438-15E9-4F34-A051-1DF030C54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7" y="5197011"/>
            <a:ext cx="3784202" cy="1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ligh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8C7276-62A1-7303-E804-0B6FDB159ED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140964-D6E0-4FC8-BCF6-4F8D78298430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70F904-8408-5764-8EBF-655ACF991A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56183-361C-15D8-A695-583C91CE9D5C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C07F5D-5D57-401E-AC0A-E2E67B9DA9D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D438F1-2B77-4F3F-92A7-122BE4B0AC5A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23C889-F11D-4E02-BCCC-A9CB417C50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1F86F18-C124-4101-9D01-99923221B5CD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71786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dark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1C2E4E-64EC-FBA6-63FC-47436E30326E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6C081C-B215-C8A5-7A3C-A90EFDE5C4AF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60EBD2-AFFA-5845-EB4D-4E9FA6699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7A795-FE53-79AF-4085-B7315F4F823E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8C2C9-DC86-4118-A021-15DF5B441E6A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AA13F0-2266-479E-ABEA-05BBCF67C931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04FE15-4E5D-4BDB-A02F-3A3CD340F0E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4C93D1-D138-4D9F-84A6-8B8B13773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04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8CC7DF-CFC4-72E5-C10A-4AE578861B98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10720B-FD75-81B6-00D5-6E3D415F8B0D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EEFCC1-A5E6-D3C2-4062-464071D63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1115460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11154600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79388" indent="-179388"/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1EEF3-27C1-4A79-B53B-FC5CFC0A66AD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80EB5-A3D8-4CA0-9489-16EC211903C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BC544-2625-4FD7-8DB3-42CFF640CE4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56F6B0-6B46-464F-916F-27CE4D9CD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B4E5BD-D425-408E-ABE4-FBC38A543906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4239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472A8C-86A4-9781-2BF5-E800A1E44BF4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3DC08-06C5-CD64-4E12-EE6B86567020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A9822D-D69E-1F64-ABD7-EB69B76A4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5816" y="1643063"/>
            <a:ext cx="2323084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AD98469-321A-4DE3-EDD6-E01F77C190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1208" y="1645920"/>
            <a:ext cx="972000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4E2B99-3057-2052-CE02-35A5EDC8AF48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18190" y="3239610"/>
            <a:ext cx="972619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1A9A896-1965-1F3D-1A9D-9E9935D7D4B3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18190" y="4829931"/>
            <a:ext cx="972619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1575816" y="1901952"/>
            <a:ext cx="2323084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CF28094-7C4C-578F-75FE-A6F846748A86}"/>
              </a:ext>
            </a:extLst>
          </p:cNvPr>
          <p:cNvSpPr>
            <a:spLocks noGrp="1"/>
          </p:cNvSpPr>
          <p:nvPr>
            <p:ph type="body" idx="124"/>
          </p:nvPr>
        </p:nvSpPr>
        <p:spPr>
          <a:xfrm>
            <a:off x="1575816" y="2313432"/>
            <a:ext cx="2323084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C0BF336-723A-E84D-A986-788A8CD29920}"/>
              </a:ext>
            </a:extLst>
          </p:cNvPr>
          <p:cNvSpPr>
            <a:spLocks noGrp="1"/>
          </p:cNvSpPr>
          <p:nvPr>
            <p:ph type="body" idx="125"/>
          </p:nvPr>
        </p:nvSpPr>
        <p:spPr>
          <a:xfrm>
            <a:off x="1575816" y="3239610"/>
            <a:ext cx="2323084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758A148-8BE5-F62E-3959-54BA95D2F2D6}"/>
              </a:ext>
            </a:extLst>
          </p:cNvPr>
          <p:cNvSpPr>
            <a:spLocks noGrp="1"/>
          </p:cNvSpPr>
          <p:nvPr>
            <p:ph type="body" idx="126"/>
          </p:nvPr>
        </p:nvSpPr>
        <p:spPr>
          <a:xfrm>
            <a:off x="1575816" y="3498499"/>
            <a:ext cx="2323084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95EC122-E173-54C2-2E14-8ED934114576}"/>
              </a:ext>
            </a:extLst>
          </p:cNvPr>
          <p:cNvSpPr>
            <a:spLocks noGrp="1"/>
          </p:cNvSpPr>
          <p:nvPr>
            <p:ph type="body" idx="127"/>
          </p:nvPr>
        </p:nvSpPr>
        <p:spPr>
          <a:xfrm>
            <a:off x="1575816" y="3909979"/>
            <a:ext cx="2323084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137127F-10D6-D420-6F85-6D6812B876B5}"/>
              </a:ext>
            </a:extLst>
          </p:cNvPr>
          <p:cNvSpPr>
            <a:spLocks noGrp="1"/>
          </p:cNvSpPr>
          <p:nvPr>
            <p:ph type="body" idx="128"/>
          </p:nvPr>
        </p:nvSpPr>
        <p:spPr>
          <a:xfrm>
            <a:off x="1575816" y="4836157"/>
            <a:ext cx="2323084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B862805-02A2-130F-BA13-348C3D75A524}"/>
              </a:ext>
            </a:extLst>
          </p:cNvPr>
          <p:cNvSpPr>
            <a:spLocks noGrp="1"/>
          </p:cNvSpPr>
          <p:nvPr>
            <p:ph type="body" idx="129"/>
          </p:nvPr>
        </p:nvSpPr>
        <p:spPr>
          <a:xfrm>
            <a:off x="1575816" y="5095046"/>
            <a:ext cx="2323084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2E4671D-6777-BB9B-6BF9-4D013095C27D}"/>
              </a:ext>
            </a:extLst>
          </p:cNvPr>
          <p:cNvSpPr>
            <a:spLocks noGrp="1"/>
          </p:cNvSpPr>
          <p:nvPr>
            <p:ph type="body" idx="130"/>
          </p:nvPr>
        </p:nvSpPr>
        <p:spPr>
          <a:xfrm>
            <a:off x="1575816" y="5506526"/>
            <a:ext cx="2323084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FFF572F-ACC2-C33A-5A30-83123B7E8335}"/>
              </a:ext>
            </a:extLst>
          </p:cNvPr>
          <p:cNvSpPr>
            <a:spLocks noGrp="1"/>
          </p:cNvSpPr>
          <p:nvPr>
            <p:ph type="body" idx="131"/>
          </p:nvPr>
        </p:nvSpPr>
        <p:spPr>
          <a:xfrm>
            <a:off x="5461763" y="1643063"/>
            <a:ext cx="2323084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6DAB2F2-C52E-1156-EFEC-7D673FA862EB}"/>
              </a:ext>
            </a:extLst>
          </p:cNvPr>
          <p:cNvSpPr>
            <a:spLocks noGrp="1"/>
          </p:cNvSpPr>
          <p:nvPr>
            <p:ph type="pic" sz="quarter" idx="132" hasCustomPrompt="1"/>
          </p:nvPr>
        </p:nvSpPr>
        <p:spPr>
          <a:xfrm>
            <a:off x="4407155" y="1645920"/>
            <a:ext cx="972000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28A2987-5618-480D-B199-5C41DB9C15AB}"/>
              </a:ext>
            </a:extLst>
          </p:cNvPr>
          <p:cNvSpPr>
            <a:spLocks noGrp="1"/>
          </p:cNvSpPr>
          <p:nvPr>
            <p:ph type="pic" sz="quarter" idx="133" hasCustomPrompt="1"/>
          </p:nvPr>
        </p:nvSpPr>
        <p:spPr>
          <a:xfrm>
            <a:off x="4404137" y="3239610"/>
            <a:ext cx="972619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75BDA13-2D6C-E60D-F22F-92D6A1DAAE51}"/>
              </a:ext>
            </a:extLst>
          </p:cNvPr>
          <p:cNvSpPr>
            <a:spLocks noGrp="1"/>
          </p:cNvSpPr>
          <p:nvPr>
            <p:ph type="pic" sz="quarter" idx="134" hasCustomPrompt="1"/>
          </p:nvPr>
        </p:nvSpPr>
        <p:spPr>
          <a:xfrm>
            <a:off x="4404137" y="4829931"/>
            <a:ext cx="972619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34C6EF1-520A-FA6A-22C6-8A35EEA8C69B}"/>
              </a:ext>
            </a:extLst>
          </p:cNvPr>
          <p:cNvSpPr>
            <a:spLocks noGrp="1"/>
          </p:cNvSpPr>
          <p:nvPr>
            <p:ph type="body" idx="135"/>
          </p:nvPr>
        </p:nvSpPr>
        <p:spPr>
          <a:xfrm>
            <a:off x="5461763" y="1901952"/>
            <a:ext cx="2323084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D1854B2-C3C8-6AF9-1EE1-5DCF6E281E84}"/>
              </a:ext>
            </a:extLst>
          </p:cNvPr>
          <p:cNvSpPr>
            <a:spLocks noGrp="1"/>
          </p:cNvSpPr>
          <p:nvPr>
            <p:ph type="body" idx="136"/>
          </p:nvPr>
        </p:nvSpPr>
        <p:spPr>
          <a:xfrm>
            <a:off x="5461763" y="2313432"/>
            <a:ext cx="2323084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83BB6BA-FB7C-C59D-1ACF-517FBF2C0358}"/>
              </a:ext>
            </a:extLst>
          </p:cNvPr>
          <p:cNvSpPr>
            <a:spLocks noGrp="1"/>
          </p:cNvSpPr>
          <p:nvPr>
            <p:ph type="body" idx="137"/>
          </p:nvPr>
        </p:nvSpPr>
        <p:spPr>
          <a:xfrm>
            <a:off x="5461763" y="3239610"/>
            <a:ext cx="2323084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7BFAFD8-6B9C-3A6E-0E55-0D9AD300701F}"/>
              </a:ext>
            </a:extLst>
          </p:cNvPr>
          <p:cNvSpPr>
            <a:spLocks noGrp="1"/>
          </p:cNvSpPr>
          <p:nvPr>
            <p:ph type="body" idx="138"/>
          </p:nvPr>
        </p:nvSpPr>
        <p:spPr>
          <a:xfrm>
            <a:off x="5461763" y="3498499"/>
            <a:ext cx="2323084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8E1281C-D8B9-F219-EC3F-5059AE08574A}"/>
              </a:ext>
            </a:extLst>
          </p:cNvPr>
          <p:cNvSpPr>
            <a:spLocks noGrp="1"/>
          </p:cNvSpPr>
          <p:nvPr>
            <p:ph type="body" idx="139"/>
          </p:nvPr>
        </p:nvSpPr>
        <p:spPr>
          <a:xfrm>
            <a:off x="5461763" y="3909979"/>
            <a:ext cx="2323084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AF1F704-E765-162D-03E2-B417B0A4F759}"/>
              </a:ext>
            </a:extLst>
          </p:cNvPr>
          <p:cNvSpPr>
            <a:spLocks noGrp="1"/>
          </p:cNvSpPr>
          <p:nvPr>
            <p:ph type="body" idx="140"/>
          </p:nvPr>
        </p:nvSpPr>
        <p:spPr>
          <a:xfrm>
            <a:off x="5461763" y="4836157"/>
            <a:ext cx="2323084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182C338-F8D6-9FBA-6FDD-B0D1885F2302}"/>
              </a:ext>
            </a:extLst>
          </p:cNvPr>
          <p:cNvSpPr>
            <a:spLocks noGrp="1"/>
          </p:cNvSpPr>
          <p:nvPr>
            <p:ph type="body" idx="141"/>
          </p:nvPr>
        </p:nvSpPr>
        <p:spPr>
          <a:xfrm>
            <a:off x="5461763" y="5095046"/>
            <a:ext cx="2323084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9B4F52F-7BC1-61E1-457B-1C87AA0F1938}"/>
              </a:ext>
            </a:extLst>
          </p:cNvPr>
          <p:cNvSpPr>
            <a:spLocks noGrp="1"/>
          </p:cNvSpPr>
          <p:nvPr>
            <p:ph type="body" idx="142"/>
          </p:nvPr>
        </p:nvSpPr>
        <p:spPr>
          <a:xfrm>
            <a:off x="5461763" y="5506526"/>
            <a:ext cx="2323084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76EDDD4-0B6A-4046-2433-6AAD2C24CBBC}"/>
              </a:ext>
            </a:extLst>
          </p:cNvPr>
          <p:cNvSpPr>
            <a:spLocks noGrp="1"/>
          </p:cNvSpPr>
          <p:nvPr>
            <p:ph type="body" idx="143"/>
          </p:nvPr>
        </p:nvSpPr>
        <p:spPr>
          <a:xfrm>
            <a:off x="9350728" y="1643063"/>
            <a:ext cx="2322576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58A2C879-8FAF-7632-1AFA-42A249C9739D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8296120" y="1645920"/>
            <a:ext cx="972000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39604D6-C6F0-AD2F-4459-3EF529850EEA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8293102" y="3239610"/>
            <a:ext cx="972619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DECC6C1C-AA00-3A72-06A8-714F82E88CD5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8293102" y="4829931"/>
            <a:ext cx="972619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D308C7C-945C-FCC6-7882-E995601F8A36}"/>
              </a:ext>
            </a:extLst>
          </p:cNvPr>
          <p:cNvSpPr>
            <a:spLocks noGrp="1"/>
          </p:cNvSpPr>
          <p:nvPr>
            <p:ph type="body" idx="147"/>
          </p:nvPr>
        </p:nvSpPr>
        <p:spPr>
          <a:xfrm>
            <a:off x="9350728" y="1901952"/>
            <a:ext cx="2322576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4A7BFEB-C5CD-2881-29D6-B5E9DE4D6DE9}"/>
              </a:ext>
            </a:extLst>
          </p:cNvPr>
          <p:cNvSpPr>
            <a:spLocks noGrp="1"/>
          </p:cNvSpPr>
          <p:nvPr>
            <p:ph type="body" idx="148"/>
          </p:nvPr>
        </p:nvSpPr>
        <p:spPr>
          <a:xfrm>
            <a:off x="9350728" y="2313432"/>
            <a:ext cx="2322576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1FA0A35-65F3-A7BA-F0C2-C169865E8A3B}"/>
              </a:ext>
            </a:extLst>
          </p:cNvPr>
          <p:cNvSpPr>
            <a:spLocks noGrp="1"/>
          </p:cNvSpPr>
          <p:nvPr>
            <p:ph type="body" idx="149"/>
          </p:nvPr>
        </p:nvSpPr>
        <p:spPr>
          <a:xfrm>
            <a:off x="9350728" y="3239610"/>
            <a:ext cx="2322576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39BAB4-D438-6A50-F74A-C626C8EEB38F}"/>
              </a:ext>
            </a:extLst>
          </p:cNvPr>
          <p:cNvSpPr>
            <a:spLocks noGrp="1"/>
          </p:cNvSpPr>
          <p:nvPr>
            <p:ph type="body" idx="150"/>
          </p:nvPr>
        </p:nvSpPr>
        <p:spPr>
          <a:xfrm>
            <a:off x="9350728" y="3498499"/>
            <a:ext cx="2322576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9D435B0-85E0-13DD-1879-977D70D03219}"/>
              </a:ext>
            </a:extLst>
          </p:cNvPr>
          <p:cNvSpPr>
            <a:spLocks noGrp="1"/>
          </p:cNvSpPr>
          <p:nvPr>
            <p:ph type="body" idx="151"/>
          </p:nvPr>
        </p:nvSpPr>
        <p:spPr>
          <a:xfrm>
            <a:off x="9350728" y="3909979"/>
            <a:ext cx="2322576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B6C8506-39B1-453F-1390-6029AA9D663C}"/>
              </a:ext>
            </a:extLst>
          </p:cNvPr>
          <p:cNvSpPr>
            <a:spLocks noGrp="1"/>
          </p:cNvSpPr>
          <p:nvPr>
            <p:ph type="body" idx="152"/>
          </p:nvPr>
        </p:nvSpPr>
        <p:spPr>
          <a:xfrm>
            <a:off x="9350728" y="4836157"/>
            <a:ext cx="2322576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6D4E9AD8-2275-EBF9-4C6F-DDA3A6F21266}"/>
              </a:ext>
            </a:extLst>
          </p:cNvPr>
          <p:cNvSpPr>
            <a:spLocks noGrp="1"/>
          </p:cNvSpPr>
          <p:nvPr>
            <p:ph type="body" idx="153"/>
          </p:nvPr>
        </p:nvSpPr>
        <p:spPr>
          <a:xfrm>
            <a:off x="9350728" y="5095046"/>
            <a:ext cx="2322576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B08551A-95E2-582D-DD8C-663923467E65}"/>
              </a:ext>
            </a:extLst>
          </p:cNvPr>
          <p:cNvSpPr>
            <a:spLocks noGrp="1"/>
          </p:cNvSpPr>
          <p:nvPr>
            <p:ph type="body" idx="154"/>
          </p:nvPr>
        </p:nvSpPr>
        <p:spPr>
          <a:xfrm>
            <a:off x="9350728" y="5506526"/>
            <a:ext cx="2322576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BC495-DAFB-5E68-C43B-ED8905062004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BAC151-E9F9-421B-A91F-4E8A482E04D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7F45B39-E17C-488C-B42E-A4446D4CCA80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FD346C5-2178-4C46-ABD5-5C89969BE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0123194-CEEF-4D60-B2C9-007CA96FED9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4725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89A257-802B-DA3B-691B-FD5E6FBEEE8B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5C2D07-7E20-865C-D76C-7E79762AAB36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4ABC23-40B0-C8DE-3C12-C3B801517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33082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33082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3651" y="1643063"/>
            <a:ext cx="5325427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3650" y="2103438"/>
            <a:ext cx="5325427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EDC0B-F8E6-8C85-33CC-DC48FD4DAD9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587649-FE9B-4255-B9A7-CF541D725954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C43139-F8FC-4BB2-B596-8433BAB72FE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0F2B09-3882-437D-AF5A-D83A66BB3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1470B3-2744-463D-893C-C386E6672DAF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68428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(1/3+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828C91-8B6D-0F17-8B7E-839A44C48F40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0E8310-A1BB-5E48-5F98-A3F03225E360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FEF43D-0ED8-F96D-7375-F1DCB91D0B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376613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376613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06901" y="1643063"/>
            <a:ext cx="726281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6900" y="2103438"/>
            <a:ext cx="7262812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D14E1-5F01-2A0C-6C9A-CC9E4A510025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2C8A37-1BDA-434E-A06E-AE7ACDAEE17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1548B5-1033-4D7A-B21B-97717C4FE98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A9516A-7DEA-4C17-9C0B-DA8B4D326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2BCEB6-6175-40C1-B989-82BA52DF4C95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95310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(2/3+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E07FF0-5004-8F46-3E74-C5976737BF2F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F4ACF8-4355-56E2-E956-3838FBCFCE3E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8D8082-A63E-EF2F-001A-5EF9144C7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67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6757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89926" y="1643063"/>
            <a:ext cx="336867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89925" y="2103438"/>
            <a:ext cx="3368674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0E54C-FC78-01F0-3573-26A9AE079C75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03D12-72F8-40C6-A0DE-321669252E5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1356E5-F963-4F44-AFD3-51B0C3D7ED06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8215B9-A994-43F1-8F25-E7ADEE59A1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E9F30A-F13D-432B-ABD0-18AE1C4DA4E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01252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AA6B45-DD83-244C-0EBD-A63659ED33CC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5E1DAF-FECF-D1A2-E677-FE12BA5A9175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D3046F-91CB-9734-4726-677BEECF9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376613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376613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06901" y="1643063"/>
            <a:ext cx="3382963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6900" y="2103438"/>
            <a:ext cx="3382963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97864" y="1643063"/>
            <a:ext cx="336073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97863" y="2103438"/>
            <a:ext cx="336073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9D502-3495-BFFE-157E-29EED5B535F8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75584462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2CC373-C5E5-981E-F340-38BC009D7F26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43F5F2-FF45-51BF-589D-A5E6698F2168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534CFE-73A9-8665-060E-B8780FB528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241401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241401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33424" y="1643063"/>
            <a:ext cx="241401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33423" y="2103438"/>
            <a:ext cx="241401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344560" y="1643063"/>
            <a:ext cx="241401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44559" y="2103438"/>
            <a:ext cx="241401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EE0888-3308-D770-BCE9-4A9A5FD60D7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255696" y="1643063"/>
            <a:ext cx="241401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72EE0F1-DBC3-84D2-AB13-95D1107646F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55695" y="2103438"/>
            <a:ext cx="241401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192B0-4F18-6219-4E46-35768B556799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11A94C-0B03-4866-9BD4-4378A8BAF04E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B48D63-D94F-48DC-B77A-DAAD04DE935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05863EA-0DBB-4F98-B714-47DD5E4E2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4EE24A5-A680-45EF-9FEF-3ACFF9043FF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43664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452595B-898C-F26E-AC9C-AAD14F9A8261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7277C2-99B0-E711-6B94-88AC911F8452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D5F47F-4E30-98DF-7F73-22235B6BF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C5D5A9-567A-2A37-6CED-15B04F7F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A983B-A294-F424-8186-6A641A1286A2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76588883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9" y="1643063"/>
            <a:ext cx="11147424" cy="2330451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18B68-16A5-8797-7FEB-9455906288AA}"/>
              </a:ext>
            </a:extLst>
          </p:cNvPr>
          <p:cNvSpPr txBox="1"/>
          <p:nvPr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accent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BDAB37-4FAD-929F-6B7E-1E506329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59" y="4132262"/>
            <a:ext cx="11147423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3BB89-B7D4-F0BF-2FC7-FCDA53A1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8" y="5197012"/>
            <a:ext cx="3784199" cy="1291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7C958-8B60-4A8C-A3EE-5E9C7E9FC53C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accent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0156B-D30B-44BC-9923-E015625C1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7" y="5197012"/>
            <a:ext cx="3784202" cy="12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2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AD0F90E-1530-35F2-3156-E61551730E91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C77C8F-51B0-010D-DCC1-67FCE6B3FF7D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ABF4F6-9450-6CD6-CB39-890C4B54A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5A964-1373-5460-06ED-920B30637ADF}"/>
              </a:ext>
            </a:extLst>
          </p:cNvPr>
          <p:cNvSpPr/>
          <p:nvPr/>
        </p:nvSpPr>
        <p:spPr>
          <a:xfrm>
            <a:off x="6338889" y="1490963"/>
            <a:ext cx="5337999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E2ED48-FCBA-4E71-788C-9526F92CF97B}"/>
              </a:ext>
            </a:extLst>
          </p:cNvPr>
          <p:cNvSpPr/>
          <p:nvPr/>
        </p:nvSpPr>
        <p:spPr>
          <a:xfrm>
            <a:off x="521185" y="1490963"/>
            <a:ext cx="533192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563" y="1643063"/>
            <a:ext cx="496519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562" y="2103438"/>
            <a:ext cx="4965192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22987" y="1643063"/>
            <a:ext cx="496519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22987" y="2103438"/>
            <a:ext cx="4965192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7AC10-642D-985D-3CA1-9CE4058B720D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7D3C6-727C-4F7B-8D42-CB3B00C71CB0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7D71C9-90D5-4953-A286-0FABB954F0F7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D0CCAE-8EBE-452D-8B31-D08D4A125D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84B1BE7-DA9D-499E-A4EC-9969C267B63F}"/>
              </a:ext>
            </a:extLst>
          </p:cNvPr>
          <p:cNvSpPr/>
          <p:nvPr userDrawn="1"/>
        </p:nvSpPr>
        <p:spPr>
          <a:xfrm>
            <a:off x="6271566" y="1490963"/>
            <a:ext cx="540654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98B10E-B205-4CC7-8E80-34B6D1CA943C}"/>
              </a:ext>
            </a:extLst>
          </p:cNvPr>
          <p:cNvSpPr/>
          <p:nvPr userDrawn="1"/>
        </p:nvSpPr>
        <p:spPr>
          <a:xfrm>
            <a:off x="521185" y="1490963"/>
            <a:ext cx="540654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31A9C-112F-4451-9171-9B6042823E79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90186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741383-3EF5-B402-F919-454C9DC9B39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E36F31-4760-0FE9-00A7-6C2E0695D1A1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0BBF49-FAD6-7927-3FFA-D13B0D96D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AB3B714-8463-70BA-2EAD-5E6CCDD183F1}"/>
              </a:ext>
            </a:extLst>
          </p:cNvPr>
          <p:cNvSpPr/>
          <p:nvPr/>
        </p:nvSpPr>
        <p:spPr>
          <a:xfrm>
            <a:off x="4406900" y="1490963"/>
            <a:ext cx="3382963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0E0882-A5B8-B046-8C2A-3BE4CFD04E89}"/>
              </a:ext>
            </a:extLst>
          </p:cNvPr>
          <p:cNvSpPr/>
          <p:nvPr/>
        </p:nvSpPr>
        <p:spPr>
          <a:xfrm>
            <a:off x="8289925" y="1490963"/>
            <a:ext cx="3379787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23957A-3619-C6BC-7391-C099B6B6FDDF}"/>
              </a:ext>
            </a:extLst>
          </p:cNvPr>
          <p:cNvSpPr/>
          <p:nvPr/>
        </p:nvSpPr>
        <p:spPr>
          <a:xfrm>
            <a:off x="521185" y="1490963"/>
            <a:ext cx="338247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643063"/>
            <a:ext cx="303580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103438"/>
            <a:ext cx="3035808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86224" y="1643063"/>
            <a:ext cx="303580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86224" y="2103438"/>
            <a:ext cx="3035808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481083" y="1643063"/>
            <a:ext cx="303580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481083" y="2103438"/>
            <a:ext cx="3035808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A06320-8155-CD91-417F-8EAF88869536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6E9D0E-6368-4719-9F5F-DE2EB331908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462BEB-323B-487F-B66C-36CD0004A57C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27B710-7984-40A1-BA6A-9EB26AF96D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A4F6CBE-05B8-4874-8B09-D1A35B99B202}"/>
              </a:ext>
            </a:extLst>
          </p:cNvPr>
          <p:cNvSpPr/>
          <p:nvPr userDrawn="1"/>
        </p:nvSpPr>
        <p:spPr>
          <a:xfrm>
            <a:off x="4356100" y="1490963"/>
            <a:ext cx="346557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E893A-5B41-40B0-B2B7-74890989CAC3}"/>
              </a:ext>
            </a:extLst>
          </p:cNvPr>
          <p:cNvSpPr/>
          <p:nvPr userDrawn="1"/>
        </p:nvSpPr>
        <p:spPr>
          <a:xfrm>
            <a:off x="8184746" y="1490963"/>
            <a:ext cx="346557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44F7F8-7C29-46CF-9382-15FA37CB0D28}"/>
              </a:ext>
            </a:extLst>
          </p:cNvPr>
          <p:cNvSpPr/>
          <p:nvPr userDrawn="1"/>
        </p:nvSpPr>
        <p:spPr>
          <a:xfrm>
            <a:off x="521185" y="1490963"/>
            <a:ext cx="346557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DF46EF-D197-4ABC-A0B7-2DEC078FCFE3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976010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1028F1D-50BE-5600-C8EA-AA395B996522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670CB1-965D-9F63-C7BB-87E6FB9FB929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1A2CAD-5182-A8C3-B106-C5D787B318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EE5E602-EC8A-E271-0B81-1494CCB15B0A}"/>
              </a:ext>
            </a:extLst>
          </p:cNvPr>
          <p:cNvSpPr/>
          <p:nvPr/>
        </p:nvSpPr>
        <p:spPr>
          <a:xfrm>
            <a:off x="3383407" y="1490963"/>
            <a:ext cx="246970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13CBEE-2E4B-7D2B-899E-CCABA7B4DFFE}"/>
              </a:ext>
            </a:extLst>
          </p:cNvPr>
          <p:cNvSpPr/>
          <p:nvPr/>
        </p:nvSpPr>
        <p:spPr>
          <a:xfrm>
            <a:off x="6343650" y="1490963"/>
            <a:ext cx="246888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0B8B95-DDEE-3232-04A3-640DDBCEA4ED}"/>
              </a:ext>
            </a:extLst>
          </p:cNvPr>
          <p:cNvSpPr/>
          <p:nvPr/>
        </p:nvSpPr>
        <p:spPr>
          <a:xfrm>
            <a:off x="9200832" y="1490963"/>
            <a:ext cx="246888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3FA938-C0C5-D83E-2C38-C04214DDC4AB}"/>
              </a:ext>
            </a:extLst>
          </p:cNvPr>
          <p:cNvSpPr/>
          <p:nvPr/>
        </p:nvSpPr>
        <p:spPr>
          <a:xfrm>
            <a:off x="521185" y="1490963"/>
            <a:ext cx="246888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643063"/>
            <a:ext cx="210312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103438"/>
            <a:ext cx="2103120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75304" y="1643063"/>
            <a:ext cx="210312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75304" y="2103438"/>
            <a:ext cx="2103120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28689" y="1643063"/>
            <a:ext cx="210312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528689" y="2103438"/>
            <a:ext cx="2103120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EE0888-3308-D770-BCE9-4A9A5FD60D7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390888" y="1643063"/>
            <a:ext cx="210312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72EE0F1-DBC3-84D2-AB13-95D1107646F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390888" y="2103438"/>
            <a:ext cx="2103120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635CA-DBF1-2A02-853E-4271368C4BB0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F4356D-BA09-4A6C-BADF-2F4FC750778A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685F45-075F-4AA5-8660-794761B5EEB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2D76F5-D1AC-463C-B71D-F5F32AF91A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B367970-3092-4063-BF68-BD722A2763CD}"/>
              </a:ext>
            </a:extLst>
          </p:cNvPr>
          <p:cNvSpPr/>
          <p:nvPr userDrawn="1"/>
        </p:nvSpPr>
        <p:spPr>
          <a:xfrm>
            <a:off x="3383407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B0FB15-0D19-4FDA-8B3B-9F1BD32FF5D5}"/>
              </a:ext>
            </a:extLst>
          </p:cNvPr>
          <p:cNvSpPr/>
          <p:nvPr userDrawn="1"/>
        </p:nvSpPr>
        <p:spPr>
          <a:xfrm>
            <a:off x="6270625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17C2EC-782E-4E30-B5F6-4983D95EC494}"/>
              </a:ext>
            </a:extLst>
          </p:cNvPr>
          <p:cNvSpPr/>
          <p:nvPr userDrawn="1"/>
        </p:nvSpPr>
        <p:spPr>
          <a:xfrm>
            <a:off x="9136824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7FAD02-A801-4A7E-9A3E-5B7D7736048B}"/>
              </a:ext>
            </a:extLst>
          </p:cNvPr>
          <p:cNvSpPr/>
          <p:nvPr userDrawn="1"/>
        </p:nvSpPr>
        <p:spPr>
          <a:xfrm>
            <a:off x="521185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99BB83-41FF-4624-982E-C4AB126D3622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411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NICAL USE ONLY -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F6AB082-8D69-A40E-EF13-0EA8BDD9E0D0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9DC082-7215-F550-C48E-36425FF0FCAE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3D8D8F-BF04-B530-8319-0074F28E6D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33082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330826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3651" y="1643063"/>
            <a:ext cx="53254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3650" y="2103438"/>
            <a:ext cx="5325428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EDC0B-F8E6-8C85-33CC-DC48FD4DAD9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10077052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NICAL USE ONLY - 2 column (1/3+2/3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E94ED9-E13D-FA93-F79B-63FA3C7FE111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98195-6D05-5D94-6E7C-3A232AACA4D3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DA6736-CECA-D7E4-DE0A-D7D733848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9" y="1643063"/>
            <a:ext cx="33813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8" y="2103438"/>
            <a:ext cx="3381376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06901" y="1643063"/>
            <a:ext cx="726281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6900" y="2103438"/>
            <a:ext cx="7262812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D14E1-5F01-2A0C-6C9A-CC9E4A510025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685315454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NICAL USE ONLY - 2 column (2/3+1/3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BF3C65-6F14-673E-8D38-6BC32F895FB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A2691B-8661-31C7-15E7-7E0DE1FEDCE8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5E72DA-581F-BA5B-494F-A8986BDC5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67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67576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89925" y="1643063"/>
            <a:ext cx="3368675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89924" y="2103438"/>
            <a:ext cx="3368675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0E54C-FC78-01F0-3573-26A9AE079C75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17076540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CBFC24-5187-1C0B-DE31-E9FEC1067421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EA19D-CD11-FD85-FF09-E5E801E299FA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B4E40D-AB13-00AE-73B2-158CB8ECF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5035-AE9D-D29D-A2EB-0F3C45FB3AC8}"/>
              </a:ext>
            </a:extLst>
          </p:cNvPr>
          <p:cNvSpPr/>
          <p:nvPr/>
        </p:nvSpPr>
        <p:spPr bwMode="white">
          <a:xfrm>
            <a:off x="6096000" y="0"/>
            <a:ext cx="6096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5330826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33082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33082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C5BB3B8-F915-A948-801F-FA5A891842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7743" y="365125"/>
            <a:ext cx="5211969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780C1-8E3A-DF76-6E31-D1F9E49F969B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7D4A2D-2235-4A58-B6F8-17E4C561752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BFDEF0-6446-4765-B380-D9BF81E79B4F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753322-8385-49B7-88B0-9898B4964A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674BE11-C318-4D73-BECD-1DC4740FEEBE}"/>
              </a:ext>
            </a:extLst>
          </p:cNvPr>
          <p:cNvSpPr/>
          <p:nvPr userDrawn="1"/>
        </p:nvSpPr>
        <p:spPr>
          <a:xfrm>
            <a:off x="6096000" y="0"/>
            <a:ext cx="6096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3AA7A-737F-4667-B1F0-F0BCFDDD77C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83132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callout (2/3+1/3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A1E809E-2218-52E6-8E9C-45E764C178B7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427D58-4DD1-0FF2-AE18-CA8E0C4EE84D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F71672-B597-CDDC-47E4-AD67CD7EA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E8EFA-2186-FF48-7363-5204A322B587}"/>
              </a:ext>
            </a:extLst>
          </p:cNvPr>
          <p:cNvSpPr/>
          <p:nvPr/>
        </p:nvSpPr>
        <p:spPr bwMode="white">
          <a:xfrm>
            <a:off x="8174416" y="0"/>
            <a:ext cx="4017585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7267576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67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6757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D0AA8AC-E3E1-9106-2D45-EBFE63E604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6742" y="365125"/>
            <a:ext cx="3132970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FF39-5370-03C4-B4B2-1BF28F3934D6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2EA9E4-9569-442E-BBE9-13D7C48BFA3E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E38C89-EECA-4BC1-A840-29445036B81F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C5A86F-6EFE-4DF3-966E-65AA020DF8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11597-D7AF-4E18-BCE2-2FF5F4604C3F}"/>
              </a:ext>
            </a:extLst>
          </p:cNvPr>
          <p:cNvSpPr/>
          <p:nvPr userDrawn="1"/>
        </p:nvSpPr>
        <p:spPr>
          <a:xfrm>
            <a:off x="8188325" y="0"/>
            <a:ext cx="4003675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11FF7-A2D0-44DE-BB83-49648C40451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632795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callout (1/3+2/3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2AD22F-FEBA-3F70-3CDB-393BB7BC2728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EAEC67-6298-CC27-4DED-D1B324A563E2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D92B18-311F-1485-4A6C-3668F9660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5035-AE9D-D29D-A2EB-0F3C45FB3AC8}"/>
              </a:ext>
            </a:extLst>
          </p:cNvPr>
          <p:cNvSpPr/>
          <p:nvPr/>
        </p:nvSpPr>
        <p:spPr bwMode="white">
          <a:xfrm>
            <a:off x="4406900" y="0"/>
            <a:ext cx="7785098" cy="630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338137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381375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381375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52D9BB-8F5F-CF62-A873-F5B27CED1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1456" y="365125"/>
            <a:ext cx="6885432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6A5D7-3F73-0516-8F72-721CBE107B6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B0370-18FD-4F63-9631-7D54630C5C77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6895E2-3CA0-49C2-86BF-555E369CEAD7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6B9D2F-29A1-4B75-9F1A-860E1BF53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017EAA4-92EC-4F86-9E80-1211B0E579FA}"/>
              </a:ext>
            </a:extLst>
          </p:cNvPr>
          <p:cNvSpPr/>
          <p:nvPr userDrawn="1"/>
        </p:nvSpPr>
        <p:spPr>
          <a:xfrm>
            <a:off x="3995927" y="0"/>
            <a:ext cx="8196071" cy="630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2AA874-6603-4D10-9281-F9E7B207902E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606991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+ imag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5" algn="l"/>
            <a:r>
              <a:rPr lang="en-US"/>
              <a:t>Presentation name | Month Year  Use Insert Header/Footer to update the disclosure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339C9110-F427-4586-9638-A5638F41FB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D129438-6810-41AE-4B97-03F63E0C91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3650" y="188455"/>
            <a:ext cx="5664900" cy="6120270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8BCADA-5B32-EE1D-4D6D-EDAFF30E0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159" y="365125"/>
            <a:ext cx="5334954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65EFF-2813-2742-73D8-B8564116E54A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 algn="r">
              <a:defRPr sz="800">
                <a:solidFill>
                  <a:schemeClr val="bg1"/>
                </a:solidFill>
              </a:defRPr>
            </a:lvl2pPr>
            <a:lvl3pPr marL="0" algn="r">
              <a:defRPr sz="800">
                <a:solidFill>
                  <a:schemeClr val="bg1"/>
                </a:solidFill>
              </a:defRPr>
            </a:lvl3pPr>
            <a:lvl4pPr marL="0" algn="r">
              <a:defRPr sz="800">
                <a:solidFill>
                  <a:schemeClr val="bg1"/>
                </a:solidFill>
              </a:defRPr>
            </a:lvl4pPr>
            <a:lvl5pPr marL="0" algn="r">
              <a:defRPr sz="800">
                <a:solidFill>
                  <a:schemeClr val="bg1"/>
                </a:solidFill>
              </a:defRPr>
            </a:lvl5pPr>
            <a:lvl6pPr marL="0" indent="0" algn="r">
              <a:defRPr sz="800">
                <a:solidFill>
                  <a:schemeClr val="bg1"/>
                </a:solidFill>
              </a:defRPr>
            </a:lvl6pPr>
            <a:lvl7pPr marL="0" algn="r">
              <a:defRPr sz="800">
                <a:solidFill>
                  <a:schemeClr val="bg1"/>
                </a:solidFill>
              </a:defRPr>
            </a:lvl7pPr>
            <a:lvl8pPr marL="0" indent="0" algn="r">
              <a:defRPr sz="800">
                <a:solidFill>
                  <a:schemeClr val="bg1"/>
                </a:solidFill>
              </a:defRPr>
            </a:lvl8pPr>
            <a:lvl9pPr marL="0" algn="r">
              <a:spcBef>
                <a:spcPts val="0"/>
              </a:spcBef>
              <a:defRPr sz="800">
                <a:solidFill>
                  <a:schemeClr val="bg1"/>
                </a:solidFill>
              </a:defRPr>
            </a:lvl9pPr>
          </a:lstStyle>
          <a:p>
            <a:pPr lvl="0" algn="r"/>
            <a:r>
              <a:rPr lang="en-US" dirty="0"/>
              <a:t> © 2023 GE HealthCare. GE is a trademark of General Electric Company used under trademark license.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D92E5-2301-19F5-7376-DA5EFA54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3" y="6354199"/>
            <a:ext cx="1344168" cy="458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2E64C-8652-462D-AD79-8EB6FEB81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3" y="6354199"/>
            <a:ext cx="1344168" cy="458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B1240-2EF9-42E6-B7AB-2047CE8AE64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 algn="r">
              <a:defRPr sz="800">
                <a:solidFill>
                  <a:schemeClr val="bg1"/>
                </a:solidFill>
              </a:defRPr>
            </a:lvl2pPr>
            <a:lvl3pPr marL="0" algn="r">
              <a:defRPr sz="800">
                <a:solidFill>
                  <a:schemeClr val="bg1"/>
                </a:solidFill>
              </a:defRPr>
            </a:lvl3pPr>
            <a:lvl4pPr marL="0" algn="r">
              <a:defRPr sz="800">
                <a:solidFill>
                  <a:schemeClr val="bg1"/>
                </a:solidFill>
              </a:defRPr>
            </a:lvl4pPr>
            <a:lvl5pPr marL="0" algn="r">
              <a:defRPr sz="800">
                <a:solidFill>
                  <a:schemeClr val="bg1"/>
                </a:solidFill>
              </a:defRPr>
            </a:lvl5pPr>
            <a:lvl6pPr marL="0" indent="0" algn="r">
              <a:defRPr sz="800">
                <a:solidFill>
                  <a:schemeClr val="bg1"/>
                </a:solidFill>
              </a:defRPr>
            </a:lvl6pPr>
            <a:lvl7pPr marL="0" algn="r">
              <a:defRPr sz="800">
                <a:solidFill>
                  <a:schemeClr val="bg1"/>
                </a:solidFill>
              </a:defRPr>
            </a:lvl7pPr>
            <a:lvl8pPr marL="0" indent="0" algn="r">
              <a:defRPr sz="800">
                <a:solidFill>
                  <a:schemeClr val="bg1"/>
                </a:solidFill>
              </a:defRPr>
            </a:lvl8pPr>
            <a:lvl9pPr marL="0" algn="r">
              <a:spcBef>
                <a:spcPts val="0"/>
              </a:spcBef>
              <a:defRPr sz="800">
                <a:solidFill>
                  <a:schemeClr val="bg1"/>
                </a:solidFill>
              </a:defRPr>
            </a:lvl9pPr>
          </a:lstStyle>
          <a:p>
            <a:pPr lvl="0" algn="r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20983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9" y="1643063"/>
            <a:ext cx="5334954" cy="2330451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7606C27-44B4-B9A8-08C7-0266865ADD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3649" y="182880"/>
            <a:ext cx="5662613" cy="6490970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AD4D2-9D88-9C0E-FFD9-FA2DA7465600}"/>
              </a:ext>
            </a:extLst>
          </p:cNvPr>
          <p:cNvSpPr txBox="1"/>
          <p:nvPr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 © 2023 GE HealthCare. GE is a trademark of General Electric Company used under trademark license.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8BECE50-3163-E06A-29B5-A1C5E9352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132262"/>
            <a:ext cx="5334953" cy="91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BFFCE-FFA0-0254-ABFA-95563AACC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34237" y="5197011"/>
            <a:ext cx="3784202" cy="1291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2E9D1E-A74E-45BC-98B4-7CA630004514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 © 2023 GE HealthCare. GE is a trademark of General Electric Company used under trademark license.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A44DD-7D0B-4F38-B0E3-2E7984DEB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7" y="5197011"/>
            <a:ext cx="3784202" cy="1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2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DEBFF0-7E91-4C90-5BF9-3E0BAB49974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AA675F-18E7-D80F-0DC7-CE46E7176549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57BAF3-0E83-3E72-8CA7-752E25FA2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D129438-6810-41AE-4B97-03F63E0C91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3650" y="188455"/>
            <a:ext cx="5664900" cy="6120904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8BCADA-5B32-EE1D-4D6D-EDAFF30E0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159" y="365125"/>
            <a:ext cx="5330192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accent1"/>
                </a:solidFill>
              </a:defRPr>
            </a:lvl6pPr>
            <a:lvl7pPr>
              <a:defRPr sz="1600">
                <a:solidFill>
                  <a:schemeClr val="accent1"/>
                </a:solidFill>
              </a:defRPr>
            </a:lvl7pPr>
            <a:lvl8pPr>
              <a:defRPr sz="1600">
                <a:solidFill>
                  <a:schemeClr val="accent1"/>
                </a:solidFill>
              </a:defRPr>
            </a:lvl8pPr>
            <a:lvl9pPr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EEA5BF-FEF2-38C8-742E-128BB97D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472" y="6455664"/>
            <a:ext cx="226416" cy="256032"/>
          </a:xfrm>
        </p:spPr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B609E-B5A0-C872-6217-414F03202E54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290E0A-E8F3-D223-CC84-58B848FE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5469" y="6455664"/>
            <a:ext cx="755566" cy="256032"/>
          </a:xfrm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368625-885B-556B-C3C9-AD387412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5" y="6455664"/>
            <a:ext cx="3742309" cy="256032"/>
          </a:xfrm>
        </p:spPr>
        <p:txBody>
          <a:bodyPr/>
          <a:lstStyle/>
          <a:p>
            <a:r>
              <a:rPr lang="en-US"/>
              <a:t>Presentation name | Month Year  Use Insert Header/Footer to update the disclosure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7DB162-3521-4B67-BF15-E9FCD8B2AFB4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1D16DF-7291-4211-AA77-1760FC93F91D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381951-85D2-4787-B0BD-086543A203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98B632-2302-413C-B450-ADB819B19BE9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1413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FCB1DE-998A-7357-A9CB-532380FD874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7407A0-FC54-1AEA-92B9-A8A74E806C7A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571A09-AC5A-1197-6484-0A32FE017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65125"/>
            <a:ext cx="5330826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33082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33082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A712766-22E7-3C4D-D51A-ED954200F3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3650" y="188455"/>
            <a:ext cx="5664900" cy="6120270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F5479-B840-D271-F335-134347454729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BDE094-262F-43B5-A2D2-814D96734B95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AF2F7D-37A0-45EA-B7F3-2FECDD2FFA1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4607BF-127A-40D1-B4AD-AF21F03C1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82DB62F-B02E-47C8-8F8D-131B8F79235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181789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image (2/3+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E467D8-D8EF-592F-87CC-A73B9DF9EE8E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419529-AFDD-024E-1166-7A46AFB0F8B7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37E6C2-9FD1-0C6D-F22B-FF52672B2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65125"/>
            <a:ext cx="726757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4940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4940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2BE7156-1EB0-C68E-E152-C6BD72ECDC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9925" y="182563"/>
            <a:ext cx="3711574" cy="6126162"/>
          </a:xfrm>
          <a:prstGeom prst="roundRect">
            <a:avLst>
              <a:gd name="adj" fmla="val 513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9AB-1A65-5245-EF4B-E57832920B08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C207F7-08AA-4992-B0B4-D3396D2D0942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88CE60-AC1D-40B0-B424-4F0BA3D4DE34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949B0F-04E6-4294-B55F-B9764BD9B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36813A-E028-4536-8DCF-35813803FEEC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73207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image (1/3+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F7F8976-EBE3-F706-6FEE-591A5332BECB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C53946-E618-FE64-F752-AED65CA2CFB4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AE4367-9C3D-C867-6B1F-19467E33C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65125"/>
            <a:ext cx="338137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381437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381437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2BE7156-1EB0-C68E-E152-C6BD72ECDC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6900" y="182563"/>
            <a:ext cx="7594599" cy="6126162"/>
          </a:xfrm>
          <a:prstGeom prst="roundRect">
            <a:avLst>
              <a:gd name="adj" fmla="val 513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9C49F-3C53-8E1E-1BAA-DE78E096BAE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FBB0BA-9D6D-4F32-AE1A-0F161A6E2852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DA7292-3B82-49C3-9F48-A2B62CF0077D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08F191-10A1-4D38-BE60-14A390CB7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1D75FE-3B92-4744-B473-D18A9612DCCF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0196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C7856F-16E6-BCAD-EB50-A85A88729A39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C1C58B-6BC5-B464-70C1-D5EE4857DAD0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971296-771E-1BF4-4304-88F25094B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C5D5A9-567A-2A37-6CED-15B04F7F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2BC8CA4-FDCA-461D-5AB3-35CBDBB39C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3450" y="1638300"/>
            <a:ext cx="11825100" cy="4648200"/>
          </a:xfrm>
          <a:prstGeom prst="roundRect">
            <a:avLst>
              <a:gd name="adj" fmla="val 4244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6E85F-9B65-6B3A-2E15-FA5095378ABC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79FDB7-D8CD-4094-82AF-79C60FECAFF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2A0A3-8739-47C1-BB3D-8329E75BE320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88AC07-927E-4707-A4A3-170B3D019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F7820F-47A2-453E-A942-08A36C032F93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994833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full-ble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2A8B841-F1F4-5A9A-213C-652DDA4E29E7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8DC52A-A0BC-C328-4F58-2A8AC4ED6359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44FE2D-E328-FF4C-17CF-44BE8DB27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59FD6-E418-9A8E-1110-B1812B899DA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5ADB62-FF1E-4FDA-AE00-27BC453D75F3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C2B971-C289-4739-8D01-C3E1496CF560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F8BE2-FE94-43BC-A12E-9DAC315D8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80EF93-926A-4352-A919-019F16DE712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227150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A64C929-A5CE-C88E-6F74-C619ABD5C0E5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010668-40B2-294D-CA7D-2BAD8A291845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D677CC-8559-017D-B28F-1610734308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098550"/>
            <a:ext cx="11151553" cy="4114800"/>
          </a:xfrm>
          <a:noFill/>
        </p:spPr>
        <p:txBody>
          <a:bodyPr anchor="b">
            <a:normAutofit/>
          </a:bodyPr>
          <a:lstStyle>
            <a:lvl1pPr marL="571500" indent="-571500">
              <a:buSzPct val="200000"/>
              <a:buFont typeface="Source Sans Pro Light" panose="020B0403030403020204" pitchFamily="34" charset="0"/>
              <a:buChar char="“"/>
              <a:defRPr sz="36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D81026-3EF7-0051-1B4F-76CED0F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72" y="5389749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57CF2E-9ED9-8A8C-358A-220309F4BC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2288" y="5392606"/>
            <a:ext cx="503175" cy="5954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469241-FBB8-EAE7-7E4C-5DFE56D6BD34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1108072" y="5648638"/>
            <a:ext cx="2423160" cy="33941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4365F-4528-8BC9-9792-021C3F30D774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13E544-2958-4AD1-8B8B-CB3E8F9ED0F4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982F90-E8F1-4AB0-BA88-FD8C71011D6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431885-E09F-478E-85CB-3E33E696B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F4752C1-0E2F-46D6-8E03-DFEDEE3B658E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71131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069B137-2AD3-528B-7CEE-1D3EA7FD7D6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29E8B4-34BD-93F9-6138-68313C6CE137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5F90BA-856B-9CDB-9537-314B2E949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098550"/>
            <a:ext cx="11151553" cy="4114800"/>
          </a:xfrm>
        </p:spPr>
        <p:txBody>
          <a:bodyPr anchor="b">
            <a:normAutofit/>
          </a:bodyPr>
          <a:lstStyle>
            <a:lvl1pPr marL="571500" indent="-571500">
              <a:buSzPct val="200000"/>
              <a:buFont typeface="Source Sans Pro Light" panose="020B0403030403020204" pitchFamily="34" charset="0"/>
              <a:buChar char="“"/>
              <a:defRPr sz="3600">
                <a:solidFill>
                  <a:schemeClr val="accent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D81026-3EF7-0051-1B4F-76CED0F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72" y="5389749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57CF2E-9ED9-8A8C-358A-220309F4BC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2288" y="5392606"/>
            <a:ext cx="503175" cy="5954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469241-FBB8-EAE7-7E4C-5DFE56D6BD34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1108072" y="5648638"/>
            <a:ext cx="2423160" cy="33941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E98E-AD79-5F85-A3B1-3A5C743FB2C0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C5BCDB-9D68-4F5C-A223-077B793F69D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72B7AB-6F64-4BF9-9221-D6D00798F0C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B0B1DC-D4BF-4360-A1DA-8010952C0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829EEF-B4FC-4630-B72E-3C815C9255EC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1006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A045BB6-309F-13B9-3EA8-D3C2BDCD81AC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ADF1A-11E2-04C9-98DE-D3A624DAA3E7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E9C8CC-EE14-EBAE-BEB0-59850382E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2103438"/>
            <a:ext cx="7271704" cy="3884612"/>
          </a:xfrm>
          <a:noFill/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5C03C-C817-3734-CDE0-4D348A1CACE5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9CE79C-317E-46F0-AE1C-9D3948C6A6FE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C416BE-EBBC-43ED-8AEA-3ABC71A69BF3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DE8296-0F62-4660-A3E2-441AF8116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4E248F2-41B4-4BD8-8A51-1E5486FEDD1A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390103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C4F764-4B0C-38CF-0E84-C122A5C27E5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349366-8435-0031-67D0-86ABA5957473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B6C233-6E62-46B2-3715-4EF06CABFA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71703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319EB-0E73-B706-02E1-25511D373DAB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CED854-BC89-41C7-AF4D-F8B8817AF2DC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122556-372D-49AD-866E-BFA0B608AC3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28936-A8FB-47F4-A9ED-491B63897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C8C016-8D3E-4DC4-9E08-F84F0F7A6457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62664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1643063"/>
            <a:ext cx="5330825" cy="2330451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45A6630-AB2A-0F52-795E-B12B8E6B0C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3649" y="182880"/>
            <a:ext cx="5662613" cy="6490970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F0CB-73F2-147D-7420-5EF3720BDE54}"/>
              </a:ext>
            </a:extLst>
          </p:cNvPr>
          <p:cNvSpPr txBox="1"/>
          <p:nvPr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accent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8EC97A-B9AE-2116-69F2-D6855980B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132262"/>
            <a:ext cx="5330825" cy="91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BEE3C-9BDD-5B3B-8EA1-9DE259B34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8" y="5197012"/>
            <a:ext cx="3784199" cy="1291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B6B26-A95F-4D31-9BBC-3813CBC48F88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accent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2FA7A-F4AA-4DF0-970B-B4387121F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7" y="5197012"/>
            <a:ext cx="3784202" cy="12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4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22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-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9A0F08-5284-0B5F-B533-E93067DCC0A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486E47-89C0-1B02-3E0F-0580B5B6291A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1277E0-70D1-346D-50E6-D60172F8DA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71703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1983E-E4BC-6722-ED50-65FB7E690457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42B697-C4D2-4140-9CBF-D906251A52B6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13994F-007C-40F0-9117-2BE3FC1CBFEB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C348C0-3528-4584-8FAB-D150BA2E8F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C2853C-0E68-4C48-84C6-176370CB18ED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179650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44BD4E-9639-F4C9-ECAE-A29C8234D33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85449-C2C0-ABED-5092-82BCC1E64D6B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6484F6-4E17-7909-8386-9D33CC35D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71703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B0BB7-B814-F98C-3040-8FEAFCC11300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0559E-65F0-4336-B9FB-1209FF14D30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59EAC5-5E80-46BD-AC72-AAAA4C8E579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7634FE-76B7-43AB-BA8A-0307CDAA24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2B32CF-7A5F-4CA8-88B5-C5084ACFAA8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921408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DAE57E-3766-0F15-5053-EB7AFC2D8288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38D14B-7499-4AB5-2898-2A3631254F55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8F974C-889C-F839-E782-4CDADDB43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71703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23761-BFD2-CD91-13D8-DA3D1290818F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3DE555-0FF0-443E-A260-757DC52AE80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0F7171-2DB9-4BAB-B6B9-A7C81F046EE7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4D9D6F-DA60-4D4A-BEC9-9763A6C5B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360EEF-BF31-4772-95BD-8B2916A6AE35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199372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-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EFDF03-5797-8400-0A4B-5B5E7DBEEBCD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56CF5-1C80-1C94-A948-DC3DAC0D0257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4EE165-35E3-20E4-4D31-C8116A6C1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71703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691DE-6ED0-9F06-DB18-DFB9E1CA45F9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D69A8E-5A50-4C7E-AF04-84CD74D0839A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97D8FA-F643-4B91-9C75-50FC09243E84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CF6A1A-8D2F-4A81-8E04-8817C8474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A37425-43E5-4484-9402-67B058E454CD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749902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tatistic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3E23288-8202-B948-AE0F-29EC53636764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1F02B0-C4CA-D368-D48D-2750B02599AB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F29B73-C1F3-6DB1-F353-ED312FCC0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8" y="1095057"/>
            <a:ext cx="5577843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5"/>
            <a:ext cx="5577841" cy="2971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72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144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5257801"/>
            <a:ext cx="5578860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CC07B9-9505-0B30-D600-32D4DE9E17F0}"/>
              </a:ext>
            </a:extLst>
          </p:cNvPr>
          <p:cNvCxnSpPr/>
          <p:nvPr/>
        </p:nvCxnSpPr>
        <p:spPr>
          <a:xfrm>
            <a:off x="517525" y="5075765"/>
            <a:ext cx="55784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0BB8C7-C69A-CBD0-E2B2-9D30B466A514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EBC7ED-CA5F-446B-86C1-3353980FBDE4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EB7811-FECF-4B9D-B1CB-F81506859530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80FF90-05BB-4780-8381-34983831A5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610EDF-F0A4-4EB7-BDCC-4AE3BAA14059}"/>
              </a:ext>
            </a:extLst>
          </p:cNvPr>
          <p:cNvCxnSpPr/>
          <p:nvPr userDrawn="1"/>
        </p:nvCxnSpPr>
        <p:spPr>
          <a:xfrm>
            <a:off x="517525" y="5075765"/>
            <a:ext cx="55784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438DB4-ED64-4196-901E-64AEAE6F44CD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292924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statist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C73E6DE-907E-6F7A-7BB3-24CD9C8A593B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564BF2-8D3E-5DB7-E9BD-35698358FD2C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BE3DDC-386B-ECEB-523C-C996BC8807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8" y="1095057"/>
            <a:ext cx="5577843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5"/>
            <a:ext cx="5577841" cy="2971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172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144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5257801"/>
            <a:ext cx="5578860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4CBD6F-D5CB-FE13-6008-6F16DEF3CEEA}"/>
              </a:ext>
            </a:extLst>
          </p:cNvPr>
          <p:cNvCxnSpPr/>
          <p:nvPr/>
        </p:nvCxnSpPr>
        <p:spPr>
          <a:xfrm>
            <a:off x="517525" y="5075765"/>
            <a:ext cx="557847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C94062-70CF-2736-2ED7-A8AF86A8B078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4ECA0D-B602-46C1-9543-A4B11B3D0EA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BC8BF8-839E-4481-B28D-E5A0205DA02E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1A5012-A90E-4DD7-BEF4-C23C3CE6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D2BA86-CFA9-46F4-98E2-E945BDE1E2E2}"/>
              </a:ext>
            </a:extLst>
          </p:cNvPr>
          <p:cNvCxnSpPr/>
          <p:nvPr userDrawn="1"/>
        </p:nvCxnSpPr>
        <p:spPr>
          <a:xfrm>
            <a:off x="517525" y="5075765"/>
            <a:ext cx="557847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968F95-54D4-46A7-B5F0-14CF34E82936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007095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atistics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2B5BF2-BF08-2EC4-6F8A-BDEBD6B5C721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C23C8-DF6E-C356-D287-347E06B27BF5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0F826E-A29E-7573-0B43-A044322F4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5057"/>
            <a:ext cx="3385504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6"/>
            <a:ext cx="3385504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6" y="4140962"/>
            <a:ext cx="3390094" cy="184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790BB3-2662-0DCB-8F70-6B7C3CC70C46}"/>
              </a:ext>
            </a:extLst>
          </p:cNvPr>
          <p:cNvSpPr>
            <a:spLocks noGrp="1"/>
          </p:cNvSpPr>
          <p:nvPr>
            <p:ph type="body" idx="125"/>
          </p:nvPr>
        </p:nvSpPr>
        <p:spPr>
          <a:xfrm>
            <a:off x="4414463" y="1095057"/>
            <a:ext cx="3383280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42AE3F-722F-64D4-B233-1B0427B8D407}"/>
              </a:ext>
            </a:extLst>
          </p:cNvPr>
          <p:cNvSpPr>
            <a:spLocks noGrp="1"/>
          </p:cNvSpPr>
          <p:nvPr>
            <p:ph type="body" idx="126"/>
          </p:nvPr>
        </p:nvSpPr>
        <p:spPr>
          <a:xfrm>
            <a:off x="4414463" y="2103966"/>
            <a:ext cx="3383280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CBE01C-CFC3-4CE4-FF05-0A15F13822D0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4413829" y="4140962"/>
            <a:ext cx="3383280" cy="184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7EB732F-3B04-133A-4BC0-7A07922A6A3B}"/>
              </a:ext>
            </a:extLst>
          </p:cNvPr>
          <p:cNvSpPr>
            <a:spLocks noGrp="1"/>
          </p:cNvSpPr>
          <p:nvPr>
            <p:ph type="body" idx="128"/>
          </p:nvPr>
        </p:nvSpPr>
        <p:spPr>
          <a:xfrm>
            <a:off x="8291831" y="1095057"/>
            <a:ext cx="3383280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B3299F-9EE4-DD8F-3A6F-192431EEB3C4}"/>
              </a:ext>
            </a:extLst>
          </p:cNvPr>
          <p:cNvSpPr>
            <a:spLocks noGrp="1"/>
          </p:cNvSpPr>
          <p:nvPr>
            <p:ph type="body" idx="129"/>
          </p:nvPr>
        </p:nvSpPr>
        <p:spPr>
          <a:xfrm>
            <a:off x="8291831" y="2103966"/>
            <a:ext cx="3383280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E400AC6-A32D-02A3-FD00-29A43AC85E12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291197" y="4140962"/>
            <a:ext cx="3383280" cy="184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BBAAC5-CC10-A1F2-D4CF-91F1C8B82770}"/>
              </a:ext>
            </a:extLst>
          </p:cNvPr>
          <p:cNvCxnSpPr>
            <a:cxnSpLocks/>
          </p:cNvCxnSpPr>
          <p:nvPr/>
        </p:nvCxnSpPr>
        <p:spPr>
          <a:xfrm>
            <a:off x="517525" y="3931919"/>
            <a:ext cx="33832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FC8504-5367-9653-14DC-739620BFFB82}"/>
              </a:ext>
            </a:extLst>
          </p:cNvPr>
          <p:cNvCxnSpPr>
            <a:cxnSpLocks/>
          </p:cNvCxnSpPr>
          <p:nvPr/>
        </p:nvCxnSpPr>
        <p:spPr>
          <a:xfrm>
            <a:off x="4418528" y="3931919"/>
            <a:ext cx="33832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0B6333-AFDB-50A7-593F-122F0797D172}"/>
              </a:ext>
            </a:extLst>
          </p:cNvPr>
          <p:cNvCxnSpPr>
            <a:cxnSpLocks/>
          </p:cNvCxnSpPr>
          <p:nvPr/>
        </p:nvCxnSpPr>
        <p:spPr>
          <a:xfrm>
            <a:off x="8291197" y="3931919"/>
            <a:ext cx="33832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74F3E7-F845-CB48-1FE6-51FCF7D71B8C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0D5C42-7147-4C04-9124-15D595A7019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AF8DD7-7DDE-4EB5-A6C2-25C96F945EE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44052A-9F4D-406C-8525-E894586BF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1B1B14-BEA5-4DEE-B928-897818CD2730}"/>
              </a:ext>
            </a:extLst>
          </p:cNvPr>
          <p:cNvCxnSpPr>
            <a:cxnSpLocks/>
          </p:cNvCxnSpPr>
          <p:nvPr userDrawn="1"/>
        </p:nvCxnSpPr>
        <p:spPr>
          <a:xfrm>
            <a:off x="517525" y="3931919"/>
            <a:ext cx="3465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0C4405-94CC-401A-86D9-619D29995C77}"/>
              </a:ext>
            </a:extLst>
          </p:cNvPr>
          <p:cNvCxnSpPr>
            <a:cxnSpLocks/>
          </p:cNvCxnSpPr>
          <p:nvPr userDrawn="1"/>
        </p:nvCxnSpPr>
        <p:spPr>
          <a:xfrm>
            <a:off x="4365561" y="3931919"/>
            <a:ext cx="3465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13539D-0FB2-471F-A739-ADE84F7F41CC}"/>
              </a:ext>
            </a:extLst>
          </p:cNvPr>
          <p:cNvCxnSpPr>
            <a:cxnSpLocks/>
          </p:cNvCxnSpPr>
          <p:nvPr userDrawn="1"/>
        </p:nvCxnSpPr>
        <p:spPr>
          <a:xfrm>
            <a:off x="8188325" y="3931919"/>
            <a:ext cx="3465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E43C36-D89B-4137-977C-CCA8B50FCE07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247378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atist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AB551FA-2DC3-E46A-4B43-D5E7F2FF4C9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26C5F5-33D9-7EDD-9D5F-1E8B1FBC5611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B57E60-2C9C-B668-8B47-D86C065109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5057"/>
            <a:ext cx="3383280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6"/>
            <a:ext cx="3383280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4140962"/>
            <a:ext cx="3383280" cy="1847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2829B64-B9E3-6F87-6E3A-902347095395}"/>
              </a:ext>
            </a:extLst>
          </p:cNvPr>
          <p:cNvSpPr>
            <a:spLocks noGrp="1"/>
          </p:cNvSpPr>
          <p:nvPr>
            <p:ph type="body" idx="125"/>
          </p:nvPr>
        </p:nvSpPr>
        <p:spPr>
          <a:xfrm>
            <a:off x="4413828" y="1095057"/>
            <a:ext cx="3383280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B07066-EEE2-B4DF-0D1C-E6DA89E162E0}"/>
              </a:ext>
            </a:extLst>
          </p:cNvPr>
          <p:cNvSpPr>
            <a:spLocks noGrp="1"/>
          </p:cNvSpPr>
          <p:nvPr>
            <p:ph type="body" idx="126"/>
          </p:nvPr>
        </p:nvSpPr>
        <p:spPr>
          <a:xfrm>
            <a:off x="4413829" y="2103966"/>
            <a:ext cx="3383280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0B0B95A-9E07-BCF7-E71F-6784D74F94C1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4413195" y="4140962"/>
            <a:ext cx="3383280" cy="1847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D0DAC92-4ECE-1DA0-72FF-4ABA73034978}"/>
              </a:ext>
            </a:extLst>
          </p:cNvPr>
          <p:cNvSpPr>
            <a:spLocks noGrp="1"/>
          </p:cNvSpPr>
          <p:nvPr>
            <p:ph type="body" idx="128"/>
          </p:nvPr>
        </p:nvSpPr>
        <p:spPr>
          <a:xfrm>
            <a:off x="8286433" y="1095057"/>
            <a:ext cx="3383280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9563463-F59E-5CB5-BB28-23C1351BDC76}"/>
              </a:ext>
            </a:extLst>
          </p:cNvPr>
          <p:cNvSpPr>
            <a:spLocks noGrp="1"/>
          </p:cNvSpPr>
          <p:nvPr>
            <p:ph type="body" idx="129"/>
          </p:nvPr>
        </p:nvSpPr>
        <p:spPr>
          <a:xfrm>
            <a:off x="8286433" y="2103966"/>
            <a:ext cx="3383280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F8193EB-878A-FD88-E58A-23BC14A976EF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285799" y="4140962"/>
            <a:ext cx="3383280" cy="1847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2A48C9-13C5-409E-FABF-01BEF27D686F}"/>
              </a:ext>
            </a:extLst>
          </p:cNvPr>
          <p:cNvCxnSpPr>
            <a:cxnSpLocks/>
          </p:cNvCxnSpPr>
          <p:nvPr/>
        </p:nvCxnSpPr>
        <p:spPr>
          <a:xfrm>
            <a:off x="517525" y="3931919"/>
            <a:ext cx="338328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77F2C-D8AA-3869-B7E5-9C6AB3635707}"/>
              </a:ext>
            </a:extLst>
          </p:cNvPr>
          <p:cNvCxnSpPr>
            <a:cxnSpLocks/>
          </p:cNvCxnSpPr>
          <p:nvPr/>
        </p:nvCxnSpPr>
        <p:spPr>
          <a:xfrm>
            <a:off x="4422656" y="3931919"/>
            <a:ext cx="338328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9DF8D0-8F0E-2785-83D6-17FDC2B8C45C}"/>
              </a:ext>
            </a:extLst>
          </p:cNvPr>
          <p:cNvCxnSpPr>
            <a:cxnSpLocks/>
          </p:cNvCxnSpPr>
          <p:nvPr/>
        </p:nvCxnSpPr>
        <p:spPr>
          <a:xfrm>
            <a:off x="8279449" y="3931919"/>
            <a:ext cx="338328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CAA784-D004-9288-9F61-A260561A5C5A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D4E1E1-2265-4C34-A66E-F3BF41612CF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193524-BD55-48D3-BFF3-26F7CD5B435B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A02B292-F5A8-4088-BD88-D4B9EFC77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CA740C-3D2C-4401-BB25-3278F69DB6DA}"/>
              </a:ext>
            </a:extLst>
          </p:cNvPr>
          <p:cNvCxnSpPr>
            <a:cxnSpLocks/>
          </p:cNvCxnSpPr>
          <p:nvPr userDrawn="1"/>
        </p:nvCxnSpPr>
        <p:spPr>
          <a:xfrm>
            <a:off x="517525" y="3931919"/>
            <a:ext cx="34655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AC1DD7-CC57-43CE-8E3C-28032E3A8CC3}"/>
              </a:ext>
            </a:extLst>
          </p:cNvPr>
          <p:cNvCxnSpPr>
            <a:cxnSpLocks/>
          </p:cNvCxnSpPr>
          <p:nvPr userDrawn="1"/>
        </p:nvCxnSpPr>
        <p:spPr>
          <a:xfrm>
            <a:off x="4365561" y="3931919"/>
            <a:ext cx="34655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0630EE-66F1-4B4D-84A1-8457F482F11F}"/>
              </a:ext>
            </a:extLst>
          </p:cNvPr>
          <p:cNvCxnSpPr>
            <a:cxnSpLocks/>
          </p:cNvCxnSpPr>
          <p:nvPr userDrawn="1"/>
        </p:nvCxnSpPr>
        <p:spPr>
          <a:xfrm>
            <a:off x="8188325" y="3931919"/>
            <a:ext cx="34655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24C115-382A-45A9-88C5-67016253EE26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416207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 box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0F465A-B850-A35A-183D-14CCBD5518F8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DD9AB3-D007-59AE-B1B8-68289BE3C1F6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3A6315-6441-23E6-D6EE-293321CDC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76869-11CE-12D7-DCF8-9EE6FD3A5439}"/>
              </a:ext>
            </a:extLst>
          </p:cNvPr>
          <p:cNvSpPr/>
          <p:nvPr/>
        </p:nvSpPr>
        <p:spPr bwMode="white">
          <a:xfrm>
            <a:off x="8289924" y="1490963"/>
            <a:ext cx="3379787" cy="4636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67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6757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39053" y="1643063"/>
            <a:ext cx="30815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12C6C-380A-D4A6-0EFD-95B611F257CC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6ACE12B-FDBC-275A-1992-AC03E26AB1CC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439053" y="2103438"/>
            <a:ext cx="3081528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C657F6-756D-45E7-AFAE-664A7DAB235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FF6B35-680C-4DC5-BFF6-518537C4604D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0CDE6F-C916-4642-A6B4-212760D4A8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45F5279-D081-4C96-9869-C4A231ED63FC}"/>
              </a:ext>
            </a:extLst>
          </p:cNvPr>
          <p:cNvSpPr/>
          <p:nvPr userDrawn="1"/>
        </p:nvSpPr>
        <p:spPr>
          <a:xfrm>
            <a:off x="8184746" y="1490963"/>
            <a:ext cx="3484966" cy="4636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83BDE-2663-48D1-A6CD-04F02F627EAF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80515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box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924B98-47FF-5E7A-60C0-A69107FD5D62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F13E57-9136-11DA-0E5F-7656A6070252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065A03-E633-BCA1-0FFB-ACEAF1584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76869-11CE-12D7-DCF8-9EE6FD3A5439}"/>
              </a:ext>
            </a:extLst>
          </p:cNvPr>
          <p:cNvSpPr/>
          <p:nvPr/>
        </p:nvSpPr>
        <p:spPr>
          <a:xfrm>
            <a:off x="8289924" y="1490963"/>
            <a:ext cx="3379787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67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67576" cy="3884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D15D1-44AE-3B4A-E9E1-2F997C97B42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29D827-7BAC-242D-A2AE-5EAD64617C3B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439053" y="2103438"/>
            <a:ext cx="3081528" cy="38846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72D85C8-8D61-FFB4-73AA-5A889D42D9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39053" y="1643063"/>
            <a:ext cx="30815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014642-D9CD-42CD-80D2-C50E5719739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F23746-A8A5-4D1C-A11B-BDB6033F2B5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1EEDE7-A964-498B-B724-6992BD58D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1FA1C5-DDCF-46B7-875E-768B8A825DEC}"/>
              </a:ext>
            </a:extLst>
          </p:cNvPr>
          <p:cNvSpPr/>
          <p:nvPr userDrawn="1"/>
        </p:nvSpPr>
        <p:spPr>
          <a:xfrm>
            <a:off x="8184746" y="1490963"/>
            <a:ext cx="348496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E1DDDA-D50D-4850-87AC-C76275B777FB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43043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85261-A87E-FBB3-F9B3-B0A0A265BBD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2F9975-01F1-EB96-99C6-82682A77AB41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AC8841-7CA0-40CF-279B-567F646F8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D74DC-BB3A-309A-637F-5206E0DCD03A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2F0323-3C36-4A7B-8561-52D3BAE3B0B2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7D0DB1-3265-48CE-B87E-8E11C8E4BB96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4881C8-9341-428A-8D3E-B8E035259E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D1AF786-541E-4EA4-8815-1788168F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87B8C1-2F76-4A74-9CD2-EC9CC0E3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F657242-4DDA-4D5F-85E5-F052B080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5469" y="6455664"/>
            <a:ext cx="755566" cy="256032"/>
          </a:xfrm>
        </p:spPr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194A6DE-97C2-4EF0-9ACA-7E18F1AA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5" y="6455664"/>
            <a:ext cx="3742309" cy="256032"/>
          </a:xfrm>
        </p:spPr>
        <p:txBody>
          <a:bodyPr/>
          <a:lstStyle/>
          <a:p>
            <a:r>
              <a:rPr lang="en-US"/>
              <a:t>Presentation name | Month Year  Use Insert Header/Footer to update the disclosure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0F5AF11-A637-4250-93E7-2D8ACF24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472" y="6455664"/>
            <a:ext cx="226416" cy="256032"/>
          </a:xfrm>
        </p:spPr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19F89C-90AA-4DF9-AFD5-FDC73CC05DE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942571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conten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B2DAB5-5724-B5D4-AFED-8975051F04F4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9F1DE1-D80A-25A6-E731-EA9CF5F1BBFE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75F256-727B-7E2B-069C-755926282B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1115460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7"/>
            <a:ext cx="11154600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66323C-FD55-507A-64A8-EFDF8D55B1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2287" y="5550200"/>
            <a:ext cx="11154600" cy="758525"/>
          </a:xfrm>
          <a:solidFill>
            <a:srgbClr val="F2F2F2"/>
          </a:solidFill>
        </p:spPr>
        <p:txBody>
          <a:bodyPr lIns="91440" tIns="91440" rIns="91440" bIns="9144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1DBA3-E4B0-13A4-B011-61BBF2B57FA6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5E3913-8929-4158-B052-A3E5938750D2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9E209F-3A9E-43DE-9F34-E64340F91B4A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AD4997-D88B-4167-BE6A-9970018CA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A1F436C-8453-43AC-94B6-78DCA2B92272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854719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9C92CD-57A5-ADEC-F155-28B9B035B2D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24F068-B840-2B47-599C-1349DA11C51A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E34408-789B-EFD6-E07F-8CC343365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33082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330826" cy="327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3651" y="1643063"/>
            <a:ext cx="53254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3650" y="2103438"/>
            <a:ext cx="5325428" cy="327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C7099F5-60C3-8A6F-7821-033CA3BF14D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2287" y="5550200"/>
            <a:ext cx="11154600" cy="758525"/>
          </a:xfrm>
          <a:solidFill>
            <a:srgbClr val="F2F2F2"/>
          </a:solidFill>
        </p:spPr>
        <p:txBody>
          <a:bodyPr lIns="91440" tIns="91440" rIns="91440" bIns="9144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51C35-8013-E3EA-16FA-A1C642D02141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B21B5-71C9-4D13-BA6D-B667524F8DBA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CE3288-6AA9-4F35-8601-E5FF55BEC8BF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154EC7-65E5-4B86-B47E-E3BA4FFEDB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E5105B-89AA-4A5A-BD82-04AE12832DAE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59706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FB93CB-B579-8507-E704-ED4F64C2C3AB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3CC123-237D-28F3-83D1-8C15AB6E24FA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43F570-9F73-3740-91BB-663F32D00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9" y="1643063"/>
            <a:ext cx="33813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8" y="2103438"/>
            <a:ext cx="3381376" cy="327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06902" y="1643063"/>
            <a:ext cx="33813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6901" y="2103438"/>
            <a:ext cx="3381376" cy="327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77222" y="1643063"/>
            <a:ext cx="3381377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7221" y="2103438"/>
            <a:ext cx="3381377" cy="327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4489847-6420-2FF3-4757-E02C39DDC71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22287" y="5550200"/>
            <a:ext cx="11154600" cy="758525"/>
          </a:xfrm>
          <a:solidFill>
            <a:srgbClr val="F2F2F2"/>
          </a:solidFill>
        </p:spPr>
        <p:txBody>
          <a:bodyPr lIns="91440" tIns="91440" rIns="91440" bIns="9144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747FE-9905-C1E1-1A7C-C710192C165A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C07A1F-0BFB-4EB8-BBF4-F62EEA584DC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48D152-9365-478A-9FB5-1DE5F4DCE71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0C5FCC7-A174-48DE-8052-C2D88C4253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25EB776-C94C-4C75-B8BD-556D3B1F20F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880898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05B40-516E-C363-8108-84011A39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895600" y="2335470"/>
            <a:ext cx="6400800" cy="2184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059BA4-C2F6-484E-B2F7-763CCC0D1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35470"/>
            <a:ext cx="6400800" cy="21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83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- l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542C2-467E-9C20-4DA5-D52270AC4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288" y="1520218"/>
            <a:ext cx="11147425" cy="3804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FABD0-A54E-4B20-8C2A-F9354978C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1520218"/>
            <a:ext cx="11147425" cy="38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4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9" y="1643063"/>
            <a:ext cx="11147424" cy="2330451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E47DD-EFE5-71AD-14BF-BC681B9CA660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 © 2023 GE HealthCare. GE is a trademark of General Electric Company used under trademark license.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5DD4FC-37C8-A068-8A6B-46C198B48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88" y="4132262"/>
            <a:ext cx="11143294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9D60C-2D29-E42D-1F2D-9C462A5C5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7" y="5197011"/>
            <a:ext cx="3784202" cy="1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9" y="1643063"/>
            <a:ext cx="11147424" cy="2330451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18B68-16A5-8797-7FEB-9455906288AA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accent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BDAB37-4FAD-929F-6B7E-1E506329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59" y="4132262"/>
            <a:ext cx="11147423" cy="457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05A23-4AD7-11AE-E3CD-56A2DE1D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7" y="5197012"/>
            <a:ext cx="3784202" cy="12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9" y="1643063"/>
            <a:ext cx="5405436" cy="2330451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7606C27-44B4-B9A8-08C7-0266865ADD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7451" y="182880"/>
            <a:ext cx="5738812" cy="6490970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AD4D2-9D88-9C0E-FFD9-FA2DA7465600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 © 2023 GE HealthCare. GE is a trademark of General Electric Company used under trademark license.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8BECE50-3163-E06A-29B5-A1C5E9352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132262"/>
            <a:ext cx="5405435" cy="91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859D5-5323-6EF8-63EC-148A7CF4FD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7" y="5197011"/>
            <a:ext cx="3784202" cy="1291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61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7D-8B33-DE73-F3BD-02327FCD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1643063"/>
            <a:ext cx="5404104" cy="2330451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45A6630-AB2A-0F52-795E-B12B8E6B0C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7451" y="182880"/>
            <a:ext cx="5738812" cy="6490970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F0CB-73F2-147D-7420-5EF3720BDE54}"/>
              </a:ext>
            </a:extLst>
          </p:cNvPr>
          <p:cNvSpPr txBox="1"/>
          <p:nvPr userDrawn="1"/>
        </p:nvSpPr>
        <p:spPr>
          <a:xfrm>
            <a:off x="518160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accent1"/>
                </a:solidFill>
              </a:defRPr>
            </a:lvl1pPr>
            <a:lvl2pPr marL="0" indent="0">
              <a:defRPr sz="800">
                <a:solidFill>
                  <a:schemeClr val="accent1"/>
                </a:solidFill>
              </a:defRPr>
            </a:lvl2pPr>
            <a:lvl3pPr marL="0">
              <a:defRPr sz="800">
                <a:solidFill>
                  <a:schemeClr val="accent1"/>
                </a:solidFill>
              </a:defRPr>
            </a:lvl3pPr>
            <a:lvl4pPr marL="0">
              <a:defRPr sz="800">
                <a:solidFill>
                  <a:schemeClr val="accent1"/>
                </a:solidFill>
              </a:defRPr>
            </a:lvl4pPr>
            <a:lvl5pPr marL="0">
              <a:defRPr sz="800">
                <a:solidFill>
                  <a:schemeClr val="accent1"/>
                </a:solidFill>
              </a:defRPr>
            </a:lvl5pPr>
            <a:lvl6pPr marL="0" indent="0">
              <a:defRPr sz="800">
                <a:solidFill>
                  <a:schemeClr val="accent1"/>
                </a:solidFill>
              </a:defRPr>
            </a:lvl6pPr>
            <a:lvl7pPr marL="0">
              <a:defRPr sz="800">
                <a:solidFill>
                  <a:schemeClr val="accent1"/>
                </a:solidFill>
              </a:defRPr>
            </a:lvl7pPr>
            <a:lvl8pPr marL="0" indent="0">
              <a:defRPr sz="800">
                <a:solidFill>
                  <a:schemeClr val="accent1"/>
                </a:solidFill>
              </a:defRPr>
            </a:lvl8pPr>
            <a:lvl9pPr marL="0">
              <a:spcBef>
                <a:spcPts val="0"/>
              </a:spcBef>
              <a:defRPr sz="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8EC97A-B9AE-2116-69F2-D6855980B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132262"/>
            <a:ext cx="5404104" cy="9144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D5614-DD35-B0AA-663D-FDF75F5A3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7" y="5197012"/>
            <a:ext cx="3784202" cy="1291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872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0288CC-86AC-A1BC-6401-D2EA56284A25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B0CF1A-132E-2390-82DC-D4EF2648C70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476561-43B7-54C7-362C-E5BFD547FB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1115460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11154600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79388" indent="-179388"/>
            <a:r>
              <a:rPr lang="en-US" dirty="0"/>
              <a:t>This is Pharmaceutical Diagnostics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1EEF3-27C1-4A79-B53B-FC5CFC0A66AD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9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A3F0FD-85AC-BEE3-3BE7-25E269A039B3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01EA73-6E4D-2E2A-CA72-640866A5F5F8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B8B2DB-DD62-9B63-0886-D9A8869B7B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C4C63-066B-0966-6543-8288E65007FA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6E838-A180-4080-9F2D-3D844FB35E6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806F79-229D-41A1-8018-05D56A8FC61A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CBEA8A-392C-4E73-B3C8-633B4F08C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318861-C8D9-4061-B99D-1A9AD8726058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6252572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F56F0C3-5BD8-A26B-EE68-16C0D378D491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EA49FD-CB35-868E-A348-6AD67916B474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FAC336-0F7B-9589-D230-FE08C4FDC9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5816" y="1643063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AD98469-321A-4DE3-EDD6-E01F77C190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1208" y="1645920"/>
            <a:ext cx="972000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4E2B99-3057-2052-CE02-35A5EDC8AF48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18190" y="3239610"/>
            <a:ext cx="972619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1A9A896-1965-1F3D-1A9D-9E9935D7D4B3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18190" y="4829931"/>
            <a:ext cx="972619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1575816" y="1901952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CF28094-7C4C-578F-75FE-A6F846748A86}"/>
              </a:ext>
            </a:extLst>
          </p:cNvPr>
          <p:cNvSpPr>
            <a:spLocks noGrp="1"/>
          </p:cNvSpPr>
          <p:nvPr>
            <p:ph type="body" idx="124"/>
          </p:nvPr>
        </p:nvSpPr>
        <p:spPr>
          <a:xfrm>
            <a:off x="1575816" y="2313432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C0BF336-723A-E84D-A986-788A8CD29920}"/>
              </a:ext>
            </a:extLst>
          </p:cNvPr>
          <p:cNvSpPr>
            <a:spLocks noGrp="1"/>
          </p:cNvSpPr>
          <p:nvPr>
            <p:ph type="body" idx="125"/>
          </p:nvPr>
        </p:nvSpPr>
        <p:spPr>
          <a:xfrm>
            <a:off x="1575816" y="3239610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758A148-8BE5-F62E-3959-54BA95D2F2D6}"/>
              </a:ext>
            </a:extLst>
          </p:cNvPr>
          <p:cNvSpPr>
            <a:spLocks noGrp="1"/>
          </p:cNvSpPr>
          <p:nvPr>
            <p:ph type="body" idx="126"/>
          </p:nvPr>
        </p:nvSpPr>
        <p:spPr>
          <a:xfrm>
            <a:off x="1575816" y="3498499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95EC122-E173-54C2-2E14-8ED934114576}"/>
              </a:ext>
            </a:extLst>
          </p:cNvPr>
          <p:cNvSpPr>
            <a:spLocks noGrp="1"/>
          </p:cNvSpPr>
          <p:nvPr>
            <p:ph type="body" idx="127"/>
          </p:nvPr>
        </p:nvSpPr>
        <p:spPr>
          <a:xfrm>
            <a:off x="1575816" y="3909979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137127F-10D6-D420-6F85-6D6812B876B5}"/>
              </a:ext>
            </a:extLst>
          </p:cNvPr>
          <p:cNvSpPr>
            <a:spLocks noGrp="1"/>
          </p:cNvSpPr>
          <p:nvPr>
            <p:ph type="body" idx="128"/>
          </p:nvPr>
        </p:nvSpPr>
        <p:spPr>
          <a:xfrm>
            <a:off x="1575816" y="4836157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B862805-02A2-130F-BA13-348C3D75A524}"/>
              </a:ext>
            </a:extLst>
          </p:cNvPr>
          <p:cNvSpPr>
            <a:spLocks noGrp="1"/>
          </p:cNvSpPr>
          <p:nvPr>
            <p:ph type="body" idx="129"/>
          </p:nvPr>
        </p:nvSpPr>
        <p:spPr>
          <a:xfrm>
            <a:off x="1575816" y="5095046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2E4671D-6777-BB9B-6BF9-4D013095C27D}"/>
              </a:ext>
            </a:extLst>
          </p:cNvPr>
          <p:cNvSpPr>
            <a:spLocks noGrp="1"/>
          </p:cNvSpPr>
          <p:nvPr>
            <p:ph type="body" idx="130"/>
          </p:nvPr>
        </p:nvSpPr>
        <p:spPr>
          <a:xfrm>
            <a:off x="1575816" y="5506526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FFF572F-ACC2-C33A-5A30-83123B7E8335}"/>
              </a:ext>
            </a:extLst>
          </p:cNvPr>
          <p:cNvSpPr>
            <a:spLocks noGrp="1"/>
          </p:cNvSpPr>
          <p:nvPr>
            <p:ph type="body" idx="131"/>
          </p:nvPr>
        </p:nvSpPr>
        <p:spPr>
          <a:xfrm>
            <a:off x="5413726" y="1643063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6DAB2F2-C52E-1156-EFEC-7D673FA862EB}"/>
              </a:ext>
            </a:extLst>
          </p:cNvPr>
          <p:cNvSpPr>
            <a:spLocks noGrp="1"/>
          </p:cNvSpPr>
          <p:nvPr>
            <p:ph type="pic" sz="quarter" idx="132" hasCustomPrompt="1"/>
          </p:nvPr>
        </p:nvSpPr>
        <p:spPr>
          <a:xfrm>
            <a:off x="4359118" y="1645920"/>
            <a:ext cx="972000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28A2987-5618-480D-B199-5C41DB9C15AB}"/>
              </a:ext>
            </a:extLst>
          </p:cNvPr>
          <p:cNvSpPr>
            <a:spLocks noGrp="1"/>
          </p:cNvSpPr>
          <p:nvPr>
            <p:ph type="pic" sz="quarter" idx="133" hasCustomPrompt="1"/>
          </p:nvPr>
        </p:nvSpPr>
        <p:spPr>
          <a:xfrm>
            <a:off x="4356100" y="3239610"/>
            <a:ext cx="972619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75BDA13-2D6C-E60D-F22F-92D6A1DAAE51}"/>
              </a:ext>
            </a:extLst>
          </p:cNvPr>
          <p:cNvSpPr>
            <a:spLocks noGrp="1"/>
          </p:cNvSpPr>
          <p:nvPr>
            <p:ph type="pic" sz="quarter" idx="134" hasCustomPrompt="1"/>
          </p:nvPr>
        </p:nvSpPr>
        <p:spPr>
          <a:xfrm>
            <a:off x="4356100" y="4829931"/>
            <a:ext cx="972619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34C6EF1-520A-FA6A-22C6-8A35EEA8C69B}"/>
              </a:ext>
            </a:extLst>
          </p:cNvPr>
          <p:cNvSpPr>
            <a:spLocks noGrp="1"/>
          </p:cNvSpPr>
          <p:nvPr>
            <p:ph type="body" idx="135"/>
          </p:nvPr>
        </p:nvSpPr>
        <p:spPr>
          <a:xfrm>
            <a:off x="5413726" y="1901952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D1854B2-C3C8-6AF9-1EE1-5DCF6E281E84}"/>
              </a:ext>
            </a:extLst>
          </p:cNvPr>
          <p:cNvSpPr>
            <a:spLocks noGrp="1"/>
          </p:cNvSpPr>
          <p:nvPr>
            <p:ph type="body" idx="136"/>
          </p:nvPr>
        </p:nvSpPr>
        <p:spPr>
          <a:xfrm>
            <a:off x="5413726" y="2313432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83BB6BA-FB7C-C59D-1ACF-517FBF2C0358}"/>
              </a:ext>
            </a:extLst>
          </p:cNvPr>
          <p:cNvSpPr>
            <a:spLocks noGrp="1"/>
          </p:cNvSpPr>
          <p:nvPr>
            <p:ph type="body" idx="137"/>
          </p:nvPr>
        </p:nvSpPr>
        <p:spPr>
          <a:xfrm>
            <a:off x="5413726" y="3239610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7BFAFD8-6B9C-3A6E-0E55-0D9AD300701F}"/>
              </a:ext>
            </a:extLst>
          </p:cNvPr>
          <p:cNvSpPr>
            <a:spLocks noGrp="1"/>
          </p:cNvSpPr>
          <p:nvPr>
            <p:ph type="body" idx="138"/>
          </p:nvPr>
        </p:nvSpPr>
        <p:spPr>
          <a:xfrm>
            <a:off x="5413726" y="3498499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8E1281C-D8B9-F219-EC3F-5059AE08574A}"/>
              </a:ext>
            </a:extLst>
          </p:cNvPr>
          <p:cNvSpPr>
            <a:spLocks noGrp="1"/>
          </p:cNvSpPr>
          <p:nvPr>
            <p:ph type="body" idx="139"/>
          </p:nvPr>
        </p:nvSpPr>
        <p:spPr>
          <a:xfrm>
            <a:off x="5413726" y="3909979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AF1F704-E765-162D-03E2-B417B0A4F759}"/>
              </a:ext>
            </a:extLst>
          </p:cNvPr>
          <p:cNvSpPr>
            <a:spLocks noGrp="1"/>
          </p:cNvSpPr>
          <p:nvPr>
            <p:ph type="body" idx="140"/>
          </p:nvPr>
        </p:nvSpPr>
        <p:spPr>
          <a:xfrm>
            <a:off x="5413726" y="4836157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182C338-F8D6-9FBA-6FDD-B0D1885F2302}"/>
              </a:ext>
            </a:extLst>
          </p:cNvPr>
          <p:cNvSpPr>
            <a:spLocks noGrp="1"/>
          </p:cNvSpPr>
          <p:nvPr>
            <p:ph type="body" idx="141"/>
          </p:nvPr>
        </p:nvSpPr>
        <p:spPr>
          <a:xfrm>
            <a:off x="5413726" y="5095046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9B4F52F-7BC1-61E1-457B-1C87AA0F1938}"/>
              </a:ext>
            </a:extLst>
          </p:cNvPr>
          <p:cNvSpPr>
            <a:spLocks noGrp="1"/>
          </p:cNvSpPr>
          <p:nvPr>
            <p:ph type="body" idx="142"/>
          </p:nvPr>
        </p:nvSpPr>
        <p:spPr>
          <a:xfrm>
            <a:off x="5413726" y="5506526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76EDDD4-0B6A-4046-2433-6AAD2C24CBBC}"/>
              </a:ext>
            </a:extLst>
          </p:cNvPr>
          <p:cNvSpPr>
            <a:spLocks noGrp="1"/>
          </p:cNvSpPr>
          <p:nvPr>
            <p:ph type="body" idx="143"/>
          </p:nvPr>
        </p:nvSpPr>
        <p:spPr>
          <a:xfrm>
            <a:off x="9247634" y="1643063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58A2C879-8FAF-7632-1AFA-42A249C9739D}"/>
              </a:ext>
            </a:extLst>
          </p:cNvPr>
          <p:cNvSpPr>
            <a:spLocks noGrp="1"/>
          </p:cNvSpPr>
          <p:nvPr>
            <p:ph type="pic" sz="quarter" idx="144" hasCustomPrompt="1"/>
          </p:nvPr>
        </p:nvSpPr>
        <p:spPr>
          <a:xfrm>
            <a:off x="8193026" y="1645920"/>
            <a:ext cx="972000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39604D6-C6F0-AD2F-4459-3EF529850EEA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8190008" y="3239610"/>
            <a:ext cx="972619" cy="115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DECC6C1C-AA00-3A72-06A8-714F82E88CD5}"/>
              </a:ext>
            </a:extLst>
          </p:cNvPr>
          <p:cNvSpPr>
            <a:spLocks noGrp="1"/>
          </p:cNvSpPr>
          <p:nvPr>
            <p:ph type="pic" sz="quarter" idx="146" hasCustomPrompt="1"/>
          </p:nvPr>
        </p:nvSpPr>
        <p:spPr>
          <a:xfrm>
            <a:off x="8190008" y="4829931"/>
            <a:ext cx="972619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D308C7C-945C-FCC6-7882-E995601F8A36}"/>
              </a:ext>
            </a:extLst>
          </p:cNvPr>
          <p:cNvSpPr>
            <a:spLocks noGrp="1"/>
          </p:cNvSpPr>
          <p:nvPr>
            <p:ph type="body" idx="147"/>
          </p:nvPr>
        </p:nvSpPr>
        <p:spPr>
          <a:xfrm>
            <a:off x="9247634" y="1901952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4A7BFEB-C5CD-2881-29D6-B5E9DE4D6DE9}"/>
              </a:ext>
            </a:extLst>
          </p:cNvPr>
          <p:cNvSpPr>
            <a:spLocks noGrp="1"/>
          </p:cNvSpPr>
          <p:nvPr>
            <p:ph type="body" idx="148"/>
          </p:nvPr>
        </p:nvSpPr>
        <p:spPr>
          <a:xfrm>
            <a:off x="9247634" y="2313432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1FA0A35-65F3-A7BA-F0C2-C169865E8A3B}"/>
              </a:ext>
            </a:extLst>
          </p:cNvPr>
          <p:cNvSpPr>
            <a:spLocks noGrp="1"/>
          </p:cNvSpPr>
          <p:nvPr>
            <p:ph type="body" idx="149"/>
          </p:nvPr>
        </p:nvSpPr>
        <p:spPr>
          <a:xfrm>
            <a:off x="9247634" y="3239610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C139BAB4-D438-6A50-F74A-C626C8EEB38F}"/>
              </a:ext>
            </a:extLst>
          </p:cNvPr>
          <p:cNvSpPr>
            <a:spLocks noGrp="1"/>
          </p:cNvSpPr>
          <p:nvPr>
            <p:ph type="body" idx="150"/>
          </p:nvPr>
        </p:nvSpPr>
        <p:spPr>
          <a:xfrm>
            <a:off x="9247634" y="3498499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9D435B0-85E0-13DD-1879-977D70D03219}"/>
              </a:ext>
            </a:extLst>
          </p:cNvPr>
          <p:cNvSpPr>
            <a:spLocks noGrp="1"/>
          </p:cNvSpPr>
          <p:nvPr>
            <p:ph type="body" idx="151"/>
          </p:nvPr>
        </p:nvSpPr>
        <p:spPr>
          <a:xfrm>
            <a:off x="9247634" y="3909979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B6C8506-39B1-453F-1390-6029AA9D663C}"/>
              </a:ext>
            </a:extLst>
          </p:cNvPr>
          <p:cNvSpPr>
            <a:spLocks noGrp="1"/>
          </p:cNvSpPr>
          <p:nvPr>
            <p:ph type="body" idx="152"/>
          </p:nvPr>
        </p:nvSpPr>
        <p:spPr>
          <a:xfrm>
            <a:off x="9247634" y="4836157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6D4E9AD8-2275-EBF9-4C6F-DDA3A6F21266}"/>
              </a:ext>
            </a:extLst>
          </p:cNvPr>
          <p:cNvSpPr>
            <a:spLocks noGrp="1"/>
          </p:cNvSpPr>
          <p:nvPr>
            <p:ph type="body" idx="153"/>
          </p:nvPr>
        </p:nvSpPr>
        <p:spPr>
          <a:xfrm>
            <a:off x="9247634" y="5095046"/>
            <a:ext cx="2423160" cy="315285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B08551A-95E2-582D-DD8C-663923467E65}"/>
              </a:ext>
            </a:extLst>
          </p:cNvPr>
          <p:cNvSpPr>
            <a:spLocks noGrp="1"/>
          </p:cNvSpPr>
          <p:nvPr>
            <p:ph type="body" idx="154"/>
          </p:nvPr>
        </p:nvSpPr>
        <p:spPr>
          <a:xfrm>
            <a:off x="9247634" y="5506526"/>
            <a:ext cx="2423160" cy="48463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Source Sans Pro Light" panose="020B04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BC495-DAFB-5E68-C43B-ED890506200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200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B1A60C-26F0-8C02-801C-E45DB6541E0D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C01197-B4DD-91C0-293C-149E128169AA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A8C810-EB3B-77D2-E0F1-F0BCC351D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40543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40543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63641" y="1643063"/>
            <a:ext cx="540543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3640" y="2103438"/>
            <a:ext cx="540543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EDC0B-F8E6-8C85-33CC-DC48FD4DAD9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958357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(1/3+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8A2F5-AAC2-7453-48D5-D8D9EFED9BE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7C58FB-9D68-65CE-C674-5856D3EB829E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B6E589-A611-4571-457A-E2BEEC06A0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465513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465513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56101" y="1643063"/>
            <a:ext cx="731361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6100" y="2103438"/>
            <a:ext cx="7313612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D14E1-5F01-2A0C-6C9A-CC9E4A510025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33042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(2/3+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9C136D-0CB8-CBD4-DE45-266E88C3DA37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2139A0-4008-20C5-2576-0615D42AE94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419F4B-D278-B0D2-2C11-F332A8BCC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929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929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93025" y="1643063"/>
            <a:ext cx="3465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93024" y="2103438"/>
            <a:ext cx="34655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0E54C-FC78-01F0-3573-26A9AE079C75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103961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B2B61E8-7BCB-75FD-50A3-DD244BFECE3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377E55-DF53-2421-3EB1-DF55EB7ED23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C78701-C2F5-8C61-77A0-4D02E7F1E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465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4655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56101" y="1643063"/>
            <a:ext cx="3465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6100" y="2103438"/>
            <a:ext cx="34655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93024" y="1643063"/>
            <a:ext cx="3465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93023" y="2103438"/>
            <a:ext cx="34655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19D502-3495-BFFE-157E-29EED5B535F8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138796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79F45D2-43E4-812D-41FE-E5CBB4549E32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40EB45-D2D0-0003-9E7C-C33C13DE2C9C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9E1A04-8E89-46B5-8C16-B4B1224B6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253288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253288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4837" y="1643063"/>
            <a:ext cx="253288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94836" y="2103438"/>
            <a:ext cx="253288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70626" y="1643063"/>
            <a:ext cx="253288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70625" y="2103438"/>
            <a:ext cx="253288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EE0888-3308-D770-BCE9-4A9A5FD60D7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146415" y="1643063"/>
            <a:ext cx="253288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72EE0F1-DBC3-84D2-AB13-95D1107646F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46414" y="2103438"/>
            <a:ext cx="253288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192B0-4F18-6219-4E46-35768B556799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512781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8D38068-DC0E-0107-5107-B5B8E53F90DD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F648C6-17E4-5C3B-0F81-E15E2D87FA04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CD6A43-9111-9288-9B97-4FF527FD0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C5D5A9-567A-2A37-6CED-15B04F7F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A983B-A294-F424-8186-6A641A1286A2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01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DF9CAEA-1F0D-D5E3-58EF-DF2D99513C83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D16CC8-4242-9938-01BC-785E46BB2F5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A378BA-8E30-9E9A-8F40-09351A8E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85A964-1373-5460-06ED-920B30637ADF}"/>
              </a:ext>
            </a:extLst>
          </p:cNvPr>
          <p:cNvSpPr/>
          <p:nvPr userDrawn="1"/>
        </p:nvSpPr>
        <p:spPr>
          <a:xfrm>
            <a:off x="6271566" y="1490963"/>
            <a:ext cx="540654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E2ED48-FCBA-4E71-788C-9526F92CF97B}"/>
              </a:ext>
            </a:extLst>
          </p:cNvPr>
          <p:cNvSpPr/>
          <p:nvPr userDrawn="1"/>
        </p:nvSpPr>
        <p:spPr>
          <a:xfrm>
            <a:off x="521185" y="1490963"/>
            <a:ext cx="5406540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563" y="1643063"/>
            <a:ext cx="503834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562" y="2103438"/>
            <a:ext cx="5038344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55664" y="1643063"/>
            <a:ext cx="503834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55664" y="2103438"/>
            <a:ext cx="5038344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7AC10-642D-985D-3CA1-9CE4058B720D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046330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68F5-2F44-ABA0-8E59-F8900D814F41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883EA0-1263-64F6-24AD-9EE5D6ECABE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492-46DF-7A8B-B6ED-E42FB1CBA4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AB3B714-8463-70BA-2EAD-5E6CCDD183F1}"/>
              </a:ext>
            </a:extLst>
          </p:cNvPr>
          <p:cNvSpPr/>
          <p:nvPr userDrawn="1"/>
        </p:nvSpPr>
        <p:spPr>
          <a:xfrm>
            <a:off x="4356100" y="1490963"/>
            <a:ext cx="346557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0E0882-A5B8-B046-8C2A-3BE4CFD04E89}"/>
              </a:ext>
            </a:extLst>
          </p:cNvPr>
          <p:cNvSpPr/>
          <p:nvPr userDrawn="1"/>
        </p:nvSpPr>
        <p:spPr>
          <a:xfrm>
            <a:off x="8184746" y="1490963"/>
            <a:ext cx="346557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23957A-3619-C6BC-7391-C099B6B6FDDF}"/>
              </a:ext>
            </a:extLst>
          </p:cNvPr>
          <p:cNvSpPr/>
          <p:nvPr userDrawn="1"/>
        </p:nvSpPr>
        <p:spPr>
          <a:xfrm>
            <a:off x="521185" y="1490963"/>
            <a:ext cx="346557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643063"/>
            <a:ext cx="311810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103438"/>
            <a:ext cx="3118104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35424" y="1643063"/>
            <a:ext cx="311810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5424" y="2103438"/>
            <a:ext cx="3118104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75904" y="1643063"/>
            <a:ext cx="311810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75904" y="2103438"/>
            <a:ext cx="3118104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A06320-8155-CD91-417F-8EAF88869536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72592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x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F5149DB-38D3-947B-38C4-0B74A1592EFD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6FE7EB-F992-C2B7-5533-E85DD9B5BBE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010178-8C07-71D6-8749-C9093C606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EE5E602-EC8A-E271-0B81-1494CCB15B0A}"/>
              </a:ext>
            </a:extLst>
          </p:cNvPr>
          <p:cNvSpPr/>
          <p:nvPr userDrawn="1"/>
        </p:nvSpPr>
        <p:spPr>
          <a:xfrm>
            <a:off x="3383407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13CBEE-2E4B-7D2B-899E-CCABA7B4DFFE}"/>
              </a:ext>
            </a:extLst>
          </p:cNvPr>
          <p:cNvSpPr/>
          <p:nvPr userDrawn="1"/>
        </p:nvSpPr>
        <p:spPr>
          <a:xfrm>
            <a:off x="6270625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0B8B95-DDEE-3232-04A3-640DDBCEA4ED}"/>
              </a:ext>
            </a:extLst>
          </p:cNvPr>
          <p:cNvSpPr/>
          <p:nvPr userDrawn="1"/>
        </p:nvSpPr>
        <p:spPr>
          <a:xfrm>
            <a:off x="9136824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3FA938-C0C5-D83E-2C38-C04214DDC4AB}"/>
              </a:ext>
            </a:extLst>
          </p:cNvPr>
          <p:cNvSpPr/>
          <p:nvPr userDrawn="1"/>
        </p:nvSpPr>
        <p:spPr>
          <a:xfrm>
            <a:off x="521185" y="1490963"/>
            <a:ext cx="2532888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643063"/>
            <a:ext cx="21671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103438"/>
            <a:ext cx="216712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75304" y="1643063"/>
            <a:ext cx="21671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75304" y="2103438"/>
            <a:ext cx="216712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55664" y="1643063"/>
            <a:ext cx="21671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55664" y="2103438"/>
            <a:ext cx="216712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EE0888-3308-D770-BCE9-4A9A5FD60D7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326880" y="1643063"/>
            <a:ext cx="216712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72EE0F1-DBC3-84D2-AB13-95D1107646F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326880" y="2103438"/>
            <a:ext cx="216712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635CA-DBF1-2A02-853E-4271368C4BB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54000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225B9-DB63-EAC8-41D9-F28FBE8DEF1D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075C46-BC2B-62FE-C433-2FB8690EFA75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D5EA94-FE39-3444-CFC9-74B714EE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E7ECE-57F4-CF38-0124-F68F2D549879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3FC3B5-0FA0-4834-8F29-77A5E2A9D049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49A4C9-3719-4FAE-B048-C0719162E36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A540D2-E960-4864-9307-5368C991E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D92579-249F-4CCC-BD61-3249CE8ED4E9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86582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730DDA-99C1-47C3-9416-FC4BC7101BB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B0711C-D96B-C979-8131-230E52F2533B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52EF36-5146-8072-E645-7B75B9245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5035-AE9D-D29D-A2EB-0F3C45FB3AC8}"/>
              </a:ext>
            </a:extLst>
          </p:cNvPr>
          <p:cNvSpPr/>
          <p:nvPr userDrawn="1"/>
        </p:nvSpPr>
        <p:spPr>
          <a:xfrm>
            <a:off x="6096000" y="0"/>
            <a:ext cx="6096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5405438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40543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40543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C5BB3B8-F915-A948-801F-FA5A891842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4932" y="365125"/>
            <a:ext cx="5404104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780C1-8E3A-DF76-6E31-D1F9E49F969B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57831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callout (2/3+1/3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80728F-EEF3-B2E5-C980-AFCF1DC215F7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0AF1FA-CAEA-30B8-A625-6C2128D4913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F6B07A-56CF-1B6A-65B1-7C49B920C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5E8EFA-2186-FF48-7363-5204A322B587}"/>
              </a:ext>
            </a:extLst>
          </p:cNvPr>
          <p:cNvSpPr/>
          <p:nvPr userDrawn="1"/>
        </p:nvSpPr>
        <p:spPr>
          <a:xfrm>
            <a:off x="8188325" y="0"/>
            <a:ext cx="4003675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7315200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9691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96912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D0AA8AC-E3E1-9106-2D45-EBFE63E604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7699" y="365125"/>
            <a:ext cx="3159190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FF39-5370-03C4-B4B2-1BF28F3934D6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893133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callout (1/3+2/3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07B6B9C-7A63-9EAE-81CE-6B16280413D6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633EFD-6A67-C396-B44B-8F3E8524B180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30F18F-7FA0-CD59-9B8C-31EE198E4C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5035-AE9D-D29D-A2EB-0F3C45FB3AC8}"/>
              </a:ext>
            </a:extLst>
          </p:cNvPr>
          <p:cNvSpPr/>
          <p:nvPr userDrawn="1"/>
        </p:nvSpPr>
        <p:spPr>
          <a:xfrm>
            <a:off x="3995927" y="0"/>
            <a:ext cx="8196071" cy="630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3118104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11810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118104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52D9BB-8F5F-CF62-A873-F5B27CED12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101" y="365125"/>
            <a:ext cx="7296912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6A5D7-3F73-0516-8F72-721CBE107B6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640310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+ imag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0DA0FD-5C7E-41E8-61DC-FBAAF4F7E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163" y="6354199"/>
            <a:ext cx="1344168" cy="4586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5" algn="l"/>
            <a:r>
              <a:rPr lang="en-US" dirty="0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339C9110-F427-4586-9638-A5638F41FB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D129438-6810-41AE-4B97-03F63E0C91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9738" y="188455"/>
            <a:ext cx="5738812" cy="6103937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8BCADA-5B32-EE1D-4D6D-EDAFF30E0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159" y="365125"/>
            <a:ext cx="5404104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65EFF-2813-2742-73D8-B8564116E54A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defRPr lang="en-US" sz="800" smtClean="0">
                <a:solidFill>
                  <a:schemeClr val="bg1"/>
                </a:solidFill>
              </a:defRPr>
            </a:lvl1pPr>
            <a:lvl2pPr marL="0" indent="0" algn="r">
              <a:defRPr sz="800">
                <a:solidFill>
                  <a:schemeClr val="bg1"/>
                </a:solidFill>
              </a:defRPr>
            </a:lvl2pPr>
            <a:lvl3pPr marL="0" algn="r">
              <a:defRPr sz="800">
                <a:solidFill>
                  <a:schemeClr val="bg1"/>
                </a:solidFill>
              </a:defRPr>
            </a:lvl3pPr>
            <a:lvl4pPr marL="0" algn="r">
              <a:defRPr sz="800">
                <a:solidFill>
                  <a:schemeClr val="bg1"/>
                </a:solidFill>
              </a:defRPr>
            </a:lvl4pPr>
            <a:lvl5pPr marL="0" algn="r">
              <a:defRPr sz="800">
                <a:solidFill>
                  <a:schemeClr val="bg1"/>
                </a:solidFill>
              </a:defRPr>
            </a:lvl5pPr>
            <a:lvl6pPr marL="0" indent="0" algn="r">
              <a:defRPr sz="800">
                <a:solidFill>
                  <a:schemeClr val="bg1"/>
                </a:solidFill>
              </a:defRPr>
            </a:lvl6pPr>
            <a:lvl7pPr marL="0" algn="r">
              <a:defRPr sz="800">
                <a:solidFill>
                  <a:schemeClr val="bg1"/>
                </a:solidFill>
              </a:defRPr>
            </a:lvl7pPr>
            <a:lvl8pPr marL="0" indent="0" algn="r">
              <a:defRPr sz="800">
                <a:solidFill>
                  <a:schemeClr val="bg1"/>
                </a:solidFill>
              </a:defRPr>
            </a:lvl8pPr>
            <a:lvl9pPr marL="0" algn="r">
              <a:spcBef>
                <a:spcPts val="0"/>
              </a:spcBef>
              <a:defRPr sz="800">
                <a:solidFill>
                  <a:schemeClr val="bg1"/>
                </a:solidFill>
              </a:defRPr>
            </a:lvl9pPr>
          </a:lstStyle>
          <a:p>
            <a:pPr lvl="0" algn="r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363112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+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8E5012-464D-08C9-B01F-E73B9B720BE5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230408-C6AA-A942-42CC-3D460C7452D1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1A6879-C02B-8517-8519-80574A818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D129438-6810-41AE-4B97-03F63E0C91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9738" y="188455"/>
            <a:ext cx="5738812" cy="6103937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8BCADA-5B32-EE1D-4D6D-EDAFF30E0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159" y="365125"/>
            <a:ext cx="5404104" cy="562292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1"/>
                </a:solidFill>
                <a:latin typeface="Source Sans Pro Light" panose="020B0403030403020204" pitchFamily="34" charset="0"/>
              </a:defRPr>
            </a:lvl1pPr>
            <a:lvl2pPr>
              <a:defRPr sz="320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>
              <a:defRPr sz="280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>
              <a:defRPr sz="240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>
              <a:defRPr sz="160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  <a:lvl6pPr>
              <a:defRPr sz="1600">
                <a:solidFill>
                  <a:schemeClr val="accent1"/>
                </a:solidFill>
              </a:defRPr>
            </a:lvl6pPr>
            <a:lvl7pPr>
              <a:defRPr sz="1600">
                <a:solidFill>
                  <a:schemeClr val="accent1"/>
                </a:solidFill>
              </a:defRPr>
            </a:lvl7pPr>
            <a:lvl8pPr>
              <a:defRPr sz="1600">
                <a:solidFill>
                  <a:schemeClr val="accent1"/>
                </a:solidFill>
              </a:defRPr>
            </a:lvl8pPr>
            <a:lvl9pPr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EEA5BF-FEF2-38C8-742E-128BB97D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472" y="6455664"/>
            <a:ext cx="226416" cy="256032"/>
          </a:xfrm>
        </p:spPr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B609E-B5A0-C872-6217-414F03202E5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290E0A-E8F3-D223-CC84-58B848FE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5469" y="6455664"/>
            <a:ext cx="755566" cy="256032"/>
          </a:xfrm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368625-885B-556B-C3C9-AD387412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5415" y="6455664"/>
            <a:ext cx="3742309" cy="256032"/>
          </a:xfrm>
        </p:spPr>
        <p:txBody>
          <a:bodyPr/>
          <a:lstStyle/>
          <a:p>
            <a:r>
              <a:rPr lang="en-US" dirty="0"/>
              <a:t>Presentation name | Month Year  Use Insert Header/Footer to update the disclosure</a:t>
            </a:r>
          </a:p>
        </p:txBody>
      </p:sp>
    </p:spTree>
    <p:extLst>
      <p:ext uri="{BB962C8B-B14F-4D97-AF65-F5344CB8AC3E}">
        <p14:creationId xmlns:p14="http://schemas.microsoft.com/office/powerpoint/2010/main" val="451284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974870-745C-E9B9-9A15-ADDEF7F229D6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79C5C2-4C48-DC1E-2D0D-29D721BC499E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6DC90D-04D2-0FD0-FE9B-6D350F3E2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65125"/>
            <a:ext cx="5405438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40543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405438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A712766-22E7-3C4D-D51A-ED954200F3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9738" y="188455"/>
            <a:ext cx="5738812" cy="6103937"/>
          </a:xfrm>
          <a:prstGeom prst="roundRect">
            <a:avLst>
              <a:gd name="adj" fmla="val 349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F5479-B840-D271-F335-134347454729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159515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mage (2/3+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2DBAD-4B3E-F93C-FCBC-317425A8C8EE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98A4C3-5A3F-EDA4-5F68-9CFFA5A5A895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BE125F-E179-216C-A944-B7C8558AD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65125"/>
            <a:ext cx="7315200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9691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96912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2BE7156-1EB0-C68E-E152-C6BD72ECDC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2198" y="182563"/>
            <a:ext cx="3809301" cy="6103937"/>
          </a:xfrm>
          <a:prstGeom prst="roundRect">
            <a:avLst>
              <a:gd name="adj" fmla="val 513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9AB-1A65-5245-EF4B-E57832920B08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190243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mage (1/3+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9D680D-ECB0-F882-196E-B194BA9D3460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B3BCCA-B8A5-8C60-D25A-A58DD13623E0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D6A75A-D277-888B-1620-69411A15C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65125"/>
            <a:ext cx="3465512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465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4655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2BE7156-1EB0-C68E-E152-C6BD72ECDC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6100" y="182563"/>
            <a:ext cx="7645399" cy="6103937"/>
          </a:xfrm>
          <a:prstGeom prst="roundRect">
            <a:avLst>
              <a:gd name="adj" fmla="val 5135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9C49F-3C53-8E1E-1BAA-DE78E096BAE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2518051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A452B-F22D-AA0B-7B07-1B0FFC252B5C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8EDD3B-5420-713A-0DCC-A19153F6C2DF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D1A5C5-2B83-3389-FDF2-195A98D42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C5D5A9-567A-2A37-6CED-15B04F7F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2BC8CA4-FDCA-461D-5AB3-35CBDBB39C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3450" y="1638300"/>
            <a:ext cx="11825100" cy="4648200"/>
          </a:xfrm>
          <a:prstGeom prst="roundRect">
            <a:avLst>
              <a:gd name="adj" fmla="val 4244"/>
            </a:avLst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6E85F-9B65-6B3A-2E15-FA5095378ABC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6129134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(full-ble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55E80D4-7E10-9783-A0F8-C01E5EB5FA2E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185BEA-FC04-C7BB-8CFB-D9A1F0DB93F3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51085C-9AC6-CE68-6551-BF5966B7A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C764-E0EB-2208-0243-AFF848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356B-2BE3-431E-E7B2-89F7228F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B99-05F0-2B87-8138-B360AE9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59FD6-E418-9A8E-1110-B1812B899DA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9657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03AE33-520F-6480-EA56-308DF28A680A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B26280-04E3-8F58-CBC4-3481424BEEC4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2F23F5-1FBB-EDFB-F674-DFF5457BD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481F9-82C4-A923-2200-A0FC6CF9E57D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61EB0E-1224-4AE2-9B88-8FF5831D791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A6CCD1-1C45-4F95-BFF1-0BDBFC8CE24B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6291F7-8229-4BD2-A3E1-9F27B713C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277512-F124-478B-BDDB-EB6C2C3925C8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6295317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656180-B094-5CBC-6F91-AA15204C5C7A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59F988-628D-FC72-2448-87B57192B303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A7ED13-D771-A2DF-569C-059173C2C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098550"/>
            <a:ext cx="11151553" cy="4114800"/>
          </a:xfrm>
          <a:noFill/>
        </p:spPr>
        <p:txBody>
          <a:bodyPr anchor="b">
            <a:normAutofit/>
          </a:bodyPr>
          <a:lstStyle>
            <a:lvl1pPr marL="571500" indent="-571500">
              <a:buSzPct val="200000"/>
              <a:buFont typeface="Source Sans Pro Light" panose="020B0403030403020204" pitchFamily="34" charset="0"/>
              <a:buChar char="“"/>
              <a:defRPr sz="36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D81026-3EF7-0051-1B4F-76CED0F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72" y="5389749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57CF2E-9ED9-8A8C-358A-220309F4BC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2288" y="5392606"/>
            <a:ext cx="503175" cy="5954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469241-FBB8-EAE7-7E4C-5DFE56D6BD34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1108072" y="5648638"/>
            <a:ext cx="2423160" cy="33941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4365F-4528-8BC9-9792-021C3F30D77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7933001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C33D3EC-C190-02A1-EE44-0C58E4D0F5A2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A8DBBF-E148-6DEB-FDC1-D36B45E37E8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A34A83-3482-81A2-FC44-C3CEF3639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098550"/>
            <a:ext cx="11151553" cy="4114800"/>
          </a:xfrm>
        </p:spPr>
        <p:txBody>
          <a:bodyPr anchor="b">
            <a:normAutofit/>
          </a:bodyPr>
          <a:lstStyle>
            <a:lvl1pPr marL="571500" indent="-571500">
              <a:buSzPct val="200000"/>
              <a:buFont typeface="Source Sans Pro Light" panose="020B0403030403020204" pitchFamily="34" charset="0"/>
              <a:buChar char="“"/>
              <a:defRPr sz="3600">
                <a:solidFill>
                  <a:schemeClr val="accent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D81026-3EF7-0051-1B4F-76CED0F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72" y="5389749"/>
            <a:ext cx="2423160" cy="164592"/>
          </a:xfrm>
        </p:spPr>
        <p:txBody>
          <a:bodyPr anchor="t">
            <a:normAutofit/>
          </a:bodyPr>
          <a:lstStyle>
            <a:lvl1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15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157CF2E-9ED9-8A8C-358A-220309F4BC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2288" y="5392606"/>
            <a:ext cx="503175" cy="5954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469241-FBB8-EAE7-7E4C-5DFE56D6BD34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1108072" y="5648638"/>
            <a:ext cx="2423160" cy="339412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E98E-AD79-5F85-A3B1-3A5C743FB2C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176328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961153-4CE6-1E95-C179-9A894EA33254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45B5FE-B6EF-AA39-EE6A-66CACB206C33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E94425-EE77-4286-F472-A50A1A961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2103438"/>
            <a:ext cx="7296912" cy="3884612"/>
          </a:xfrm>
          <a:noFill/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bg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5C03C-C817-3734-CDE0-4D348A1CACE5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096793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4703DF-3981-3668-4108-A0B0C1A8065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49847E-295A-53E7-2A2D-D1E7A17E4E1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23CA51-E068-9F50-CAFC-D85A358270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97104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319EB-0E73-B706-02E1-25511D373DAB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4049870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-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4BA3B-DF73-1AF5-59D5-D2A85027E0E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93E335-64A2-229D-4F56-9185AFA4D96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F1B9AE-DFB3-4184-B3E4-8D5601FAE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97104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1983E-E4BC-6722-ED50-65FB7E690457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9078588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6163B1-C29C-DF7B-C134-251BD929E5FF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8EDFB-58B7-2DED-0BAD-E0468FA3D064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C537C3-825E-5DCC-3218-EE4D74189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97104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B0BB7-B814-F98C-3040-8FEAFCC11300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4043117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E6D17DB-8CE9-9BD0-0B2D-566C3E805548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D80D39-5FAE-6E05-1F4E-6A3C0AEC31F3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4A7714-7AEA-D83A-EAC9-FB26662B8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97104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23761-BFD2-CD91-13D8-DA3D1290818F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4376399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-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BBDF23A-4305-E9D9-529C-5847FEE3C0E1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2012E7-BAD7-6FC3-66A0-31FE72A1EF7A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73F589-96FB-4F43-C55E-0E25BD156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103438"/>
            <a:ext cx="7297104" cy="3884612"/>
          </a:xfrm>
        </p:spPr>
        <p:txBody>
          <a:bodyPr anchor="t" anchorCtr="0">
            <a:normAutofit/>
          </a:bodyPr>
          <a:lstStyle>
            <a:lvl1pPr marL="0" indent="0">
              <a:buSzPct val="200000"/>
              <a:buFont typeface="Source Sans Pro Light" panose="020B0403030403020204" pitchFamily="34" charset="0"/>
              <a:buNone/>
              <a:defRPr sz="60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691DE-6ED0-9F06-DB18-DFB9E1CA45F9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334277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tatistic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794810-827A-2080-DA9A-785183CA4B2A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F2089E-7EA4-129B-C75D-72AEAB1F9E59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231F34-39E9-9877-A9FB-944FAF5C83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8" y="1095057"/>
            <a:ext cx="5577843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5"/>
            <a:ext cx="5577841" cy="2971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72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144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14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5257801"/>
            <a:ext cx="5578860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CC07B9-9505-0B30-D600-32D4DE9E17F0}"/>
              </a:ext>
            </a:extLst>
          </p:cNvPr>
          <p:cNvCxnSpPr/>
          <p:nvPr userDrawn="1"/>
        </p:nvCxnSpPr>
        <p:spPr>
          <a:xfrm>
            <a:off x="517525" y="5075765"/>
            <a:ext cx="55784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0BB8C7-C69A-CBD0-E2B2-9D30B466A51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742779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tatist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598AD2A-2825-AD73-1B53-DCEC70AF8C33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BFC2FB-1086-6D64-780C-29F6BF511CFE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CE1A22-ACD2-1DAD-1C61-9C65091D1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8" y="1095057"/>
            <a:ext cx="5577843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5"/>
            <a:ext cx="5577841" cy="2971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172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144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144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5257801"/>
            <a:ext cx="5578860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4CBD6F-D5CB-FE13-6008-6F16DEF3CEEA}"/>
              </a:ext>
            </a:extLst>
          </p:cNvPr>
          <p:cNvCxnSpPr/>
          <p:nvPr userDrawn="1"/>
        </p:nvCxnSpPr>
        <p:spPr>
          <a:xfrm>
            <a:off x="517525" y="5075765"/>
            <a:ext cx="557847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C94062-70CF-2736-2ED7-A8AF86A8B078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34023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61EA3A-1A09-3C2D-7563-AB5BA0F000F0}"/>
              </a:ext>
            </a:extLst>
          </p:cNvPr>
          <p:cNvGrpSpPr/>
          <p:nvPr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851F8-F799-0226-2583-F13A5F7DAE9B}"/>
                </a:ext>
              </a:extLst>
            </p:cNvPr>
            <p:cNvSpPr/>
            <p:nvPr userDrawn="1"/>
          </p:nvSpPr>
          <p:spPr bwMode="white"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08E81D-46A0-144C-58D0-93ED6B020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B4FCDF-8C4A-96FB-7619-1F232EF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1874837"/>
            <a:ext cx="11151553" cy="4114800"/>
          </a:xfrm>
        </p:spPr>
        <p:txBody>
          <a:bodyPr anchor="b">
            <a:normAutofit/>
          </a:bodyPr>
          <a:lstStyle>
            <a:lvl1pPr>
              <a:defRPr sz="11500">
                <a:solidFill>
                  <a:schemeClr val="tx1"/>
                </a:solidFill>
                <a:latin typeface="Source Sans Pro Light" panose="020B0403030403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16639-5F77-CF86-A490-43BDA9F5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8550"/>
            <a:ext cx="11151553" cy="544513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5EA4-FBBB-E3F7-587B-1B1428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DFC8-6D32-385F-FE11-1BB7F04C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EAB0-0F07-5F9C-EEBB-B22091A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7F58F-5931-3559-4C06-A08ACF400F6B}"/>
              </a:ext>
            </a:extLst>
          </p:cNvPr>
          <p:cNvSpPr txBox="1"/>
          <p:nvPr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510F94-AB8D-4F67-AB0C-C24E6A1904B6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91AFC4-8057-4A40-843E-AE1AF736472A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CD767D-DAAE-4D94-8CF9-8D731F7482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D4C44B-5269-47DA-94DB-ED2D6854A8E4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88066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istics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18986C3-BFB8-E590-48A4-B265ABC1CB07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3E8BD-40E5-411E-BC7D-88C758298AC3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3C7225-B4C5-D2F7-E756-A357CFC35A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5057"/>
            <a:ext cx="3465576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6"/>
            <a:ext cx="3465576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4140962"/>
            <a:ext cx="3470275" cy="184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790BB3-2662-0DCB-8F70-6B7C3CC70C46}"/>
              </a:ext>
            </a:extLst>
          </p:cNvPr>
          <p:cNvSpPr>
            <a:spLocks noGrp="1"/>
          </p:cNvSpPr>
          <p:nvPr>
            <p:ph type="body" idx="125"/>
          </p:nvPr>
        </p:nvSpPr>
        <p:spPr>
          <a:xfrm>
            <a:off x="4361496" y="1095057"/>
            <a:ext cx="3469642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42AE3F-722F-64D4-B233-1B0427B8D407}"/>
              </a:ext>
            </a:extLst>
          </p:cNvPr>
          <p:cNvSpPr>
            <a:spLocks noGrp="1"/>
          </p:cNvSpPr>
          <p:nvPr>
            <p:ph type="body" idx="126"/>
          </p:nvPr>
        </p:nvSpPr>
        <p:spPr>
          <a:xfrm>
            <a:off x="4361496" y="2103966"/>
            <a:ext cx="3469641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CBE01C-CFC3-4CE4-FF05-0A15F13822D0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4360862" y="4140962"/>
            <a:ext cx="3465576" cy="184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7EB732F-3B04-133A-4BC0-7A07922A6A3B}"/>
              </a:ext>
            </a:extLst>
          </p:cNvPr>
          <p:cNvSpPr>
            <a:spLocks noGrp="1"/>
          </p:cNvSpPr>
          <p:nvPr>
            <p:ph type="body" idx="128"/>
          </p:nvPr>
        </p:nvSpPr>
        <p:spPr>
          <a:xfrm>
            <a:off x="8188959" y="1095057"/>
            <a:ext cx="3469642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B3299F-9EE4-DD8F-3A6F-192431EEB3C4}"/>
              </a:ext>
            </a:extLst>
          </p:cNvPr>
          <p:cNvSpPr>
            <a:spLocks noGrp="1"/>
          </p:cNvSpPr>
          <p:nvPr>
            <p:ph type="body" idx="129"/>
          </p:nvPr>
        </p:nvSpPr>
        <p:spPr>
          <a:xfrm>
            <a:off x="8188959" y="2103966"/>
            <a:ext cx="3469641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E400AC6-A32D-02A3-FD00-29A43AC85E12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188325" y="4140962"/>
            <a:ext cx="3465576" cy="184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BBAAC5-CC10-A1F2-D4CF-91F1C8B82770}"/>
              </a:ext>
            </a:extLst>
          </p:cNvPr>
          <p:cNvCxnSpPr>
            <a:cxnSpLocks/>
          </p:cNvCxnSpPr>
          <p:nvPr userDrawn="1"/>
        </p:nvCxnSpPr>
        <p:spPr>
          <a:xfrm>
            <a:off x="517525" y="3931919"/>
            <a:ext cx="3465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FC8504-5367-9653-14DC-739620BFFB82}"/>
              </a:ext>
            </a:extLst>
          </p:cNvPr>
          <p:cNvCxnSpPr>
            <a:cxnSpLocks/>
          </p:cNvCxnSpPr>
          <p:nvPr userDrawn="1"/>
        </p:nvCxnSpPr>
        <p:spPr>
          <a:xfrm>
            <a:off x="4365561" y="3931919"/>
            <a:ext cx="3465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0B6333-AFDB-50A7-593F-122F0797D172}"/>
              </a:ext>
            </a:extLst>
          </p:cNvPr>
          <p:cNvCxnSpPr>
            <a:cxnSpLocks/>
          </p:cNvCxnSpPr>
          <p:nvPr userDrawn="1"/>
        </p:nvCxnSpPr>
        <p:spPr>
          <a:xfrm>
            <a:off x="8188325" y="3931919"/>
            <a:ext cx="34655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74F3E7-F845-CB48-1FE6-51FCF7D71B8C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11547719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ist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5BB15D3-590C-E097-4ABD-B9DDB489166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C9F139-AD73-8C27-A38A-0B3C535AC35F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FA43F9-75F9-41F6-291A-53A490AF03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" y="1095057"/>
            <a:ext cx="3469642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8DA54A-E631-3493-2BDA-726B1311D5FE}"/>
              </a:ext>
            </a:extLst>
          </p:cNvPr>
          <p:cNvSpPr>
            <a:spLocks noGrp="1"/>
          </p:cNvSpPr>
          <p:nvPr>
            <p:ph type="body" idx="123"/>
          </p:nvPr>
        </p:nvSpPr>
        <p:spPr>
          <a:xfrm>
            <a:off x="518159" y="2103966"/>
            <a:ext cx="3469641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F21D-41CD-146B-1686-589AF6CCE2B3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17525" y="4140962"/>
            <a:ext cx="3465576" cy="1847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2829B64-B9E3-6F87-6E3A-902347095395}"/>
              </a:ext>
            </a:extLst>
          </p:cNvPr>
          <p:cNvSpPr>
            <a:spLocks noGrp="1"/>
          </p:cNvSpPr>
          <p:nvPr>
            <p:ph type="body" idx="125"/>
          </p:nvPr>
        </p:nvSpPr>
        <p:spPr>
          <a:xfrm>
            <a:off x="4356733" y="1095057"/>
            <a:ext cx="3465576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B07066-EEE2-B4DF-0D1C-E6DA89E162E0}"/>
              </a:ext>
            </a:extLst>
          </p:cNvPr>
          <p:cNvSpPr>
            <a:spLocks noGrp="1"/>
          </p:cNvSpPr>
          <p:nvPr>
            <p:ph type="body" idx="126"/>
          </p:nvPr>
        </p:nvSpPr>
        <p:spPr>
          <a:xfrm>
            <a:off x="4356734" y="2103966"/>
            <a:ext cx="3465576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0B0B95A-9E07-BCF7-E71F-6784D74F94C1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4356100" y="4140962"/>
            <a:ext cx="3465576" cy="1847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D0DAC92-4ECE-1DA0-72FF-4ABA73034978}"/>
              </a:ext>
            </a:extLst>
          </p:cNvPr>
          <p:cNvSpPr>
            <a:spLocks noGrp="1"/>
          </p:cNvSpPr>
          <p:nvPr>
            <p:ph type="body" idx="128"/>
          </p:nvPr>
        </p:nvSpPr>
        <p:spPr>
          <a:xfrm>
            <a:off x="8195309" y="1095057"/>
            <a:ext cx="3469642" cy="54800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9563463-F59E-5CB5-BB28-23C1351BDC76}"/>
              </a:ext>
            </a:extLst>
          </p:cNvPr>
          <p:cNvSpPr>
            <a:spLocks noGrp="1"/>
          </p:cNvSpPr>
          <p:nvPr>
            <p:ph type="body" idx="129"/>
          </p:nvPr>
        </p:nvSpPr>
        <p:spPr>
          <a:xfrm>
            <a:off x="8195309" y="2103966"/>
            <a:ext cx="3469641" cy="18279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1500" b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96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7200" b="0">
                <a:solidFill>
                  <a:schemeClr val="accent1"/>
                </a:solidFill>
                <a:latin typeface="+mn-lt"/>
              </a:defRPr>
            </a:lvl3pPr>
            <a:lvl4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4pPr>
            <a:lvl5pPr marL="0" indent="0">
              <a:buNone/>
              <a:tabLst/>
              <a:defRPr sz="6000" b="0">
                <a:solidFill>
                  <a:schemeClr val="accent1"/>
                </a:solidFill>
                <a:latin typeface="+mn-lt"/>
              </a:defRPr>
            </a:lvl5pPr>
            <a:lvl6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6pPr>
            <a:lvl7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7pPr>
            <a:lvl8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8pPr>
            <a:lvl9pPr marL="0" indent="0">
              <a:buNone/>
              <a:defRPr sz="6000" b="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F8193EB-878A-FD88-E58A-23BC14A976EF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194675" y="4140962"/>
            <a:ext cx="3465576" cy="1847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82A48C9-13C5-409E-FABF-01BEF27D686F}"/>
              </a:ext>
            </a:extLst>
          </p:cNvPr>
          <p:cNvCxnSpPr>
            <a:cxnSpLocks/>
          </p:cNvCxnSpPr>
          <p:nvPr userDrawn="1"/>
        </p:nvCxnSpPr>
        <p:spPr>
          <a:xfrm>
            <a:off x="517525" y="3931919"/>
            <a:ext cx="34655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77F2C-D8AA-3869-B7E5-9C6AB3635707}"/>
              </a:ext>
            </a:extLst>
          </p:cNvPr>
          <p:cNvCxnSpPr>
            <a:cxnSpLocks/>
          </p:cNvCxnSpPr>
          <p:nvPr userDrawn="1"/>
        </p:nvCxnSpPr>
        <p:spPr>
          <a:xfrm>
            <a:off x="4365561" y="3931919"/>
            <a:ext cx="34655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9DF8D0-8F0E-2785-83D6-17FDC2B8C45C}"/>
              </a:ext>
            </a:extLst>
          </p:cNvPr>
          <p:cNvCxnSpPr>
            <a:cxnSpLocks/>
          </p:cNvCxnSpPr>
          <p:nvPr userDrawn="1"/>
        </p:nvCxnSpPr>
        <p:spPr>
          <a:xfrm>
            <a:off x="8188325" y="3931919"/>
            <a:ext cx="34655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CAA784-D004-9288-9F61-A260561A5C5A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159333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 box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DDB034-9670-D188-76D4-310D5AC91FF1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FCBF11-355B-7389-16B9-8AF9A4FD8FB8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C98B299-33F2-0A59-4EF7-3B5307F6DC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76869-11CE-12D7-DCF8-9EE6FD3A5439}"/>
              </a:ext>
            </a:extLst>
          </p:cNvPr>
          <p:cNvSpPr/>
          <p:nvPr userDrawn="1"/>
        </p:nvSpPr>
        <p:spPr>
          <a:xfrm>
            <a:off x="8184746" y="1490963"/>
            <a:ext cx="3484966" cy="4636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929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929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5904" y="1643063"/>
            <a:ext cx="311810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12C6C-380A-D4A6-0EFD-95B611F257CC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6ACE12B-FDBC-275A-1992-AC03E26AB1CC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375904" y="2103438"/>
            <a:ext cx="3118104" cy="388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152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box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A3EC26-C8F8-87D3-FD53-64E1AE6147C7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B8107F-FC9F-C0B1-BC4C-EC8EE20AFF6C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452F88-2B88-3638-1058-344A95AED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76869-11CE-12D7-DCF8-9EE6FD3A5439}"/>
              </a:ext>
            </a:extLst>
          </p:cNvPr>
          <p:cNvSpPr/>
          <p:nvPr userDrawn="1"/>
        </p:nvSpPr>
        <p:spPr>
          <a:xfrm>
            <a:off x="8184746" y="1490963"/>
            <a:ext cx="3484966" cy="4636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72929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7292976" cy="3884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D15D1-44AE-3B4A-E9E1-2F997C97B42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29D827-7BAC-242D-A2AE-5EAD64617C3B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8375904" y="2103438"/>
            <a:ext cx="3118104" cy="38846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72D85C8-8D61-FFB4-73AA-5A889D42D9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5904" y="1643063"/>
            <a:ext cx="3118104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76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D25A76-6F9B-8C7A-4701-E0458DFD9380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9CA849-842B-7AAA-2C89-8484F13E0432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2A7A29-50F9-8B56-D977-8C03D33AFA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11154600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7"/>
            <a:ext cx="11154600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66323C-FD55-507A-64A8-EFDF8D55B1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2287" y="5550200"/>
            <a:ext cx="11154600" cy="758525"/>
          </a:xfrm>
          <a:solidFill>
            <a:srgbClr val="F2F2F2"/>
          </a:solidFill>
        </p:spPr>
        <p:txBody>
          <a:bodyPr lIns="91440" tIns="91440" rIns="91440" bIns="9144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1DBA3-E4B0-13A4-B011-61BBF2B57FA6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23552299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EEBB3-5FA6-B3A4-55D3-4448B7A083DB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434E3F-909D-2D91-F49A-F021A673A41C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FEB332-AAF9-B30D-4DE7-8FEF464D36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5405438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5405438" cy="3273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70627" y="1643063"/>
            <a:ext cx="5398452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0626" y="2103438"/>
            <a:ext cx="5398452" cy="3273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C7099F5-60C3-8A6F-7821-033CA3BF14D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2287" y="5550200"/>
            <a:ext cx="11154600" cy="758525"/>
          </a:xfrm>
          <a:solidFill>
            <a:srgbClr val="F2F2F2"/>
          </a:solidFill>
        </p:spPr>
        <p:txBody>
          <a:bodyPr lIns="91440" tIns="91440" rIns="91440" bIns="9144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51C35-8013-E3EA-16FA-A1C642D02141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58048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conten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6F0C413-E694-8791-5FC3-2D18576F38A1}"/>
              </a:ext>
            </a:extLst>
          </p:cNvPr>
          <p:cNvGrpSpPr/>
          <p:nvPr userDrawn="1"/>
        </p:nvGrpSpPr>
        <p:grpSpPr>
          <a:xfrm>
            <a:off x="1" y="6309994"/>
            <a:ext cx="12192000" cy="548006"/>
            <a:chOff x="1" y="6309994"/>
            <a:chExt cx="12192000" cy="548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420573-0067-5251-556D-821380D9B434}"/>
                </a:ext>
              </a:extLst>
            </p:cNvPr>
            <p:cNvSpPr/>
            <p:nvPr userDrawn="1"/>
          </p:nvSpPr>
          <p:spPr>
            <a:xfrm>
              <a:off x="1" y="6309994"/>
              <a:ext cx="12192000" cy="54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" panose="020B0503030403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057F9E0-0C50-2B43-0437-14DF9C723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163" y="6354199"/>
              <a:ext cx="1344168" cy="45869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6E594-9BAA-4BE4-6C32-C0193A5C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5" cy="733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8614-7BC6-9EF4-3F5B-61E5873A0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3"/>
            <a:ext cx="3465513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7F4AF-636B-0B15-2CA5-8A3EEBB5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87" y="2103438"/>
            <a:ext cx="3465513" cy="3273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F46C6-A923-5078-5D85-0526A97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794E7-AEAB-9E37-3A64-D1E988CA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| Month Year  Use Insert Header/Footer to update the disclosure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98293-DED3-F2F5-9B1A-10D8E4D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9110-F427-4586-9638-A5638F41FB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A04ACA-E0CC-89BA-87F6-9AA473DFF8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56101" y="1643063"/>
            <a:ext cx="3459163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C2E85F-8557-B38F-5510-2879FBEAC9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6100" y="2103438"/>
            <a:ext cx="3459163" cy="3273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DC7BDB-A782-C812-7E6A-2FB86DA4BC8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93024" y="1643063"/>
            <a:ext cx="3465576" cy="365760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  <a:lvl2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2pPr>
            <a:lvl3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3pPr>
            <a:lvl4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4pPr>
            <a:lvl5pPr marL="0" indent="0">
              <a:buNone/>
              <a:tabLst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5pPr>
            <a:lvl6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6pPr>
            <a:lvl7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7pPr>
            <a:lvl8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8pPr>
            <a:lvl9pPr marL="0" indent="0">
              <a:buNone/>
              <a:defRPr sz="1600" b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7F39158-68D2-78B1-E01D-E1264144C19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93023" y="2103438"/>
            <a:ext cx="3465576" cy="3273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4489847-6420-2FF3-4757-E02C39DDC71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22287" y="5550200"/>
            <a:ext cx="11154600" cy="758525"/>
          </a:xfrm>
          <a:solidFill>
            <a:srgbClr val="F2F2F2"/>
          </a:solidFill>
        </p:spPr>
        <p:txBody>
          <a:bodyPr lIns="91440" tIns="91440" rIns="91440" bIns="9144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buNone/>
              <a:tabLst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747FE-9905-C1E1-1A7C-C710192C165A}"/>
              </a:ext>
            </a:extLst>
          </p:cNvPr>
          <p:cNvSpPr txBox="1"/>
          <p:nvPr userDrawn="1"/>
        </p:nvSpPr>
        <p:spPr>
          <a:xfrm>
            <a:off x="7019841" y="6455664"/>
            <a:ext cx="4318719" cy="2560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defRPr sz="800"/>
            </a:lvl1pPr>
            <a:lvl2pPr marL="0" indent="0" algn="r">
              <a:defRPr sz="800"/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 lvl="0"/>
            <a:r>
              <a:rPr lang="en-US" dirty="0"/>
              <a:t> © 2023 GE HealthCare. GE is a trademark of General Electric Company used under trademark license.</a:t>
            </a:r>
          </a:p>
        </p:txBody>
      </p:sp>
    </p:spTree>
    <p:extLst>
      <p:ext uri="{BB962C8B-B14F-4D97-AF65-F5344CB8AC3E}">
        <p14:creationId xmlns:p14="http://schemas.microsoft.com/office/powerpoint/2010/main" val="898022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 dirty="0">
              <a:latin typeface="Source Sans Pro" panose="020B05030304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D18F0A-223D-F547-ADDC-6825C59AE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48" y="2180896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400" b="0" i="0" spc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GE’s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F3B338-5105-7246-A780-988027D86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758" y="1749427"/>
            <a:ext cx="83614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EF4EAF8-AD6E-6142-90AE-D9C9FA75C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170" y="6492097"/>
            <a:ext cx="8361498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  <a:latin typeface="Open Sans" panose="020B0606030504020204" pitchFamily="34" charset="0"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 dirty="0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86E533C-3808-4D14-907C-78357BDC26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902186" y="512764"/>
            <a:ext cx="773877" cy="773426"/>
          </a:xfrm>
          <a:custGeom>
            <a:avLst/>
            <a:gdLst>
              <a:gd name="T0" fmla="*/ 2386 w 5760"/>
              <a:gd name="T1" fmla="*/ 3095 h 5760"/>
              <a:gd name="T2" fmla="*/ 1754 w 5760"/>
              <a:gd name="T3" fmla="*/ 4131 h 5760"/>
              <a:gd name="T4" fmla="*/ 2386 w 5760"/>
              <a:gd name="T5" fmla="*/ 3095 h 5760"/>
              <a:gd name="T6" fmla="*/ 2480 w 5760"/>
              <a:gd name="T7" fmla="*/ 1601 h 5760"/>
              <a:gd name="T8" fmla="*/ 2019 w 5760"/>
              <a:gd name="T9" fmla="*/ 2248 h 5760"/>
              <a:gd name="T10" fmla="*/ 2480 w 5760"/>
              <a:gd name="T11" fmla="*/ 1601 h 5760"/>
              <a:gd name="T12" fmla="*/ 3894 w 5760"/>
              <a:gd name="T13" fmla="*/ 1634 h 5760"/>
              <a:gd name="T14" fmla="*/ 3527 w 5760"/>
              <a:gd name="T15" fmla="*/ 2129 h 5760"/>
              <a:gd name="T16" fmla="*/ 3894 w 5760"/>
              <a:gd name="T17" fmla="*/ 1634 h 5760"/>
              <a:gd name="T18" fmla="*/ 4482 w 5760"/>
              <a:gd name="T19" fmla="*/ 3645 h 5760"/>
              <a:gd name="T20" fmla="*/ 2889 w 5760"/>
              <a:gd name="T21" fmla="*/ 3501 h 5760"/>
              <a:gd name="T22" fmla="*/ 3375 w 5760"/>
              <a:gd name="T23" fmla="*/ 2488 h 5760"/>
              <a:gd name="T24" fmla="*/ 2536 w 5760"/>
              <a:gd name="T25" fmla="*/ 3678 h 5760"/>
              <a:gd name="T26" fmla="*/ 1293 w 5760"/>
              <a:gd name="T27" fmla="*/ 3916 h 5760"/>
              <a:gd name="T28" fmla="*/ 2417 w 5760"/>
              <a:gd name="T29" fmla="*/ 2830 h 5760"/>
              <a:gd name="T30" fmla="*/ 2121 w 5760"/>
              <a:gd name="T31" fmla="*/ 2791 h 5760"/>
              <a:gd name="T32" fmla="*/ 1387 w 5760"/>
              <a:gd name="T33" fmla="*/ 2065 h 5760"/>
              <a:gd name="T34" fmla="*/ 1643 w 5760"/>
              <a:gd name="T35" fmla="*/ 1794 h 5760"/>
              <a:gd name="T36" fmla="*/ 1779 w 5760"/>
              <a:gd name="T37" fmla="*/ 2272 h 5760"/>
              <a:gd name="T38" fmla="*/ 2712 w 5760"/>
              <a:gd name="T39" fmla="*/ 1579 h 5760"/>
              <a:gd name="T40" fmla="*/ 2170 w 5760"/>
              <a:gd name="T41" fmla="*/ 2592 h 5760"/>
              <a:gd name="T42" fmla="*/ 2817 w 5760"/>
              <a:gd name="T43" fmla="*/ 1985 h 5760"/>
              <a:gd name="T44" fmla="*/ 2688 w 5760"/>
              <a:gd name="T45" fmla="*/ 2463 h 5760"/>
              <a:gd name="T46" fmla="*/ 3295 w 5760"/>
              <a:gd name="T47" fmla="*/ 2297 h 5760"/>
              <a:gd name="T48" fmla="*/ 3853 w 5760"/>
              <a:gd name="T49" fmla="*/ 1322 h 5760"/>
              <a:gd name="T50" fmla="*/ 3574 w 5760"/>
              <a:gd name="T51" fmla="*/ 2352 h 5760"/>
              <a:gd name="T52" fmla="*/ 3900 w 5760"/>
              <a:gd name="T53" fmla="*/ 2471 h 5760"/>
              <a:gd name="T54" fmla="*/ 3861 w 5760"/>
              <a:gd name="T55" fmla="*/ 2728 h 5760"/>
              <a:gd name="T56" fmla="*/ 3182 w 5760"/>
              <a:gd name="T57" fmla="*/ 3468 h 5760"/>
              <a:gd name="T58" fmla="*/ 4203 w 5760"/>
              <a:gd name="T59" fmla="*/ 3645 h 5760"/>
              <a:gd name="T60" fmla="*/ 3750 w 5760"/>
              <a:gd name="T61" fmla="*/ 3429 h 5760"/>
              <a:gd name="T62" fmla="*/ 3750 w 5760"/>
              <a:gd name="T63" fmla="*/ 3813 h 5760"/>
              <a:gd name="T64" fmla="*/ 3949 w 5760"/>
              <a:gd name="T65" fmla="*/ 3015 h 5760"/>
              <a:gd name="T66" fmla="*/ 4482 w 5760"/>
              <a:gd name="T67" fmla="*/ 3645 h 5760"/>
              <a:gd name="T68" fmla="*/ 5449 w 5760"/>
              <a:gd name="T69" fmla="*/ 2880 h 5760"/>
              <a:gd name="T70" fmla="*/ 3406 w 5760"/>
              <a:gd name="T71" fmla="*/ 621 h 5760"/>
              <a:gd name="T72" fmla="*/ 2513 w 5760"/>
              <a:gd name="T73" fmla="*/ 693 h 5760"/>
              <a:gd name="T74" fmla="*/ 3685 w 5760"/>
              <a:gd name="T75" fmla="*/ 469 h 5760"/>
              <a:gd name="T76" fmla="*/ 2880 w 5760"/>
              <a:gd name="T77" fmla="*/ 309 h 5760"/>
              <a:gd name="T78" fmla="*/ 622 w 5760"/>
              <a:gd name="T79" fmla="*/ 2352 h 5760"/>
              <a:gd name="T80" fmla="*/ 694 w 5760"/>
              <a:gd name="T81" fmla="*/ 3247 h 5760"/>
              <a:gd name="T82" fmla="*/ 462 w 5760"/>
              <a:gd name="T83" fmla="*/ 2073 h 5760"/>
              <a:gd name="T84" fmla="*/ 310 w 5760"/>
              <a:gd name="T85" fmla="*/ 2880 h 5760"/>
              <a:gd name="T86" fmla="*/ 2353 w 5760"/>
              <a:gd name="T87" fmla="*/ 5144 h 5760"/>
              <a:gd name="T88" fmla="*/ 3248 w 5760"/>
              <a:gd name="T89" fmla="*/ 5072 h 5760"/>
              <a:gd name="T90" fmla="*/ 2074 w 5760"/>
              <a:gd name="T91" fmla="*/ 5296 h 5760"/>
              <a:gd name="T92" fmla="*/ 2880 w 5760"/>
              <a:gd name="T93" fmla="*/ 5448 h 5760"/>
              <a:gd name="T94" fmla="*/ 5137 w 5760"/>
              <a:gd name="T95" fmla="*/ 3413 h 5760"/>
              <a:gd name="T96" fmla="*/ 5065 w 5760"/>
              <a:gd name="T97" fmla="*/ 2512 h 5760"/>
              <a:gd name="T98" fmla="*/ 5297 w 5760"/>
              <a:gd name="T99" fmla="*/ 3692 h 5760"/>
              <a:gd name="T100" fmla="*/ 5449 w 5760"/>
              <a:gd name="T101" fmla="*/ 2880 h 5760"/>
              <a:gd name="T102" fmla="*/ 5623 w 5760"/>
              <a:gd name="T103" fmla="*/ 2880 h 5760"/>
              <a:gd name="T104" fmla="*/ 2880 w 5760"/>
              <a:gd name="T105" fmla="*/ 5622 h 5760"/>
              <a:gd name="T106" fmla="*/ 2880 w 5760"/>
              <a:gd name="T107" fmla="*/ 135 h 5760"/>
              <a:gd name="T108" fmla="*/ 5623 w 5760"/>
              <a:gd name="T109" fmla="*/ 2880 h 5760"/>
              <a:gd name="T110" fmla="*/ 5760 w 5760"/>
              <a:gd name="T111" fmla="*/ 2880 h 5760"/>
              <a:gd name="T112" fmla="*/ 0 w 5760"/>
              <a:gd name="T113" fmla="*/ 2880 h 5760"/>
              <a:gd name="T114" fmla="*/ 5760 w 5760"/>
              <a:gd name="T115" fmla="*/ 288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60" h="5760">
                <a:moveTo>
                  <a:pt x="2386" y="3095"/>
                </a:moveTo>
                <a:lnTo>
                  <a:pt x="2386" y="3095"/>
                </a:lnTo>
                <a:cubicBezTo>
                  <a:pt x="2027" y="3269"/>
                  <a:pt x="1572" y="3581"/>
                  <a:pt x="1572" y="3924"/>
                </a:cubicBezTo>
                <a:cubicBezTo>
                  <a:pt x="1572" y="4051"/>
                  <a:pt x="1635" y="4131"/>
                  <a:pt x="1754" y="4131"/>
                </a:cubicBezTo>
                <a:cubicBezTo>
                  <a:pt x="2105" y="4131"/>
                  <a:pt x="2320" y="3573"/>
                  <a:pt x="2386" y="3095"/>
                </a:cubicBezTo>
                <a:lnTo>
                  <a:pt x="2386" y="3095"/>
                </a:lnTo>
                <a:close/>
                <a:moveTo>
                  <a:pt x="2480" y="1601"/>
                </a:moveTo>
                <a:lnTo>
                  <a:pt x="2480" y="1601"/>
                </a:lnTo>
                <a:cubicBezTo>
                  <a:pt x="2480" y="1563"/>
                  <a:pt x="2458" y="1546"/>
                  <a:pt x="2425" y="1546"/>
                </a:cubicBezTo>
                <a:cubicBezTo>
                  <a:pt x="2257" y="1546"/>
                  <a:pt x="2019" y="1985"/>
                  <a:pt x="2019" y="2248"/>
                </a:cubicBezTo>
                <a:cubicBezTo>
                  <a:pt x="2281" y="2104"/>
                  <a:pt x="2480" y="1778"/>
                  <a:pt x="2480" y="1601"/>
                </a:cubicBezTo>
                <a:lnTo>
                  <a:pt x="2480" y="1601"/>
                </a:lnTo>
                <a:close/>
                <a:moveTo>
                  <a:pt x="3894" y="1634"/>
                </a:moveTo>
                <a:lnTo>
                  <a:pt x="3894" y="1634"/>
                </a:lnTo>
                <a:cubicBezTo>
                  <a:pt x="3894" y="1595"/>
                  <a:pt x="3885" y="1546"/>
                  <a:pt x="3836" y="1546"/>
                </a:cubicBezTo>
                <a:cubicBezTo>
                  <a:pt x="3717" y="1546"/>
                  <a:pt x="3527" y="1803"/>
                  <a:pt x="3527" y="2129"/>
                </a:cubicBezTo>
                <a:cubicBezTo>
                  <a:pt x="3765" y="1921"/>
                  <a:pt x="3894" y="1745"/>
                  <a:pt x="3894" y="1634"/>
                </a:cubicBezTo>
                <a:lnTo>
                  <a:pt x="3894" y="1634"/>
                </a:lnTo>
                <a:close/>
                <a:moveTo>
                  <a:pt x="4482" y="3645"/>
                </a:moveTo>
                <a:lnTo>
                  <a:pt x="4482" y="3645"/>
                </a:lnTo>
                <a:cubicBezTo>
                  <a:pt x="4482" y="4004"/>
                  <a:pt x="4173" y="4379"/>
                  <a:pt x="3717" y="4379"/>
                </a:cubicBezTo>
                <a:cubicBezTo>
                  <a:pt x="3168" y="4379"/>
                  <a:pt x="2889" y="3916"/>
                  <a:pt x="2889" y="3501"/>
                </a:cubicBezTo>
                <a:cubicBezTo>
                  <a:pt x="2889" y="2919"/>
                  <a:pt x="3287" y="2672"/>
                  <a:pt x="3455" y="2584"/>
                </a:cubicBezTo>
                <a:cubicBezTo>
                  <a:pt x="3422" y="2559"/>
                  <a:pt x="3397" y="2529"/>
                  <a:pt x="3375" y="2488"/>
                </a:cubicBezTo>
                <a:cubicBezTo>
                  <a:pt x="3182" y="2623"/>
                  <a:pt x="3008" y="2744"/>
                  <a:pt x="2640" y="2951"/>
                </a:cubicBezTo>
                <a:cubicBezTo>
                  <a:pt x="2624" y="3206"/>
                  <a:pt x="2601" y="3485"/>
                  <a:pt x="2536" y="3678"/>
                </a:cubicBezTo>
                <a:cubicBezTo>
                  <a:pt x="2400" y="4084"/>
                  <a:pt x="2121" y="4379"/>
                  <a:pt x="1754" y="4379"/>
                </a:cubicBezTo>
                <a:cubicBezTo>
                  <a:pt x="1444" y="4379"/>
                  <a:pt x="1293" y="4155"/>
                  <a:pt x="1293" y="3916"/>
                </a:cubicBezTo>
                <a:cubicBezTo>
                  <a:pt x="1293" y="3741"/>
                  <a:pt x="1395" y="3518"/>
                  <a:pt x="1580" y="3349"/>
                </a:cubicBezTo>
                <a:cubicBezTo>
                  <a:pt x="1812" y="3142"/>
                  <a:pt x="2066" y="3015"/>
                  <a:pt x="2417" y="2830"/>
                </a:cubicBezTo>
                <a:cubicBezTo>
                  <a:pt x="2425" y="2783"/>
                  <a:pt x="2433" y="2736"/>
                  <a:pt x="2442" y="2678"/>
                </a:cubicBezTo>
                <a:cubicBezTo>
                  <a:pt x="2353" y="2758"/>
                  <a:pt x="2226" y="2791"/>
                  <a:pt x="2121" y="2791"/>
                </a:cubicBezTo>
                <a:cubicBezTo>
                  <a:pt x="1955" y="2791"/>
                  <a:pt x="1818" y="2648"/>
                  <a:pt x="1787" y="2496"/>
                </a:cubicBezTo>
                <a:cubicBezTo>
                  <a:pt x="1563" y="2480"/>
                  <a:pt x="1395" y="2320"/>
                  <a:pt x="1387" y="2065"/>
                </a:cubicBezTo>
                <a:cubicBezTo>
                  <a:pt x="1387" y="1882"/>
                  <a:pt x="1459" y="1723"/>
                  <a:pt x="1580" y="1723"/>
                </a:cubicBezTo>
                <a:cubicBezTo>
                  <a:pt x="1627" y="1723"/>
                  <a:pt x="1643" y="1762"/>
                  <a:pt x="1643" y="1794"/>
                </a:cubicBezTo>
                <a:cubicBezTo>
                  <a:pt x="1643" y="1825"/>
                  <a:pt x="1602" y="1930"/>
                  <a:pt x="1602" y="2032"/>
                </a:cubicBezTo>
                <a:cubicBezTo>
                  <a:pt x="1602" y="2137"/>
                  <a:pt x="1652" y="2272"/>
                  <a:pt x="1779" y="2272"/>
                </a:cubicBezTo>
                <a:cubicBezTo>
                  <a:pt x="1779" y="1858"/>
                  <a:pt x="2082" y="1322"/>
                  <a:pt x="2442" y="1322"/>
                </a:cubicBezTo>
                <a:cubicBezTo>
                  <a:pt x="2680" y="1322"/>
                  <a:pt x="2712" y="1499"/>
                  <a:pt x="2712" y="1579"/>
                </a:cubicBezTo>
                <a:cubicBezTo>
                  <a:pt x="2712" y="1954"/>
                  <a:pt x="2337" y="2369"/>
                  <a:pt x="2033" y="2471"/>
                </a:cubicBezTo>
                <a:cubicBezTo>
                  <a:pt x="2042" y="2504"/>
                  <a:pt x="2074" y="2592"/>
                  <a:pt x="2170" y="2592"/>
                </a:cubicBezTo>
                <a:cubicBezTo>
                  <a:pt x="2290" y="2592"/>
                  <a:pt x="2433" y="2480"/>
                  <a:pt x="2505" y="2391"/>
                </a:cubicBezTo>
                <a:cubicBezTo>
                  <a:pt x="2536" y="2225"/>
                  <a:pt x="2657" y="1985"/>
                  <a:pt x="2817" y="1985"/>
                </a:cubicBezTo>
                <a:cubicBezTo>
                  <a:pt x="2880" y="1985"/>
                  <a:pt x="2911" y="2032"/>
                  <a:pt x="2911" y="2090"/>
                </a:cubicBezTo>
                <a:cubicBezTo>
                  <a:pt x="2911" y="2209"/>
                  <a:pt x="2784" y="2361"/>
                  <a:pt x="2688" y="2463"/>
                </a:cubicBezTo>
                <a:cubicBezTo>
                  <a:pt x="2673" y="2543"/>
                  <a:pt x="2665" y="2631"/>
                  <a:pt x="2665" y="2703"/>
                </a:cubicBezTo>
                <a:cubicBezTo>
                  <a:pt x="2944" y="2535"/>
                  <a:pt x="3088" y="2449"/>
                  <a:pt x="3295" y="2297"/>
                </a:cubicBezTo>
                <a:cubicBezTo>
                  <a:pt x="3279" y="2242"/>
                  <a:pt x="3279" y="2176"/>
                  <a:pt x="3279" y="2112"/>
                </a:cubicBezTo>
                <a:cubicBezTo>
                  <a:pt x="3279" y="1739"/>
                  <a:pt x="3527" y="1322"/>
                  <a:pt x="3853" y="1322"/>
                </a:cubicBezTo>
                <a:cubicBezTo>
                  <a:pt x="4037" y="1322"/>
                  <a:pt x="4131" y="1452"/>
                  <a:pt x="4131" y="1595"/>
                </a:cubicBezTo>
                <a:cubicBezTo>
                  <a:pt x="4131" y="1866"/>
                  <a:pt x="3900" y="2104"/>
                  <a:pt x="3574" y="2352"/>
                </a:cubicBezTo>
                <a:cubicBezTo>
                  <a:pt x="3599" y="2416"/>
                  <a:pt x="3637" y="2471"/>
                  <a:pt x="3701" y="2504"/>
                </a:cubicBezTo>
                <a:cubicBezTo>
                  <a:pt x="3709" y="2488"/>
                  <a:pt x="3813" y="2471"/>
                  <a:pt x="3900" y="2471"/>
                </a:cubicBezTo>
                <a:cubicBezTo>
                  <a:pt x="3996" y="2471"/>
                  <a:pt x="4131" y="2496"/>
                  <a:pt x="4131" y="2592"/>
                </a:cubicBezTo>
                <a:cubicBezTo>
                  <a:pt x="4131" y="2703"/>
                  <a:pt x="3980" y="2728"/>
                  <a:pt x="3861" y="2728"/>
                </a:cubicBezTo>
                <a:cubicBezTo>
                  <a:pt x="3797" y="2736"/>
                  <a:pt x="3693" y="2711"/>
                  <a:pt x="3693" y="2711"/>
                </a:cubicBezTo>
                <a:cubicBezTo>
                  <a:pt x="3518" y="2758"/>
                  <a:pt x="3182" y="2959"/>
                  <a:pt x="3182" y="3468"/>
                </a:cubicBezTo>
                <a:cubicBezTo>
                  <a:pt x="3182" y="3813"/>
                  <a:pt x="3397" y="4131"/>
                  <a:pt x="3734" y="4131"/>
                </a:cubicBezTo>
                <a:cubicBezTo>
                  <a:pt x="3988" y="4131"/>
                  <a:pt x="4195" y="3940"/>
                  <a:pt x="4203" y="3645"/>
                </a:cubicBezTo>
                <a:cubicBezTo>
                  <a:pt x="4204" y="3454"/>
                  <a:pt x="4123" y="3253"/>
                  <a:pt x="3933" y="3253"/>
                </a:cubicBezTo>
                <a:cubicBezTo>
                  <a:pt x="3836" y="3253"/>
                  <a:pt x="3750" y="3325"/>
                  <a:pt x="3750" y="3429"/>
                </a:cubicBezTo>
                <a:cubicBezTo>
                  <a:pt x="3742" y="3589"/>
                  <a:pt x="3861" y="3606"/>
                  <a:pt x="3861" y="3708"/>
                </a:cubicBezTo>
                <a:cubicBezTo>
                  <a:pt x="3861" y="3780"/>
                  <a:pt x="3806" y="3813"/>
                  <a:pt x="3750" y="3813"/>
                </a:cubicBezTo>
                <a:cubicBezTo>
                  <a:pt x="3590" y="3813"/>
                  <a:pt x="3469" y="3653"/>
                  <a:pt x="3469" y="3454"/>
                </a:cubicBezTo>
                <a:cubicBezTo>
                  <a:pt x="3469" y="3214"/>
                  <a:pt x="3678" y="3015"/>
                  <a:pt x="3949" y="3015"/>
                </a:cubicBezTo>
                <a:cubicBezTo>
                  <a:pt x="4300" y="3015"/>
                  <a:pt x="4482" y="3319"/>
                  <a:pt x="4482" y="3645"/>
                </a:cubicBezTo>
                <a:lnTo>
                  <a:pt x="4482" y="3645"/>
                </a:lnTo>
                <a:close/>
                <a:moveTo>
                  <a:pt x="5449" y="2880"/>
                </a:moveTo>
                <a:lnTo>
                  <a:pt x="5449" y="2880"/>
                </a:lnTo>
                <a:cubicBezTo>
                  <a:pt x="5449" y="1969"/>
                  <a:pt x="4985" y="1027"/>
                  <a:pt x="3988" y="726"/>
                </a:cubicBezTo>
                <a:cubicBezTo>
                  <a:pt x="3781" y="662"/>
                  <a:pt x="3607" y="621"/>
                  <a:pt x="3406" y="621"/>
                </a:cubicBezTo>
                <a:cubicBezTo>
                  <a:pt x="2944" y="621"/>
                  <a:pt x="2928" y="884"/>
                  <a:pt x="2712" y="884"/>
                </a:cubicBezTo>
                <a:cubicBezTo>
                  <a:pt x="2593" y="884"/>
                  <a:pt x="2513" y="798"/>
                  <a:pt x="2513" y="693"/>
                </a:cubicBezTo>
                <a:cubicBezTo>
                  <a:pt x="2513" y="510"/>
                  <a:pt x="2729" y="367"/>
                  <a:pt x="3071" y="367"/>
                </a:cubicBezTo>
                <a:cubicBezTo>
                  <a:pt x="3391" y="367"/>
                  <a:pt x="3637" y="447"/>
                  <a:pt x="3685" y="469"/>
                </a:cubicBezTo>
                <a:lnTo>
                  <a:pt x="3693" y="447"/>
                </a:lnTo>
                <a:cubicBezTo>
                  <a:pt x="3607" y="414"/>
                  <a:pt x="3303" y="309"/>
                  <a:pt x="2880" y="309"/>
                </a:cubicBezTo>
                <a:cubicBezTo>
                  <a:pt x="1961" y="309"/>
                  <a:pt x="1028" y="781"/>
                  <a:pt x="727" y="1770"/>
                </a:cubicBezTo>
                <a:cubicBezTo>
                  <a:pt x="663" y="1977"/>
                  <a:pt x="622" y="2154"/>
                  <a:pt x="622" y="2352"/>
                </a:cubicBezTo>
                <a:cubicBezTo>
                  <a:pt x="622" y="2816"/>
                  <a:pt x="885" y="2838"/>
                  <a:pt x="885" y="3054"/>
                </a:cubicBezTo>
                <a:cubicBezTo>
                  <a:pt x="885" y="3167"/>
                  <a:pt x="798" y="3247"/>
                  <a:pt x="694" y="3247"/>
                </a:cubicBezTo>
                <a:cubicBezTo>
                  <a:pt x="511" y="3247"/>
                  <a:pt x="368" y="3037"/>
                  <a:pt x="368" y="2687"/>
                </a:cubicBezTo>
                <a:cubicBezTo>
                  <a:pt x="368" y="2369"/>
                  <a:pt x="448" y="2121"/>
                  <a:pt x="462" y="2073"/>
                </a:cubicBezTo>
                <a:lnTo>
                  <a:pt x="440" y="2065"/>
                </a:lnTo>
                <a:cubicBezTo>
                  <a:pt x="415" y="2161"/>
                  <a:pt x="310" y="2457"/>
                  <a:pt x="310" y="2880"/>
                </a:cubicBezTo>
                <a:cubicBezTo>
                  <a:pt x="310" y="3805"/>
                  <a:pt x="782" y="4738"/>
                  <a:pt x="1771" y="5041"/>
                </a:cubicBezTo>
                <a:cubicBezTo>
                  <a:pt x="1978" y="5105"/>
                  <a:pt x="2154" y="5144"/>
                  <a:pt x="2353" y="5144"/>
                </a:cubicBezTo>
                <a:cubicBezTo>
                  <a:pt x="2817" y="5144"/>
                  <a:pt x="2831" y="4873"/>
                  <a:pt x="3047" y="4873"/>
                </a:cubicBezTo>
                <a:cubicBezTo>
                  <a:pt x="3160" y="4873"/>
                  <a:pt x="3248" y="4961"/>
                  <a:pt x="3248" y="5072"/>
                </a:cubicBezTo>
                <a:cubicBezTo>
                  <a:pt x="3248" y="5249"/>
                  <a:pt x="3038" y="5392"/>
                  <a:pt x="2688" y="5392"/>
                </a:cubicBezTo>
                <a:cubicBezTo>
                  <a:pt x="2370" y="5392"/>
                  <a:pt x="2113" y="5312"/>
                  <a:pt x="2074" y="5296"/>
                </a:cubicBezTo>
                <a:lnTo>
                  <a:pt x="2066" y="5320"/>
                </a:lnTo>
                <a:cubicBezTo>
                  <a:pt x="2154" y="5359"/>
                  <a:pt x="2458" y="5448"/>
                  <a:pt x="2880" y="5448"/>
                </a:cubicBezTo>
                <a:cubicBezTo>
                  <a:pt x="3797" y="5448"/>
                  <a:pt x="4739" y="4984"/>
                  <a:pt x="5034" y="3987"/>
                </a:cubicBezTo>
                <a:cubicBezTo>
                  <a:pt x="5098" y="3788"/>
                  <a:pt x="5137" y="3606"/>
                  <a:pt x="5137" y="3413"/>
                </a:cubicBezTo>
                <a:cubicBezTo>
                  <a:pt x="5137" y="2943"/>
                  <a:pt x="4874" y="2927"/>
                  <a:pt x="4874" y="2711"/>
                </a:cubicBezTo>
                <a:cubicBezTo>
                  <a:pt x="4874" y="2592"/>
                  <a:pt x="4954" y="2512"/>
                  <a:pt x="5065" y="2512"/>
                </a:cubicBezTo>
                <a:cubicBezTo>
                  <a:pt x="5250" y="2512"/>
                  <a:pt x="5393" y="2728"/>
                  <a:pt x="5393" y="3079"/>
                </a:cubicBezTo>
                <a:cubicBezTo>
                  <a:pt x="5393" y="3390"/>
                  <a:pt x="5313" y="3637"/>
                  <a:pt x="5297" y="3692"/>
                </a:cubicBezTo>
                <a:lnTo>
                  <a:pt x="5322" y="3700"/>
                </a:lnTo>
                <a:cubicBezTo>
                  <a:pt x="5352" y="3606"/>
                  <a:pt x="5449" y="3310"/>
                  <a:pt x="5449" y="2880"/>
                </a:cubicBezTo>
                <a:lnTo>
                  <a:pt x="5449" y="2880"/>
                </a:lnTo>
                <a:close/>
                <a:moveTo>
                  <a:pt x="5623" y="2880"/>
                </a:moveTo>
                <a:lnTo>
                  <a:pt x="5623" y="2880"/>
                </a:lnTo>
                <a:cubicBezTo>
                  <a:pt x="5623" y="4395"/>
                  <a:pt x="4396" y="5622"/>
                  <a:pt x="2880" y="5622"/>
                </a:cubicBezTo>
                <a:cubicBezTo>
                  <a:pt x="1364" y="5622"/>
                  <a:pt x="136" y="4395"/>
                  <a:pt x="136" y="2880"/>
                </a:cubicBezTo>
                <a:cubicBezTo>
                  <a:pt x="136" y="1363"/>
                  <a:pt x="1364" y="135"/>
                  <a:pt x="2880" y="135"/>
                </a:cubicBezTo>
                <a:cubicBezTo>
                  <a:pt x="4396" y="135"/>
                  <a:pt x="5623" y="1372"/>
                  <a:pt x="5623" y="2880"/>
                </a:cubicBezTo>
                <a:lnTo>
                  <a:pt x="5623" y="2880"/>
                </a:lnTo>
                <a:close/>
                <a:moveTo>
                  <a:pt x="5760" y="2880"/>
                </a:moveTo>
                <a:lnTo>
                  <a:pt x="5760" y="2880"/>
                </a:lnTo>
                <a:cubicBezTo>
                  <a:pt x="5760" y="1292"/>
                  <a:pt x="4468" y="0"/>
                  <a:pt x="2880" y="0"/>
                </a:cubicBezTo>
                <a:cubicBezTo>
                  <a:pt x="1293" y="0"/>
                  <a:pt x="0" y="1292"/>
                  <a:pt x="0" y="2880"/>
                </a:cubicBezTo>
                <a:cubicBezTo>
                  <a:pt x="0" y="4473"/>
                  <a:pt x="1293" y="5760"/>
                  <a:pt x="2880" y="5760"/>
                </a:cubicBezTo>
                <a:cubicBezTo>
                  <a:pt x="4468" y="5760"/>
                  <a:pt x="5760" y="4473"/>
                  <a:pt x="5760" y="288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nogram + tag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78B709-D700-48BE-8A7F-40526690FBDC}"/>
              </a:ext>
            </a:extLst>
          </p:cNvPr>
          <p:cNvGrpSpPr/>
          <p:nvPr userDrawn="1"/>
        </p:nvGrpSpPr>
        <p:grpSpPr>
          <a:xfrm>
            <a:off x="1892047" y="2474071"/>
            <a:ext cx="8407906" cy="1909857"/>
            <a:chOff x="515938" y="2471737"/>
            <a:chExt cx="8407906" cy="1909857"/>
          </a:xfrm>
          <a:solidFill>
            <a:schemeClr val="tx1"/>
          </a:solidFill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527CBAE7-1622-4F87-8FE3-3921BDD7B65A}"/>
                </a:ext>
              </a:extLst>
            </p:cNvPr>
            <p:cNvGrpSpPr/>
            <p:nvPr/>
          </p:nvGrpSpPr>
          <p:grpSpPr>
            <a:xfrm>
              <a:off x="2697543" y="3167633"/>
              <a:ext cx="6226301" cy="518064"/>
              <a:chOff x="2697543" y="3167633"/>
              <a:chExt cx="6226301" cy="518064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975FB12-3580-43B5-A933-24B3ED80925D}"/>
                  </a:ext>
                </a:extLst>
              </p:cNvPr>
              <p:cNvSpPr/>
              <p:nvPr/>
            </p:nvSpPr>
            <p:spPr>
              <a:xfrm>
                <a:off x="2697543" y="3198780"/>
                <a:ext cx="251269" cy="369665"/>
              </a:xfrm>
              <a:custGeom>
                <a:avLst/>
                <a:gdLst>
                  <a:gd name="connsiteX0" fmla="*/ 10097 w 251269"/>
                  <a:gd name="connsiteY0" fmla="*/ 369665 h 369665"/>
                  <a:gd name="connsiteX1" fmla="*/ 0 w 251269"/>
                  <a:gd name="connsiteY1" fmla="*/ 359569 h 369665"/>
                  <a:gd name="connsiteX2" fmla="*/ 0 w 251269"/>
                  <a:gd name="connsiteY2" fmla="*/ 10096 h 369665"/>
                  <a:gd name="connsiteX3" fmla="*/ 10097 w 251269"/>
                  <a:gd name="connsiteY3" fmla="*/ 0 h 369665"/>
                  <a:gd name="connsiteX4" fmla="*/ 108871 w 251269"/>
                  <a:gd name="connsiteY4" fmla="*/ 0 h 369665"/>
                  <a:gd name="connsiteX5" fmla="*/ 233934 w 251269"/>
                  <a:gd name="connsiteY5" fmla="*/ 96583 h 369665"/>
                  <a:gd name="connsiteX6" fmla="*/ 182023 w 251269"/>
                  <a:gd name="connsiteY6" fmla="*/ 178689 h 369665"/>
                  <a:gd name="connsiteX7" fmla="*/ 251270 w 251269"/>
                  <a:gd name="connsiteY7" fmla="*/ 269176 h 369665"/>
                  <a:gd name="connsiteX8" fmla="*/ 125063 w 251269"/>
                  <a:gd name="connsiteY8" fmla="*/ 369665 h 369665"/>
                  <a:gd name="connsiteX9" fmla="*/ 10097 w 251269"/>
                  <a:gd name="connsiteY9" fmla="*/ 369665 h 369665"/>
                  <a:gd name="connsiteX10" fmla="*/ 45815 w 251269"/>
                  <a:gd name="connsiteY10" fmla="*/ 163640 h 369665"/>
                  <a:gd name="connsiteX11" fmla="*/ 111157 w 251269"/>
                  <a:gd name="connsiteY11" fmla="*/ 163640 h 369665"/>
                  <a:gd name="connsiteX12" fmla="*/ 187071 w 251269"/>
                  <a:gd name="connsiteY12" fmla="*/ 100013 h 369665"/>
                  <a:gd name="connsiteX13" fmla="*/ 111728 w 251269"/>
                  <a:gd name="connsiteY13" fmla="*/ 38100 h 369665"/>
                  <a:gd name="connsiteX14" fmla="*/ 45815 w 251269"/>
                  <a:gd name="connsiteY14" fmla="*/ 38100 h 369665"/>
                  <a:gd name="connsiteX15" fmla="*/ 45815 w 251269"/>
                  <a:gd name="connsiteY15" fmla="*/ 163640 h 369665"/>
                  <a:gd name="connsiteX16" fmla="*/ 45815 w 251269"/>
                  <a:gd name="connsiteY16" fmla="*/ 331661 h 369665"/>
                  <a:gd name="connsiteX17" fmla="*/ 126778 w 251269"/>
                  <a:gd name="connsiteY17" fmla="*/ 331661 h 369665"/>
                  <a:gd name="connsiteX18" fmla="*/ 204407 w 251269"/>
                  <a:gd name="connsiteY18" fmla="*/ 266890 h 369665"/>
                  <a:gd name="connsiteX19" fmla="*/ 127921 w 251269"/>
                  <a:gd name="connsiteY19" fmla="*/ 200501 h 369665"/>
                  <a:gd name="connsiteX20" fmla="*/ 45815 w 251269"/>
                  <a:gd name="connsiteY20" fmla="*/ 200501 h 369665"/>
                  <a:gd name="connsiteX21" fmla="*/ 45815 w 251269"/>
                  <a:gd name="connsiteY21" fmla="*/ 331661 h 36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269" h="369665">
                    <a:moveTo>
                      <a:pt x="10097" y="369665"/>
                    </a:moveTo>
                    <a:cubicBezTo>
                      <a:pt x="2858" y="369665"/>
                      <a:pt x="0" y="366903"/>
                      <a:pt x="0" y="359569"/>
                    </a:cubicBezTo>
                    <a:lnTo>
                      <a:pt x="0" y="10096"/>
                    </a:lnTo>
                    <a:cubicBezTo>
                      <a:pt x="0" y="2857"/>
                      <a:pt x="2762" y="0"/>
                      <a:pt x="10097" y="0"/>
                    </a:cubicBezTo>
                    <a:lnTo>
                      <a:pt x="108871" y="0"/>
                    </a:lnTo>
                    <a:cubicBezTo>
                      <a:pt x="198787" y="0"/>
                      <a:pt x="233934" y="44101"/>
                      <a:pt x="233934" y="96583"/>
                    </a:cubicBezTo>
                    <a:cubicBezTo>
                      <a:pt x="233934" y="131731"/>
                      <a:pt x="218885" y="161925"/>
                      <a:pt x="182023" y="178689"/>
                    </a:cubicBezTo>
                    <a:cubicBezTo>
                      <a:pt x="230600" y="192691"/>
                      <a:pt x="251270" y="227267"/>
                      <a:pt x="251270" y="269176"/>
                    </a:cubicBezTo>
                    <a:cubicBezTo>
                      <a:pt x="251270" y="321659"/>
                      <a:pt x="215551" y="369665"/>
                      <a:pt x="125063" y="369665"/>
                    </a:cubicBezTo>
                    <a:lnTo>
                      <a:pt x="10097" y="369665"/>
                    </a:lnTo>
                    <a:close/>
                    <a:moveTo>
                      <a:pt x="45815" y="163640"/>
                    </a:moveTo>
                    <a:lnTo>
                      <a:pt x="111157" y="163640"/>
                    </a:lnTo>
                    <a:cubicBezTo>
                      <a:pt x="167545" y="163640"/>
                      <a:pt x="187071" y="134588"/>
                      <a:pt x="187071" y="100013"/>
                    </a:cubicBezTo>
                    <a:cubicBezTo>
                      <a:pt x="187071" y="66008"/>
                      <a:pt x="167545" y="38100"/>
                      <a:pt x="111728" y="38100"/>
                    </a:cubicBezTo>
                    <a:lnTo>
                      <a:pt x="45815" y="38100"/>
                    </a:lnTo>
                    <a:lnTo>
                      <a:pt x="45815" y="163640"/>
                    </a:lnTo>
                    <a:close/>
                    <a:moveTo>
                      <a:pt x="45815" y="331661"/>
                    </a:moveTo>
                    <a:lnTo>
                      <a:pt x="126778" y="331661"/>
                    </a:lnTo>
                    <a:cubicBezTo>
                      <a:pt x="183737" y="331661"/>
                      <a:pt x="204407" y="302038"/>
                      <a:pt x="204407" y="266890"/>
                    </a:cubicBezTo>
                    <a:cubicBezTo>
                      <a:pt x="204407" y="231172"/>
                      <a:pt x="184880" y="200501"/>
                      <a:pt x="127921" y="200501"/>
                    </a:cubicBezTo>
                    <a:lnTo>
                      <a:pt x="45815" y="200501"/>
                    </a:lnTo>
                    <a:lnTo>
                      <a:pt x="45815" y="3316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399F1A2-9760-4EFA-9912-3CE2BFB4AF89}"/>
                  </a:ext>
                </a:extLst>
              </p:cNvPr>
              <p:cNvSpPr/>
              <p:nvPr/>
            </p:nvSpPr>
            <p:spPr>
              <a:xfrm>
                <a:off x="3011297" y="3300412"/>
                <a:ext cx="212788" cy="273653"/>
              </a:xfrm>
              <a:custGeom>
                <a:avLst/>
                <a:gdLst>
                  <a:gd name="connsiteX0" fmla="*/ 90964 w 212788"/>
                  <a:gd name="connsiteY0" fmla="*/ 273653 h 273653"/>
                  <a:gd name="connsiteX1" fmla="*/ 0 w 212788"/>
                  <a:gd name="connsiteY1" fmla="*/ 172021 h 273653"/>
                  <a:gd name="connsiteX2" fmla="*/ 0 w 212788"/>
                  <a:gd name="connsiteY2" fmla="*/ 10096 h 273653"/>
                  <a:gd name="connsiteX3" fmla="*/ 10001 w 212788"/>
                  <a:gd name="connsiteY3" fmla="*/ 0 h 273653"/>
                  <a:gd name="connsiteX4" fmla="*/ 33433 w 212788"/>
                  <a:gd name="connsiteY4" fmla="*/ 0 h 273653"/>
                  <a:gd name="connsiteX5" fmla="*/ 43529 w 212788"/>
                  <a:gd name="connsiteY5" fmla="*/ 10096 h 273653"/>
                  <a:gd name="connsiteX6" fmla="*/ 43529 w 212788"/>
                  <a:gd name="connsiteY6" fmla="*/ 168021 h 273653"/>
                  <a:gd name="connsiteX7" fmla="*/ 99917 w 212788"/>
                  <a:gd name="connsiteY7" fmla="*/ 237268 h 273653"/>
                  <a:gd name="connsiteX8" fmla="*/ 169164 w 212788"/>
                  <a:gd name="connsiteY8" fmla="*/ 201549 h 273653"/>
                  <a:gd name="connsiteX9" fmla="*/ 169164 w 212788"/>
                  <a:gd name="connsiteY9" fmla="*/ 10096 h 273653"/>
                  <a:gd name="connsiteX10" fmla="*/ 179260 w 212788"/>
                  <a:gd name="connsiteY10" fmla="*/ 0 h 273653"/>
                  <a:gd name="connsiteX11" fmla="*/ 202692 w 212788"/>
                  <a:gd name="connsiteY11" fmla="*/ 0 h 273653"/>
                  <a:gd name="connsiteX12" fmla="*/ 212788 w 212788"/>
                  <a:gd name="connsiteY12" fmla="*/ 10096 h 273653"/>
                  <a:gd name="connsiteX13" fmla="*/ 212788 w 212788"/>
                  <a:gd name="connsiteY13" fmla="*/ 257937 h 273653"/>
                  <a:gd name="connsiteX14" fmla="*/ 202692 w 212788"/>
                  <a:gd name="connsiteY14" fmla="*/ 268034 h 273653"/>
                  <a:gd name="connsiteX15" fmla="*/ 182023 w 212788"/>
                  <a:gd name="connsiteY15" fmla="*/ 268034 h 273653"/>
                  <a:gd name="connsiteX16" fmla="*/ 171926 w 212788"/>
                  <a:gd name="connsiteY16" fmla="*/ 257937 h 273653"/>
                  <a:gd name="connsiteX17" fmla="*/ 171926 w 212788"/>
                  <a:gd name="connsiteY17" fmla="*/ 235553 h 273653"/>
                  <a:gd name="connsiteX18" fmla="*/ 90964 w 212788"/>
                  <a:gd name="connsiteY18" fmla="*/ 273653 h 273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88" h="273653">
                    <a:moveTo>
                      <a:pt x="90964" y="273653"/>
                    </a:moveTo>
                    <a:cubicBezTo>
                      <a:pt x="25622" y="273653"/>
                      <a:pt x="0" y="226790"/>
                      <a:pt x="0" y="172021"/>
                    </a:cubicBezTo>
                    <a:lnTo>
                      <a:pt x="0" y="10096"/>
                    </a:lnTo>
                    <a:cubicBezTo>
                      <a:pt x="0" y="2858"/>
                      <a:pt x="2762" y="0"/>
                      <a:pt x="10001" y="0"/>
                    </a:cubicBezTo>
                    <a:lnTo>
                      <a:pt x="33433" y="0"/>
                    </a:lnTo>
                    <a:cubicBezTo>
                      <a:pt x="40672" y="0"/>
                      <a:pt x="43529" y="2762"/>
                      <a:pt x="43529" y="10096"/>
                    </a:cubicBezTo>
                    <a:lnTo>
                      <a:pt x="43529" y="168021"/>
                    </a:lnTo>
                    <a:cubicBezTo>
                      <a:pt x="43529" y="199263"/>
                      <a:pt x="54673" y="237268"/>
                      <a:pt x="99917" y="237268"/>
                    </a:cubicBezTo>
                    <a:cubicBezTo>
                      <a:pt x="122777" y="237268"/>
                      <a:pt x="150209" y="228314"/>
                      <a:pt x="169164" y="201549"/>
                    </a:cubicBezTo>
                    <a:lnTo>
                      <a:pt x="169164" y="10096"/>
                    </a:lnTo>
                    <a:cubicBezTo>
                      <a:pt x="169164" y="2858"/>
                      <a:pt x="171926" y="0"/>
                      <a:pt x="179260" y="0"/>
                    </a:cubicBezTo>
                    <a:lnTo>
                      <a:pt x="202692" y="0"/>
                    </a:lnTo>
                    <a:cubicBezTo>
                      <a:pt x="209931" y="0"/>
                      <a:pt x="212788" y="2762"/>
                      <a:pt x="212788" y="10096"/>
                    </a:cubicBezTo>
                    <a:lnTo>
                      <a:pt x="212788" y="257937"/>
                    </a:lnTo>
                    <a:cubicBezTo>
                      <a:pt x="212788" y="265176"/>
                      <a:pt x="210026" y="268034"/>
                      <a:pt x="202692" y="268034"/>
                    </a:cubicBezTo>
                    <a:lnTo>
                      <a:pt x="182023" y="268034"/>
                    </a:lnTo>
                    <a:cubicBezTo>
                      <a:pt x="174784" y="268034"/>
                      <a:pt x="171926" y="265271"/>
                      <a:pt x="171926" y="257937"/>
                    </a:cubicBezTo>
                    <a:lnTo>
                      <a:pt x="171926" y="235553"/>
                    </a:lnTo>
                    <a:cubicBezTo>
                      <a:pt x="156781" y="254603"/>
                      <a:pt x="132779" y="273653"/>
                      <a:pt x="90964" y="2736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8032747-5D30-4BD5-987A-E0CD8522095B}"/>
                  </a:ext>
                </a:extLst>
              </p:cNvPr>
              <p:cNvSpPr/>
              <p:nvPr/>
            </p:nvSpPr>
            <p:spPr>
              <a:xfrm>
                <a:off x="3299143" y="3173634"/>
                <a:ext cx="59245" cy="394811"/>
              </a:xfrm>
              <a:custGeom>
                <a:avLst/>
                <a:gdLst>
                  <a:gd name="connsiteX0" fmla="*/ 29623 w 59245"/>
                  <a:gd name="connsiteY0" fmla="*/ 60388 h 394811"/>
                  <a:gd name="connsiteX1" fmla="*/ 0 w 59245"/>
                  <a:gd name="connsiteY1" fmla="*/ 30194 h 394811"/>
                  <a:gd name="connsiteX2" fmla="*/ 29623 w 59245"/>
                  <a:gd name="connsiteY2" fmla="*/ 0 h 394811"/>
                  <a:gd name="connsiteX3" fmla="*/ 59246 w 59245"/>
                  <a:gd name="connsiteY3" fmla="*/ 30194 h 394811"/>
                  <a:gd name="connsiteX4" fmla="*/ 29623 w 59245"/>
                  <a:gd name="connsiteY4" fmla="*/ 60388 h 394811"/>
                  <a:gd name="connsiteX5" fmla="*/ 17907 w 59245"/>
                  <a:gd name="connsiteY5" fmla="*/ 394811 h 394811"/>
                  <a:gd name="connsiteX6" fmla="*/ 7810 w 59245"/>
                  <a:gd name="connsiteY6" fmla="*/ 384715 h 394811"/>
                  <a:gd name="connsiteX7" fmla="*/ 7810 w 59245"/>
                  <a:gd name="connsiteY7" fmla="*/ 136874 h 394811"/>
                  <a:gd name="connsiteX8" fmla="*/ 17907 w 59245"/>
                  <a:gd name="connsiteY8" fmla="*/ 126778 h 394811"/>
                  <a:gd name="connsiteX9" fmla="*/ 41338 w 59245"/>
                  <a:gd name="connsiteY9" fmla="*/ 126778 h 394811"/>
                  <a:gd name="connsiteX10" fmla="*/ 51435 w 59245"/>
                  <a:gd name="connsiteY10" fmla="*/ 136874 h 394811"/>
                  <a:gd name="connsiteX11" fmla="*/ 51435 w 59245"/>
                  <a:gd name="connsiteY11" fmla="*/ 384715 h 394811"/>
                  <a:gd name="connsiteX12" fmla="*/ 41338 w 59245"/>
                  <a:gd name="connsiteY12" fmla="*/ 394811 h 394811"/>
                  <a:gd name="connsiteX13" fmla="*/ 17907 w 59245"/>
                  <a:gd name="connsiteY13" fmla="*/ 394811 h 39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45" h="394811">
                    <a:moveTo>
                      <a:pt x="29623" y="60388"/>
                    </a:moveTo>
                    <a:cubicBezTo>
                      <a:pt x="11239" y="60388"/>
                      <a:pt x="0" y="46958"/>
                      <a:pt x="0" y="30194"/>
                    </a:cubicBezTo>
                    <a:cubicBezTo>
                      <a:pt x="0" y="13430"/>
                      <a:pt x="11144" y="0"/>
                      <a:pt x="29623" y="0"/>
                    </a:cubicBezTo>
                    <a:cubicBezTo>
                      <a:pt x="48006" y="0"/>
                      <a:pt x="59246" y="13430"/>
                      <a:pt x="59246" y="30194"/>
                    </a:cubicBezTo>
                    <a:cubicBezTo>
                      <a:pt x="59246" y="46958"/>
                      <a:pt x="48006" y="60388"/>
                      <a:pt x="29623" y="60388"/>
                    </a:cubicBezTo>
                    <a:close/>
                    <a:moveTo>
                      <a:pt x="17907" y="394811"/>
                    </a:moveTo>
                    <a:cubicBezTo>
                      <a:pt x="10668" y="394811"/>
                      <a:pt x="7810" y="392049"/>
                      <a:pt x="7810" y="384715"/>
                    </a:cubicBezTo>
                    <a:lnTo>
                      <a:pt x="7810" y="136874"/>
                    </a:lnTo>
                    <a:cubicBezTo>
                      <a:pt x="7810" y="129635"/>
                      <a:pt x="10573" y="126778"/>
                      <a:pt x="17907" y="126778"/>
                    </a:cubicBezTo>
                    <a:lnTo>
                      <a:pt x="41338" y="126778"/>
                    </a:lnTo>
                    <a:cubicBezTo>
                      <a:pt x="48577" y="126778"/>
                      <a:pt x="51435" y="129540"/>
                      <a:pt x="51435" y="136874"/>
                    </a:cubicBezTo>
                    <a:lnTo>
                      <a:pt x="51435" y="384715"/>
                    </a:lnTo>
                    <a:cubicBezTo>
                      <a:pt x="51435" y="391954"/>
                      <a:pt x="48673" y="394811"/>
                      <a:pt x="41338" y="394811"/>
                    </a:cubicBezTo>
                    <a:lnTo>
                      <a:pt x="17907" y="394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34DF0B2-5649-4DDB-9049-35C47077597D}"/>
                  </a:ext>
                </a:extLst>
              </p:cNvPr>
              <p:cNvSpPr/>
              <p:nvPr/>
            </p:nvSpPr>
            <p:spPr>
              <a:xfrm>
                <a:off x="3433636" y="3167633"/>
                <a:ext cx="43624" cy="400907"/>
              </a:xfrm>
              <a:custGeom>
                <a:avLst/>
                <a:gdLst>
                  <a:gd name="connsiteX0" fmla="*/ 10096 w 43624"/>
                  <a:gd name="connsiteY0" fmla="*/ 400812 h 400907"/>
                  <a:gd name="connsiteX1" fmla="*/ 0 w 43624"/>
                  <a:gd name="connsiteY1" fmla="*/ 390716 h 400907"/>
                  <a:gd name="connsiteX2" fmla="*/ 0 w 43624"/>
                  <a:gd name="connsiteY2" fmla="*/ 10001 h 400907"/>
                  <a:gd name="connsiteX3" fmla="*/ 10096 w 43624"/>
                  <a:gd name="connsiteY3" fmla="*/ 0 h 400907"/>
                  <a:gd name="connsiteX4" fmla="*/ 33528 w 43624"/>
                  <a:gd name="connsiteY4" fmla="*/ 0 h 400907"/>
                  <a:gd name="connsiteX5" fmla="*/ 43624 w 43624"/>
                  <a:gd name="connsiteY5" fmla="*/ 10001 h 400907"/>
                  <a:gd name="connsiteX6" fmla="*/ 43624 w 43624"/>
                  <a:gd name="connsiteY6" fmla="*/ 390811 h 400907"/>
                  <a:gd name="connsiteX7" fmla="*/ 33528 w 43624"/>
                  <a:gd name="connsiteY7" fmla="*/ 400907 h 400907"/>
                  <a:gd name="connsiteX8" fmla="*/ 10096 w 43624"/>
                  <a:gd name="connsiteY8" fmla="*/ 400907 h 4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24" h="400907">
                    <a:moveTo>
                      <a:pt x="10096" y="400812"/>
                    </a:moveTo>
                    <a:cubicBezTo>
                      <a:pt x="2857" y="400812"/>
                      <a:pt x="0" y="398050"/>
                      <a:pt x="0" y="390716"/>
                    </a:cubicBezTo>
                    <a:lnTo>
                      <a:pt x="0" y="10001"/>
                    </a:lnTo>
                    <a:cubicBezTo>
                      <a:pt x="0" y="2762"/>
                      <a:pt x="2762" y="0"/>
                      <a:pt x="10096" y="0"/>
                    </a:cubicBezTo>
                    <a:lnTo>
                      <a:pt x="33528" y="0"/>
                    </a:lnTo>
                    <a:cubicBezTo>
                      <a:pt x="40767" y="0"/>
                      <a:pt x="43624" y="2762"/>
                      <a:pt x="43624" y="10001"/>
                    </a:cubicBezTo>
                    <a:lnTo>
                      <a:pt x="43624" y="390811"/>
                    </a:lnTo>
                    <a:cubicBezTo>
                      <a:pt x="43624" y="398050"/>
                      <a:pt x="40862" y="400907"/>
                      <a:pt x="33528" y="400907"/>
                    </a:cubicBezTo>
                    <a:lnTo>
                      <a:pt x="10096" y="4009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196C52C-2867-4BA1-B059-AC4327A6E1D0}"/>
                  </a:ext>
                </a:extLst>
              </p:cNvPr>
              <p:cNvSpPr/>
              <p:nvPr/>
            </p:nvSpPr>
            <p:spPr>
              <a:xfrm>
                <a:off x="3541935" y="3167633"/>
                <a:ext cx="230600" cy="406336"/>
              </a:xfrm>
              <a:custGeom>
                <a:avLst/>
                <a:gdLst>
                  <a:gd name="connsiteX0" fmla="*/ 199930 w 230600"/>
                  <a:gd name="connsiteY0" fmla="*/ 400812 h 406336"/>
                  <a:gd name="connsiteX1" fmla="*/ 189833 w 230600"/>
                  <a:gd name="connsiteY1" fmla="*/ 390716 h 406336"/>
                  <a:gd name="connsiteX2" fmla="*/ 189833 w 230600"/>
                  <a:gd name="connsiteY2" fmla="*/ 368332 h 406336"/>
                  <a:gd name="connsiteX3" fmla="*/ 112204 w 230600"/>
                  <a:gd name="connsiteY3" fmla="*/ 406337 h 406336"/>
                  <a:gd name="connsiteX4" fmla="*/ 0 w 230600"/>
                  <a:gd name="connsiteY4" fmla="*/ 267367 h 406336"/>
                  <a:gd name="connsiteX5" fmla="*/ 112204 w 230600"/>
                  <a:gd name="connsiteY5" fmla="*/ 127254 h 406336"/>
                  <a:gd name="connsiteX6" fmla="*/ 187071 w 230600"/>
                  <a:gd name="connsiteY6" fmla="*/ 161354 h 406336"/>
                  <a:gd name="connsiteX7" fmla="*/ 187071 w 230600"/>
                  <a:gd name="connsiteY7" fmla="*/ 10001 h 406336"/>
                  <a:gd name="connsiteX8" fmla="*/ 197072 w 230600"/>
                  <a:gd name="connsiteY8" fmla="*/ 0 h 406336"/>
                  <a:gd name="connsiteX9" fmla="*/ 220504 w 230600"/>
                  <a:gd name="connsiteY9" fmla="*/ 0 h 406336"/>
                  <a:gd name="connsiteX10" fmla="*/ 230600 w 230600"/>
                  <a:gd name="connsiteY10" fmla="*/ 10001 h 406336"/>
                  <a:gd name="connsiteX11" fmla="*/ 230600 w 230600"/>
                  <a:gd name="connsiteY11" fmla="*/ 390811 h 406336"/>
                  <a:gd name="connsiteX12" fmla="*/ 220504 w 230600"/>
                  <a:gd name="connsiteY12" fmla="*/ 400907 h 406336"/>
                  <a:gd name="connsiteX13" fmla="*/ 199930 w 230600"/>
                  <a:gd name="connsiteY13" fmla="*/ 400907 h 406336"/>
                  <a:gd name="connsiteX14" fmla="*/ 120587 w 230600"/>
                  <a:gd name="connsiteY14" fmla="*/ 371285 h 406336"/>
                  <a:gd name="connsiteX15" fmla="*/ 186976 w 230600"/>
                  <a:gd name="connsiteY15" fmla="*/ 334423 h 406336"/>
                  <a:gd name="connsiteX16" fmla="*/ 186976 w 230600"/>
                  <a:gd name="connsiteY16" fmla="*/ 199263 h 406336"/>
                  <a:gd name="connsiteX17" fmla="*/ 120587 w 230600"/>
                  <a:gd name="connsiteY17" fmla="*/ 162401 h 406336"/>
                  <a:gd name="connsiteX18" fmla="*/ 45244 w 230600"/>
                  <a:gd name="connsiteY18" fmla="*/ 266795 h 406336"/>
                  <a:gd name="connsiteX19" fmla="*/ 120587 w 230600"/>
                  <a:gd name="connsiteY19" fmla="*/ 371285 h 40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0600" h="406336">
                    <a:moveTo>
                      <a:pt x="199930" y="400812"/>
                    </a:moveTo>
                    <a:cubicBezTo>
                      <a:pt x="192691" y="400812"/>
                      <a:pt x="189833" y="398050"/>
                      <a:pt x="189833" y="390716"/>
                    </a:cubicBezTo>
                    <a:lnTo>
                      <a:pt x="189833" y="368332"/>
                    </a:lnTo>
                    <a:cubicBezTo>
                      <a:pt x="175831" y="389573"/>
                      <a:pt x="151829" y="406337"/>
                      <a:pt x="112204" y="406337"/>
                    </a:cubicBezTo>
                    <a:cubicBezTo>
                      <a:pt x="42386" y="406337"/>
                      <a:pt x="0" y="354997"/>
                      <a:pt x="0" y="267367"/>
                    </a:cubicBezTo>
                    <a:cubicBezTo>
                      <a:pt x="0" y="180308"/>
                      <a:pt x="42481" y="127254"/>
                      <a:pt x="112204" y="127254"/>
                    </a:cubicBezTo>
                    <a:cubicBezTo>
                      <a:pt x="150781" y="127254"/>
                      <a:pt x="174212" y="142875"/>
                      <a:pt x="187071" y="161354"/>
                    </a:cubicBezTo>
                    <a:lnTo>
                      <a:pt x="187071" y="10001"/>
                    </a:lnTo>
                    <a:cubicBezTo>
                      <a:pt x="187071" y="2762"/>
                      <a:pt x="189833" y="0"/>
                      <a:pt x="197072" y="0"/>
                    </a:cubicBezTo>
                    <a:lnTo>
                      <a:pt x="220504" y="0"/>
                    </a:lnTo>
                    <a:cubicBezTo>
                      <a:pt x="227743" y="0"/>
                      <a:pt x="230600" y="2762"/>
                      <a:pt x="230600" y="10001"/>
                    </a:cubicBezTo>
                    <a:lnTo>
                      <a:pt x="230600" y="390811"/>
                    </a:lnTo>
                    <a:cubicBezTo>
                      <a:pt x="230600" y="398050"/>
                      <a:pt x="227838" y="400907"/>
                      <a:pt x="220504" y="400907"/>
                    </a:cubicBezTo>
                    <a:lnTo>
                      <a:pt x="199930" y="400907"/>
                    </a:lnTo>
                    <a:close/>
                    <a:moveTo>
                      <a:pt x="120587" y="371285"/>
                    </a:moveTo>
                    <a:cubicBezTo>
                      <a:pt x="146304" y="371285"/>
                      <a:pt x="170307" y="360617"/>
                      <a:pt x="186976" y="334423"/>
                    </a:cubicBezTo>
                    <a:lnTo>
                      <a:pt x="186976" y="199263"/>
                    </a:lnTo>
                    <a:cubicBezTo>
                      <a:pt x="170212" y="172974"/>
                      <a:pt x="146209" y="162401"/>
                      <a:pt x="120587" y="162401"/>
                    </a:cubicBezTo>
                    <a:cubicBezTo>
                      <a:pt x="75343" y="162401"/>
                      <a:pt x="45244" y="196977"/>
                      <a:pt x="45244" y="266795"/>
                    </a:cubicBezTo>
                    <a:cubicBezTo>
                      <a:pt x="45244" y="336614"/>
                      <a:pt x="75438" y="371285"/>
                      <a:pt x="120587" y="3712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07266B4-DF8F-45A5-8472-A1F4691953DD}"/>
                  </a:ext>
                </a:extLst>
              </p:cNvPr>
              <p:cNvSpPr/>
              <p:nvPr/>
            </p:nvSpPr>
            <p:spPr>
              <a:xfrm>
                <a:off x="3847782" y="3173634"/>
                <a:ext cx="59245" cy="394811"/>
              </a:xfrm>
              <a:custGeom>
                <a:avLst/>
                <a:gdLst>
                  <a:gd name="connsiteX0" fmla="*/ 29623 w 59245"/>
                  <a:gd name="connsiteY0" fmla="*/ 60388 h 394811"/>
                  <a:gd name="connsiteX1" fmla="*/ 0 w 59245"/>
                  <a:gd name="connsiteY1" fmla="*/ 30194 h 394811"/>
                  <a:gd name="connsiteX2" fmla="*/ 29623 w 59245"/>
                  <a:gd name="connsiteY2" fmla="*/ 0 h 394811"/>
                  <a:gd name="connsiteX3" fmla="*/ 59246 w 59245"/>
                  <a:gd name="connsiteY3" fmla="*/ 30194 h 394811"/>
                  <a:gd name="connsiteX4" fmla="*/ 29623 w 59245"/>
                  <a:gd name="connsiteY4" fmla="*/ 60388 h 394811"/>
                  <a:gd name="connsiteX5" fmla="*/ 17907 w 59245"/>
                  <a:gd name="connsiteY5" fmla="*/ 394811 h 394811"/>
                  <a:gd name="connsiteX6" fmla="*/ 7811 w 59245"/>
                  <a:gd name="connsiteY6" fmla="*/ 384715 h 394811"/>
                  <a:gd name="connsiteX7" fmla="*/ 7811 w 59245"/>
                  <a:gd name="connsiteY7" fmla="*/ 136874 h 394811"/>
                  <a:gd name="connsiteX8" fmla="*/ 17907 w 59245"/>
                  <a:gd name="connsiteY8" fmla="*/ 126778 h 394811"/>
                  <a:gd name="connsiteX9" fmla="*/ 41339 w 59245"/>
                  <a:gd name="connsiteY9" fmla="*/ 126778 h 394811"/>
                  <a:gd name="connsiteX10" fmla="*/ 51435 w 59245"/>
                  <a:gd name="connsiteY10" fmla="*/ 136874 h 394811"/>
                  <a:gd name="connsiteX11" fmla="*/ 51435 w 59245"/>
                  <a:gd name="connsiteY11" fmla="*/ 384715 h 394811"/>
                  <a:gd name="connsiteX12" fmla="*/ 41339 w 59245"/>
                  <a:gd name="connsiteY12" fmla="*/ 394811 h 394811"/>
                  <a:gd name="connsiteX13" fmla="*/ 17907 w 59245"/>
                  <a:gd name="connsiteY13" fmla="*/ 394811 h 39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45" h="394811">
                    <a:moveTo>
                      <a:pt x="29623" y="60388"/>
                    </a:moveTo>
                    <a:cubicBezTo>
                      <a:pt x="11144" y="60388"/>
                      <a:pt x="0" y="46958"/>
                      <a:pt x="0" y="30194"/>
                    </a:cubicBezTo>
                    <a:cubicBezTo>
                      <a:pt x="0" y="13430"/>
                      <a:pt x="11144" y="0"/>
                      <a:pt x="29623" y="0"/>
                    </a:cubicBezTo>
                    <a:cubicBezTo>
                      <a:pt x="48006" y="0"/>
                      <a:pt x="59246" y="13430"/>
                      <a:pt x="59246" y="30194"/>
                    </a:cubicBezTo>
                    <a:cubicBezTo>
                      <a:pt x="59246" y="46958"/>
                      <a:pt x="48006" y="60388"/>
                      <a:pt x="29623" y="60388"/>
                    </a:cubicBezTo>
                    <a:close/>
                    <a:moveTo>
                      <a:pt x="17907" y="394811"/>
                    </a:moveTo>
                    <a:cubicBezTo>
                      <a:pt x="10668" y="394811"/>
                      <a:pt x="7811" y="392049"/>
                      <a:pt x="7811" y="384715"/>
                    </a:cubicBezTo>
                    <a:lnTo>
                      <a:pt x="7811" y="136874"/>
                    </a:lnTo>
                    <a:cubicBezTo>
                      <a:pt x="7811" y="129635"/>
                      <a:pt x="10668" y="126778"/>
                      <a:pt x="17907" y="126778"/>
                    </a:cubicBezTo>
                    <a:lnTo>
                      <a:pt x="41339" y="126778"/>
                    </a:lnTo>
                    <a:cubicBezTo>
                      <a:pt x="48578" y="126778"/>
                      <a:pt x="51435" y="129540"/>
                      <a:pt x="51435" y="136874"/>
                    </a:cubicBezTo>
                    <a:lnTo>
                      <a:pt x="51435" y="384715"/>
                    </a:lnTo>
                    <a:cubicBezTo>
                      <a:pt x="51435" y="391954"/>
                      <a:pt x="48578" y="394811"/>
                      <a:pt x="41339" y="394811"/>
                    </a:cubicBezTo>
                    <a:lnTo>
                      <a:pt x="17907" y="394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095DB20-5A6D-443E-980D-D96A827B18A4}"/>
                  </a:ext>
                </a:extLst>
              </p:cNvPr>
              <p:cNvSpPr/>
              <p:nvPr/>
            </p:nvSpPr>
            <p:spPr>
              <a:xfrm>
                <a:off x="3982276" y="3294792"/>
                <a:ext cx="216121" cy="273653"/>
              </a:xfrm>
              <a:custGeom>
                <a:avLst/>
                <a:gdLst>
                  <a:gd name="connsiteX0" fmla="*/ 10096 w 216121"/>
                  <a:gd name="connsiteY0" fmla="*/ 273653 h 273653"/>
                  <a:gd name="connsiteX1" fmla="*/ 0 w 216121"/>
                  <a:gd name="connsiteY1" fmla="*/ 263557 h 273653"/>
                  <a:gd name="connsiteX2" fmla="*/ 0 w 216121"/>
                  <a:gd name="connsiteY2" fmla="*/ 15716 h 273653"/>
                  <a:gd name="connsiteX3" fmla="*/ 10096 w 216121"/>
                  <a:gd name="connsiteY3" fmla="*/ 5620 h 273653"/>
                  <a:gd name="connsiteX4" fmla="*/ 30766 w 216121"/>
                  <a:gd name="connsiteY4" fmla="*/ 5620 h 273653"/>
                  <a:gd name="connsiteX5" fmla="*/ 40767 w 216121"/>
                  <a:gd name="connsiteY5" fmla="*/ 15716 h 273653"/>
                  <a:gd name="connsiteX6" fmla="*/ 40767 w 216121"/>
                  <a:gd name="connsiteY6" fmla="*/ 38005 h 273653"/>
                  <a:gd name="connsiteX7" fmla="*/ 123444 w 216121"/>
                  <a:gd name="connsiteY7" fmla="*/ 0 h 273653"/>
                  <a:gd name="connsiteX8" fmla="*/ 216122 w 216121"/>
                  <a:gd name="connsiteY8" fmla="*/ 101632 h 273653"/>
                  <a:gd name="connsiteX9" fmla="*/ 216122 w 216121"/>
                  <a:gd name="connsiteY9" fmla="*/ 263557 h 273653"/>
                  <a:gd name="connsiteX10" fmla="*/ 206026 w 216121"/>
                  <a:gd name="connsiteY10" fmla="*/ 273653 h 273653"/>
                  <a:gd name="connsiteX11" fmla="*/ 182594 w 216121"/>
                  <a:gd name="connsiteY11" fmla="*/ 273653 h 273653"/>
                  <a:gd name="connsiteX12" fmla="*/ 172498 w 216121"/>
                  <a:gd name="connsiteY12" fmla="*/ 263557 h 273653"/>
                  <a:gd name="connsiteX13" fmla="*/ 172498 w 216121"/>
                  <a:gd name="connsiteY13" fmla="*/ 105632 h 273653"/>
                  <a:gd name="connsiteX14" fmla="*/ 114395 w 216121"/>
                  <a:gd name="connsiteY14" fmla="*/ 36385 h 273653"/>
                  <a:gd name="connsiteX15" fmla="*/ 43529 w 216121"/>
                  <a:gd name="connsiteY15" fmla="*/ 72104 h 273653"/>
                  <a:gd name="connsiteX16" fmla="*/ 43529 w 216121"/>
                  <a:gd name="connsiteY16" fmla="*/ 263557 h 273653"/>
                  <a:gd name="connsiteX17" fmla="*/ 33433 w 216121"/>
                  <a:gd name="connsiteY17" fmla="*/ 273653 h 273653"/>
                  <a:gd name="connsiteX18" fmla="*/ 10096 w 216121"/>
                  <a:gd name="connsiteY18" fmla="*/ 273653 h 273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6121" h="273653">
                    <a:moveTo>
                      <a:pt x="10096" y="273653"/>
                    </a:moveTo>
                    <a:cubicBezTo>
                      <a:pt x="2857" y="273653"/>
                      <a:pt x="0" y="270891"/>
                      <a:pt x="0" y="263557"/>
                    </a:cubicBezTo>
                    <a:lnTo>
                      <a:pt x="0" y="15716"/>
                    </a:lnTo>
                    <a:cubicBezTo>
                      <a:pt x="0" y="8477"/>
                      <a:pt x="2857" y="5620"/>
                      <a:pt x="10096" y="5620"/>
                    </a:cubicBezTo>
                    <a:lnTo>
                      <a:pt x="30766" y="5620"/>
                    </a:lnTo>
                    <a:cubicBezTo>
                      <a:pt x="38005" y="5620"/>
                      <a:pt x="40767" y="8382"/>
                      <a:pt x="40767" y="15716"/>
                    </a:cubicBezTo>
                    <a:lnTo>
                      <a:pt x="40767" y="38005"/>
                    </a:lnTo>
                    <a:cubicBezTo>
                      <a:pt x="55816" y="19050"/>
                      <a:pt x="80963" y="0"/>
                      <a:pt x="123444" y="0"/>
                    </a:cubicBezTo>
                    <a:cubicBezTo>
                      <a:pt x="189833" y="0"/>
                      <a:pt x="216122" y="46863"/>
                      <a:pt x="216122" y="101632"/>
                    </a:cubicBezTo>
                    <a:lnTo>
                      <a:pt x="216122" y="263557"/>
                    </a:lnTo>
                    <a:cubicBezTo>
                      <a:pt x="216122" y="270796"/>
                      <a:pt x="213360" y="273653"/>
                      <a:pt x="206026" y="273653"/>
                    </a:cubicBezTo>
                    <a:lnTo>
                      <a:pt x="182594" y="273653"/>
                    </a:lnTo>
                    <a:cubicBezTo>
                      <a:pt x="175355" y="273653"/>
                      <a:pt x="172498" y="270891"/>
                      <a:pt x="172498" y="263557"/>
                    </a:cubicBezTo>
                    <a:lnTo>
                      <a:pt x="172498" y="105632"/>
                    </a:lnTo>
                    <a:cubicBezTo>
                      <a:pt x="172498" y="74390"/>
                      <a:pt x="161830" y="36385"/>
                      <a:pt x="114395" y="36385"/>
                    </a:cubicBezTo>
                    <a:cubicBezTo>
                      <a:pt x="90964" y="36385"/>
                      <a:pt x="63055" y="45339"/>
                      <a:pt x="43529" y="72104"/>
                    </a:cubicBezTo>
                    <a:lnTo>
                      <a:pt x="43529" y="263557"/>
                    </a:lnTo>
                    <a:cubicBezTo>
                      <a:pt x="43529" y="270796"/>
                      <a:pt x="40672" y="273653"/>
                      <a:pt x="33433" y="273653"/>
                    </a:cubicBezTo>
                    <a:lnTo>
                      <a:pt x="10096" y="273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0CD18E3-372E-4662-9A1B-FA076EFC92D8}"/>
                  </a:ext>
                </a:extLst>
              </p:cNvPr>
              <p:cNvSpPr/>
              <p:nvPr/>
            </p:nvSpPr>
            <p:spPr>
              <a:xfrm>
                <a:off x="4249642" y="3294887"/>
                <a:ext cx="247840" cy="390810"/>
              </a:xfrm>
              <a:custGeom>
                <a:avLst/>
                <a:gdLst>
                  <a:gd name="connsiteX0" fmla="*/ 116681 w 247840"/>
                  <a:gd name="connsiteY0" fmla="*/ 390811 h 390810"/>
                  <a:gd name="connsiteX1" fmla="*/ 0 w 247840"/>
                  <a:gd name="connsiteY1" fmla="*/ 317087 h 390810"/>
                  <a:gd name="connsiteX2" fmla="*/ 44101 w 247840"/>
                  <a:gd name="connsiteY2" fmla="*/ 258509 h 390810"/>
                  <a:gd name="connsiteX3" fmla="*/ 19526 w 247840"/>
                  <a:gd name="connsiteY3" fmla="*/ 221647 h 390810"/>
                  <a:gd name="connsiteX4" fmla="*/ 54674 w 247840"/>
                  <a:gd name="connsiteY4" fmla="*/ 172498 h 390810"/>
                  <a:gd name="connsiteX5" fmla="*/ 17812 w 247840"/>
                  <a:gd name="connsiteY5" fmla="*/ 95441 h 390810"/>
                  <a:gd name="connsiteX6" fmla="*/ 116110 w 247840"/>
                  <a:gd name="connsiteY6" fmla="*/ 0 h 390810"/>
                  <a:gd name="connsiteX7" fmla="*/ 152971 w 247840"/>
                  <a:gd name="connsiteY7" fmla="*/ 5620 h 390810"/>
                  <a:gd name="connsiteX8" fmla="*/ 234505 w 247840"/>
                  <a:gd name="connsiteY8" fmla="*/ 5620 h 390810"/>
                  <a:gd name="connsiteX9" fmla="*/ 244602 w 247840"/>
                  <a:gd name="connsiteY9" fmla="*/ 15716 h 390810"/>
                  <a:gd name="connsiteX10" fmla="*/ 244602 w 247840"/>
                  <a:gd name="connsiteY10" fmla="*/ 29718 h 390810"/>
                  <a:gd name="connsiteX11" fmla="*/ 234505 w 247840"/>
                  <a:gd name="connsiteY11" fmla="*/ 39719 h 390810"/>
                  <a:gd name="connsiteX12" fmla="*/ 192024 w 247840"/>
                  <a:gd name="connsiteY12" fmla="*/ 34671 h 390810"/>
                  <a:gd name="connsiteX13" fmla="*/ 218313 w 247840"/>
                  <a:gd name="connsiteY13" fmla="*/ 94393 h 390810"/>
                  <a:gd name="connsiteX14" fmla="*/ 117253 w 247840"/>
                  <a:gd name="connsiteY14" fmla="*/ 189833 h 390810"/>
                  <a:gd name="connsiteX15" fmla="*/ 74295 w 247840"/>
                  <a:gd name="connsiteY15" fmla="*/ 183166 h 390810"/>
                  <a:gd name="connsiteX16" fmla="*/ 57531 w 247840"/>
                  <a:gd name="connsiteY16" fmla="*/ 214408 h 390810"/>
                  <a:gd name="connsiteX17" fmla="*/ 93250 w 247840"/>
                  <a:gd name="connsiteY17" fmla="*/ 232315 h 390810"/>
                  <a:gd name="connsiteX18" fmla="*/ 160782 w 247840"/>
                  <a:gd name="connsiteY18" fmla="*/ 232315 h 390810"/>
                  <a:gd name="connsiteX19" fmla="*/ 247841 w 247840"/>
                  <a:gd name="connsiteY19" fmla="*/ 300419 h 390810"/>
                  <a:gd name="connsiteX20" fmla="*/ 116681 w 247840"/>
                  <a:gd name="connsiteY20" fmla="*/ 390811 h 390810"/>
                  <a:gd name="connsiteX21" fmla="*/ 117253 w 247840"/>
                  <a:gd name="connsiteY21" fmla="*/ 359569 h 390810"/>
                  <a:gd name="connsiteX22" fmla="*/ 204311 w 247840"/>
                  <a:gd name="connsiteY22" fmla="*/ 304895 h 390810"/>
                  <a:gd name="connsiteX23" fmla="*/ 151829 w 247840"/>
                  <a:gd name="connsiteY23" fmla="*/ 268034 h 390810"/>
                  <a:gd name="connsiteX24" fmla="*/ 73057 w 247840"/>
                  <a:gd name="connsiteY24" fmla="*/ 268034 h 390810"/>
                  <a:gd name="connsiteX25" fmla="*/ 42386 w 247840"/>
                  <a:gd name="connsiteY25" fmla="*/ 311563 h 390810"/>
                  <a:gd name="connsiteX26" fmla="*/ 117253 w 247840"/>
                  <a:gd name="connsiteY26" fmla="*/ 359569 h 390810"/>
                  <a:gd name="connsiteX27" fmla="*/ 118396 w 247840"/>
                  <a:gd name="connsiteY27" fmla="*/ 158591 h 390810"/>
                  <a:gd name="connsiteX28" fmla="*/ 175927 w 247840"/>
                  <a:gd name="connsiteY28" fmla="*/ 94964 h 390810"/>
                  <a:gd name="connsiteX29" fmla="*/ 118396 w 247840"/>
                  <a:gd name="connsiteY29" fmla="*/ 31337 h 390810"/>
                  <a:gd name="connsiteX30" fmla="*/ 60865 w 247840"/>
                  <a:gd name="connsiteY30" fmla="*/ 94964 h 390810"/>
                  <a:gd name="connsiteX31" fmla="*/ 118396 w 247840"/>
                  <a:gd name="connsiteY31" fmla="*/ 158591 h 39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7840" h="390810">
                    <a:moveTo>
                      <a:pt x="116681" y="390811"/>
                    </a:moveTo>
                    <a:cubicBezTo>
                      <a:pt x="46387" y="390811"/>
                      <a:pt x="0" y="364046"/>
                      <a:pt x="0" y="317087"/>
                    </a:cubicBezTo>
                    <a:cubicBezTo>
                      <a:pt x="0" y="288036"/>
                      <a:pt x="17907" y="269081"/>
                      <a:pt x="44101" y="258509"/>
                    </a:cubicBezTo>
                    <a:cubicBezTo>
                      <a:pt x="29623" y="252317"/>
                      <a:pt x="19526" y="240030"/>
                      <a:pt x="19526" y="221647"/>
                    </a:cubicBezTo>
                    <a:cubicBezTo>
                      <a:pt x="19526" y="197644"/>
                      <a:pt x="38005" y="182023"/>
                      <a:pt x="54674" y="172498"/>
                    </a:cubicBezTo>
                    <a:cubicBezTo>
                      <a:pt x="28385" y="154019"/>
                      <a:pt x="17812" y="124492"/>
                      <a:pt x="17812" y="95441"/>
                    </a:cubicBezTo>
                    <a:cubicBezTo>
                      <a:pt x="17812" y="47435"/>
                      <a:pt x="46292" y="0"/>
                      <a:pt x="116110" y="0"/>
                    </a:cubicBezTo>
                    <a:cubicBezTo>
                      <a:pt x="131159" y="0"/>
                      <a:pt x="142875" y="2286"/>
                      <a:pt x="152971" y="5620"/>
                    </a:cubicBezTo>
                    <a:lnTo>
                      <a:pt x="234505" y="5620"/>
                    </a:lnTo>
                    <a:cubicBezTo>
                      <a:pt x="241745" y="5620"/>
                      <a:pt x="244602" y="8382"/>
                      <a:pt x="244602" y="15716"/>
                    </a:cubicBezTo>
                    <a:lnTo>
                      <a:pt x="244602" y="29718"/>
                    </a:lnTo>
                    <a:cubicBezTo>
                      <a:pt x="244602" y="36957"/>
                      <a:pt x="241268" y="39719"/>
                      <a:pt x="234505" y="39719"/>
                    </a:cubicBezTo>
                    <a:cubicBezTo>
                      <a:pt x="219932" y="39148"/>
                      <a:pt x="204883" y="37529"/>
                      <a:pt x="192024" y="34671"/>
                    </a:cubicBezTo>
                    <a:cubicBezTo>
                      <a:pt x="210979" y="50864"/>
                      <a:pt x="218313" y="69818"/>
                      <a:pt x="218313" y="94393"/>
                    </a:cubicBezTo>
                    <a:cubicBezTo>
                      <a:pt x="218313" y="142399"/>
                      <a:pt x="190976" y="189833"/>
                      <a:pt x="117253" y="189833"/>
                    </a:cubicBezTo>
                    <a:cubicBezTo>
                      <a:pt x="101060" y="189833"/>
                      <a:pt x="86582" y="187547"/>
                      <a:pt x="74295" y="183166"/>
                    </a:cubicBezTo>
                    <a:cubicBezTo>
                      <a:pt x="63151" y="193739"/>
                      <a:pt x="57531" y="204406"/>
                      <a:pt x="57531" y="214408"/>
                    </a:cubicBezTo>
                    <a:cubicBezTo>
                      <a:pt x="57531" y="222790"/>
                      <a:pt x="60865" y="232315"/>
                      <a:pt x="93250" y="232315"/>
                    </a:cubicBezTo>
                    <a:lnTo>
                      <a:pt x="160782" y="232315"/>
                    </a:lnTo>
                    <a:cubicBezTo>
                      <a:pt x="209360" y="232315"/>
                      <a:pt x="247841" y="253556"/>
                      <a:pt x="247841" y="300419"/>
                    </a:cubicBezTo>
                    <a:cubicBezTo>
                      <a:pt x="247841" y="351758"/>
                      <a:pt x="202121" y="390811"/>
                      <a:pt x="116681" y="390811"/>
                    </a:cubicBezTo>
                    <a:close/>
                    <a:moveTo>
                      <a:pt x="117253" y="359569"/>
                    </a:moveTo>
                    <a:cubicBezTo>
                      <a:pt x="177546" y="359569"/>
                      <a:pt x="204311" y="334994"/>
                      <a:pt x="204311" y="304895"/>
                    </a:cubicBezTo>
                    <a:cubicBezTo>
                      <a:pt x="204311" y="284226"/>
                      <a:pt x="191453" y="268034"/>
                      <a:pt x="151829" y="268034"/>
                    </a:cubicBezTo>
                    <a:lnTo>
                      <a:pt x="73057" y="268034"/>
                    </a:lnTo>
                    <a:cubicBezTo>
                      <a:pt x="51245" y="278130"/>
                      <a:pt x="42386" y="293180"/>
                      <a:pt x="42386" y="311563"/>
                    </a:cubicBezTo>
                    <a:cubicBezTo>
                      <a:pt x="42386" y="336614"/>
                      <a:pt x="58579" y="359569"/>
                      <a:pt x="117253" y="359569"/>
                    </a:cubicBezTo>
                    <a:close/>
                    <a:moveTo>
                      <a:pt x="118396" y="158591"/>
                    </a:moveTo>
                    <a:cubicBezTo>
                      <a:pt x="155829" y="158591"/>
                      <a:pt x="175927" y="131826"/>
                      <a:pt x="175927" y="94964"/>
                    </a:cubicBezTo>
                    <a:cubicBezTo>
                      <a:pt x="175927" y="58674"/>
                      <a:pt x="155829" y="31337"/>
                      <a:pt x="118396" y="31337"/>
                    </a:cubicBezTo>
                    <a:cubicBezTo>
                      <a:pt x="80963" y="31337"/>
                      <a:pt x="60865" y="58674"/>
                      <a:pt x="60865" y="94964"/>
                    </a:cubicBezTo>
                    <a:cubicBezTo>
                      <a:pt x="60865" y="131731"/>
                      <a:pt x="80963" y="158591"/>
                      <a:pt x="118396" y="1585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F14A302-54D3-4025-84C6-1280785778FB}"/>
                  </a:ext>
                </a:extLst>
              </p:cNvPr>
              <p:cNvSpPr/>
              <p:nvPr/>
            </p:nvSpPr>
            <p:spPr>
              <a:xfrm>
                <a:off x="4647502" y="3294697"/>
                <a:ext cx="213264" cy="279272"/>
              </a:xfrm>
              <a:custGeom>
                <a:avLst/>
                <a:gdLst>
                  <a:gd name="connsiteX0" fmla="*/ 182594 w 213264"/>
                  <a:gd name="connsiteY0" fmla="*/ 273748 h 279272"/>
                  <a:gd name="connsiteX1" fmla="*/ 172498 w 213264"/>
                  <a:gd name="connsiteY1" fmla="*/ 263652 h 279272"/>
                  <a:gd name="connsiteX2" fmla="*/ 172498 w 213264"/>
                  <a:gd name="connsiteY2" fmla="*/ 239649 h 279272"/>
                  <a:gd name="connsiteX3" fmla="*/ 89345 w 213264"/>
                  <a:gd name="connsiteY3" fmla="*/ 279273 h 279272"/>
                  <a:gd name="connsiteX4" fmla="*/ 0 w 213264"/>
                  <a:gd name="connsiteY4" fmla="*/ 198311 h 279272"/>
                  <a:gd name="connsiteX5" fmla="*/ 106585 w 213264"/>
                  <a:gd name="connsiteY5" fmla="*/ 115633 h 279272"/>
                  <a:gd name="connsiteX6" fmla="*/ 169735 w 213264"/>
                  <a:gd name="connsiteY6" fmla="*/ 126206 h 279272"/>
                  <a:gd name="connsiteX7" fmla="*/ 169735 w 213264"/>
                  <a:gd name="connsiteY7" fmla="*/ 103918 h 279272"/>
                  <a:gd name="connsiteX8" fmla="*/ 106585 w 213264"/>
                  <a:gd name="connsiteY8" fmla="*/ 36862 h 279272"/>
                  <a:gd name="connsiteX9" fmla="*/ 36862 w 213264"/>
                  <a:gd name="connsiteY9" fmla="*/ 59246 h 279272"/>
                  <a:gd name="connsiteX10" fmla="*/ 22860 w 213264"/>
                  <a:gd name="connsiteY10" fmla="*/ 56959 h 279272"/>
                  <a:gd name="connsiteX11" fmla="*/ 13906 w 213264"/>
                  <a:gd name="connsiteY11" fmla="*/ 44101 h 279272"/>
                  <a:gd name="connsiteX12" fmla="*/ 16192 w 213264"/>
                  <a:gd name="connsiteY12" fmla="*/ 29623 h 279272"/>
                  <a:gd name="connsiteX13" fmla="*/ 110490 w 213264"/>
                  <a:gd name="connsiteY13" fmla="*/ 0 h 279272"/>
                  <a:gd name="connsiteX14" fmla="*/ 213265 w 213264"/>
                  <a:gd name="connsiteY14" fmla="*/ 97155 h 279272"/>
                  <a:gd name="connsiteX15" fmla="*/ 213265 w 213264"/>
                  <a:gd name="connsiteY15" fmla="*/ 263557 h 279272"/>
                  <a:gd name="connsiteX16" fmla="*/ 203168 w 213264"/>
                  <a:gd name="connsiteY16" fmla="*/ 273653 h 279272"/>
                  <a:gd name="connsiteX17" fmla="*/ 182594 w 213264"/>
                  <a:gd name="connsiteY17" fmla="*/ 273653 h 279272"/>
                  <a:gd name="connsiteX18" fmla="*/ 169831 w 213264"/>
                  <a:gd name="connsiteY18" fmla="*/ 205645 h 279272"/>
                  <a:gd name="connsiteX19" fmla="*/ 169831 w 213264"/>
                  <a:gd name="connsiteY19" fmla="*/ 158210 h 279272"/>
                  <a:gd name="connsiteX20" fmla="*/ 112300 w 213264"/>
                  <a:gd name="connsiteY20" fmla="*/ 149257 h 279272"/>
                  <a:gd name="connsiteX21" fmla="*/ 44196 w 213264"/>
                  <a:gd name="connsiteY21" fmla="*/ 197263 h 279272"/>
                  <a:gd name="connsiteX22" fmla="*/ 96679 w 213264"/>
                  <a:gd name="connsiteY22" fmla="*/ 244126 h 279272"/>
                  <a:gd name="connsiteX23" fmla="*/ 169831 w 213264"/>
                  <a:gd name="connsiteY23" fmla="*/ 205645 h 2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264" h="279272">
                    <a:moveTo>
                      <a:pt x="182594" y="273748"/>
                    </a:moveTo>
                    <a:cubicBezTo>
                      <a:pt x="175355" y="273748"/>
                      <a:pt x="172498" y="270986"/>
                      <a:pt x="172498" y="263652"/>
                    </a:cubicBezTo>
                    <a:lnTo>
                      <a:pt x="172498" y="239649"/>
                    </a:lnTo>
                    <a:cubicBezTo>
                      <a:pt x="158020" y="258604"/>
                      <a:pt x="134017" y="279273"/>
                      <a:pt x="89345" y="279273"/>
                    </a:cubicBezTo>
                    <a:cubicBezTo>
                      <a:pt x="31242" y="279273"/>
                      <a:pt x="0" y="244697"/>
                      <a:pt x="0" y="198311"/>
                    </a:cubicBezTo>
                    <a:cubicBezTo>
                      <a:pt x="0" y="151448"/>
                      <a:pt x="32956" y="115633"/>
                      <a:pt x="106585" y="115633"/>
                    </a:cubicBezTo>
                    <a:cubicBezTo>
                      <a:pt x="132874" y="115633"/>
                      <a:pt x="155162" y="120110"/>
                      <a:pt x="169735" y="126206"/>
                    </a:cubicBezTo>
                    <a:lnTo>
                      <a:pt x="169735" y="103918"/>
                    </a:lnTo>
                    <a:cubicBezTo>
                      <a:pt x="169735" y="70961"/>
                      <a:pt x="159639" y="36862"/>
                      <a:pt x="106585" y="36862"/>
                    </a:cubicBezTo>
                    <a:cubicBezTo>
                      <a:pt x="82010" y="36862"/>
                      <a:pt x="55816" y="44101"/>
                      <a:pt x="36862" y="59246"/>
                    </a:cubicBezTo>
                    <a:cubicBezTo>
                      <a:pt x="30671" y="63722"/>
                      <a:pt x="27337" y="63151"/>
                      <a:pt x="22860" y="56959"/>
                    </a:cubicBezTo>
                    <a:lnTo>
                      <a:pt x="13906" y="44101"/>
                    </a:lnTo>
                    <a:cubicBezTo>
                      <a:pt x="10573" y="38576"/>
                      <a:pt x="11144" y="33528"/>
                      <a:pt x="16192" y="29623"/>
                    </a:cubicBezTo>
                    <a:cubicBezTo>
                      <a:pt x="39052" y="10668"/>
                      <a:pt x="73152" y="0"/>
                      <a:pt x="110490" y="0"/>
                    </a:cubicBezTo>
                    <a:cubicBezTo>
                      <a:pt x="183071" y="0"/>
                      <a:pt x="213265" y="39624"/>
                      <a:pt x="213265" y="97155"/>
                    </a:cubicBezTo>
                    <a:lnTo>
                      <a:pt x="213265" y="263557"/>
                    </a:lnTo>
                    <a:cubicBezTo>
                      <a:pt x="213265" y="270796"/>
                      <a:pt x="210502" y="273653"/>
                      <a:pt x="203168" y="273653"/>
                    </a:cubicBezTo>
                    <a:lnTo>
                      <a:pt x="182594" y="273653"/>
                    </a:lnTo>
                    <a:close/>
                    <a:moveTo>
                      <a:pt x="169831" y="205645"/>
                    </a:moveTo>
                    <a:lnTo>
                      <a:pt x="169831" y="158210"/>
                    </a:lnTo>
                    <a:cubicBezTo>
                      <a:pt x="155257" y="151543"/>
                      <a:pt x="129064" y="149257"/>
                      <a:pt x="112300" y="149257"/>
                    </a:cubicBezTo>
                    <a:cubicBezTo>
                      <a:pt x="62008" y="149257"/>
                      <a:pt x="44196" y="169354"/>
                      <a:pt x="44196" y="197263"/>
                    </a:cubicBezTo>
                    <a:cubicBezTo>
                      <a:pt x="44196" y="219551"/>
                      <a:pt x="55340" y="244126"/>
                      <a:pt x="96679" y="244126"/>
                    </a:cubicBezTo>
                    <a:cubicBezTo>
                      <a:pt x="124587" y="244221"/>
                      <a:pt x="150781" y="232981"/>
                      <a:pt x="169831" y="205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96E3B42-BE6A-45E9-AE30-CC8D6859D501}"/>
                  </a:ext>
                </a:extLst>
              </p:cNvPr>
              <p:cNvSpPr/>
              <p:nvPr/>
            </p:nvSpPr>
            <p:spPr>
              <a:xfrm>
                <a:off x="5031394" y="3300412"/>
                <a:ext cx="384544" cy="268033"/>
              </a:xfrm>
              <a:custGeom>
                <a:avLst/>
                <a:gdLst>
                  <a:gd name="connsiteX0" fmla="*/ 93977 w 384544"/>
                  <a:gd name="connsiteY0" fmla="*/ 268034 h 268033"/>
                  <a:gd name="connsiteX1" fmla="*/ 79499 w 384544"/>
                  <a:gd name="connsiteY1" fmla="*/ 259080 h 268033"/>
                  <a:gd name="connsiteX2" fmla="*/ 251 w 384544"/>
                  <a:gd name="connsiteY2" fmla="*/ 10096 h 268033"/>
                  <a:gd name="connsiteX3" fmla="*/ 8633 w 384544"/>
                  <a:gd name="connsiteY3" fmla="*/ 0 h 268033"/>
                  <a:gd name="connsiteX4" fmla="*/ 32636 w 384544"/>
                  <a:gd name="connsiteY4" fmla="*/ 0 h 268033"/>
                  <a:gd name="connsiteX5" fmla="*/ 44351 w 384544"/>
                  <a:gd name="connsiteY5" fmla="*/ 10096 h 268033"/>
                  <a:gd name="connsiteX6" fmla="*/ 105788 w 384544"/>
                  <a:gd name="connsiteY6" fmla="*/ 224504 h 268033"/>
                  <a:gd name="connsiteX7" fmla="*/ 171129 w 384544"/>
                  <a:gd name="connsiteY7" fmla="*/ 10096 h 268033"/>
                  <a:gd name="connsiteX8" fmla="*/ 182845 w 384544"/>
                  <a:gd name="connsiteY8" fmla="*/ 0 h 268033"/>
                  <a:gd name="connsiteX9" fmla="*/ 201800 w 384544"/>
                  <a:gd name="connsiteY9" fmla="*/ 0 h 268033"/>
                  <a:gd name="connsiteX10" fmla="*/ 213515 w 384544"/>
                  <a:gd name="connsiteY10" fmla="*/ 10096 h 268033"/>
                  <a:gd name="connsiteX11" fmla="*/ 279333 w 384544"/>
                  <a:gd name="connsiteY11" fmla="*/ 224504 h 268033"/>
                  <a:gd name="connsiteX12" fmla="*/ 340769 w 384544"/>
                  <a:gd name="connsiteY12" fmla="*/ 10096 h 268033"/>
                  <a:gd name="connsiteX13" fmla="*/ 352485 w 384544"/>
                  <a:gd name="connsiteY13" fmla="*/ 0 h 268033"/>
                  <a:gd name="connsiteX14" fmla="*/ 375917 w 384544"/>
                  <a:gd name="connsiteY14" fmla="*/ 0 h 268033"/>
                  <a:gd name="connsiteX15" fmla="*/ 384298 w 384544"/>
                  <a:gd name="connsiteY15" fmla="*/ 10096 h 268033"/>
                  <a:gd name="connsiteX16" fmla="*/ 305527 w 384544"/>
                  <a:gd name="connsiteY16" fmla="*/ 259080 h 268033"/>
                  <a:gd name="connsiteX17" fmla="*/ 291049 w 384544"/>
                  <a:gd name="connsiteY17" fmla="*/ 268034 h 268033"/>
                  <a:gd name="connsiteX18" fmla="*/ 269237 w 384544"/>
                  <a:gd name="connsiteY18" fmla="*/ 268034 h 268033"/>
                  <a:gd name="connsiteX19" fmla="*/ 255235 w 384544"/>
                  <a:gd name="connsiteY19" fmla="*/ 259080 h 268033"/>
                  <a:gd name="connsiteX20" fmla="*/ 192084 w 384544"/>
                  <a:gd name="connsiteY20" fmla="*/ 65913 h 268033"/>
                  <a:gd name="connsiteX21" fmla="*/ 129600 w 384544"/>
                  <a:gd name="connsiteY21" fmla="*/ 258509 h 268033"/>
                  <a:gd name="connsiteX22" fmla="*/ 115598 w 384544"/>
                  <a:gd name="connsiteY22" fmla="*/ 268034 h 268033"/>
                  <a:gd name="connsiteX23" fmla="*/ 93977 w 384544"/>
                  <a:gd name="connsiteY23" fmla="*/ 268034 h 26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4544" h="268033">
                    <a:moveTo>
                      <a:pt x="93977" y="268034"/>
                    </a:moveTo>
                    <a:cubicBezTo>
                      <a:pt x="86738" y="268034"/>
                      <a:pt x="82832" y="265271"/>
                      <a:pt x="79499" y="259080"/>
                    </a:cubicBezTo>
                    <a:cubicBezTo>
                      <a:pt x="51019" y="197644"/>
                      <a:pt x="16348" y="96583"/>
                      <a:pt x="251" y="10096"/>
                    </a:cubicBezTo>
                    <a:cubicBezTo>
                      <a:pt x="-892" y="3334"/>
                      <a:pt x="1870" y="0"/>
                      <a:pt x="8633" y="0"/>
                    </a:cubicBezTo>
                    <a:lnTo>
                      <a:pt x="32636" y="0"/>
                    </a:lnTo>
                    <a:cubicBezTo>
                      <a:pt x="39875" y="0"/>
                      <a:pt x="43208" y="2762"/>
                      <a:pt x="44351" y="10096"/>
                    </a:cubicBezTo>
                    <a:cubicBezTo>
                      <a:pt x="57210" y="82677"/>
                      <a:pt x="82832" y="169736"/>
                      <a:pt x="105788" y="224504"/>
                    </a:cubicBezTo>
                    <a:cubicBezTo>
                      <a:pt x="130934" y="169831"/>
                      <a:pt x="158270" y="82677"/>
                      <a:pt x="171129" y="10096"/>
                    </a:cubicBezTo>
                    <a:cubicBezTo>
                      <a:pt x="172177" y="2858"/>
                      <a:pt x="175606" y="0"/>
                      <a:pt x="182845" y="0"/>
                    </a:cubicBezTo>
                    <a:lnTo>
                      <a:pt x="201800" y="0"/>
                    </a:lnTo>
                    <a:cubicBezTo>
                      <a:pt x="209039" y="0"/>
                      <a:pt x="212372" y="2762"/>
                      <a:pt x="213515" y="10096"/>
                    </a:cubicBezTo>
                    <a:cubicBezTo>
                      <a:pt x="226946" y="82677"/>
                      <a:pt x="254282" y="169736"/>
                      <a:pt x="279333" y="224504"/>
                    </a:cubicBezTo>
                    <a:cubicBezTo>
                      <a:pt x="302193" y="169831"/>
                      <a:pt x="327911" y="82677"/>
                      <a:pt x="340769" y="10096"/>
                    </a:cubicBezTo>
                    <a:cubicBezTo>
                      <a:pt x="341817" y="2858"/>
                      <a:pt x="345246" y="0"/>
                      <a:pt x="352485" y="0"/>
                    </a:cubicBezTo>
                    <a:lnTo>
                      <a:pt x="375917" y="0"/>
                    </a:lnTo>
                    <a:cubicBezTo>
                      <a:pt x="382584" y="0"/>
                      <a:pt x="385442" y="3334"/>
                      <a:pt x="384298" y="10096"/>
                    </a:cubicBezTo>
                    <a:cubicBezTo>
                      <a:pt x="368678" y="96583"/>
                      <a:pt x="334007" y="197072"/>
                      <a:pt x="305527" y="259080"/>
                    </a:cubicBezTo>
                    <a:cubicBezTo>
                      <a:pt x="302193" y="265271"/>
                      <a:pt x="298288" y="268034"/>
                      <a:pt x="291049" y="268034"/>
                    </a:cubicBezTo>
                    <a:lnTo>
                      <a:pt x="269237" y="268034"/>
                    </a:lnTo>
                    <a:cubicBezTo>
                      <a:pt x="261998" y="268034"/>
                      <a:pt x="258092" y="265271"/>
                      <a:pt x="255235" y="259080"/>
                    </a:cubicBezTo>
                    <a:cubicBezTo>
                      <a:pt x="223421" y="184880"/>
                      <a:pt x="203324" y="124015"/>
                      <a:pt x="192084" y="65913"/>
                    </a:cubicBezTo>
                    <a:cubicBezTo>
                      <a:pt x="181511" y="124015"/>
                      <a:pt x="160842" y="184880"/>
                      <a:pt x="129600" y="258509"/>
                    </a:cubicBezTo>
                    <a:cubicBezTo>
                      <a:pt x="126838" y="265271"/>
                      <a:pt x="122933" y="268034"/>
                      <a:pt x="115598" y="268034"/>
                    </a:cubicBezTo>
                    <a:lnTo>
                      <a:pt x="93977" y="2680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C046D0-9753-4230-B74B-EDA7B2E01E77}"/>
                  </a:ext>
                </a:extLst>
              </p:cNvPr>
              <p:cNvSpPr/>
              <p:nvPr/>
            </p:nvSpPr>
            <p:spPr>
              <a:xfrm>
                <a:off x="5451316" y="3294887"/>
                <a:ext cx="246697" cy="279177"/>
              </a:xfrm>
              <a:custGeom>
                <a:avLst/>
                <a:gdLst>
                  <a:gd name="connsiteX0" fmla="*/ 123348 w 246697"/>
                  <a:gd name="connsiteY0" fmla="*/ 279178 h 279177"/>
                  <a:gd name="connsiteX1" fmla="*/ 0 w 246697"/>
                  <a:gd name="connsiteY1" fmla="*/ 139637 h 279177"/>
                  <a:gd name="connsiteX2" fmla="*/ 123348 w 246697"/>
                  <a:gd name="connsiteY2" fmla="*/ 0 h 279177"/>
                  <a:gd name="connsiteX3" fmla="*/ 246697 w 246697"/>
                  <a:gd name="connsiteY3" fmla="*/ 139637 h 279177"/>
                  <a:gd name="connsiteX4" fmla="*/ 123348 w 246697"/>
                  <a:gd name="connsiteY4" fmla="*/ 279178 h 279177"/>
                  <a:gd name="connsiteX5" fmla="*/ 123348 w 246697"/>
                  <a:gd name="connsiteY5" fmla="*/ 244507 h 279177"/>
                  <a:gd name="connsiteX6" fmla="*/ 201453 w 246697"/>
                  <a:gd name="connsiteY6" fmla="*/ 139541 h 279177"/>
                  <a:gd name="connsiteX7" fmla="*/ 123348 w 246697"/>
                  <a:gd name="connsiteY7" fmla="*/ 34576 h 279177"/>
                  <a:gd name="connsiteX8" fmla="*/ 45244 w 246697"/>
                  <a:gd name="connsiteY8" fmla="*/ 139541 h 279177"/>
                  <a:gd name="connsiteX9" fmla="*/ 123348 w 246697"/>
                  <a:gd name="connsiteY9" fmla="*/ 244507 h 2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7" h="279177">
                    <a:moveTo>
                      <a:pt x="123348" y="279178"/>
                    </a:moveTo>
                    <a:cubicBezTo>
                      <a:pt x="35719" y="279178"/>
                      <a:pt x="0" y="211646"/>
                      <a:pt x="0" y="139637"/>
                    </a:cubicBezTo>
                    <a:cubicBezTo>
                      <a:pt x="0" y="67627"/>
                      <a:pt x="37433" y="0"/>
                      <a:pt x="123348" y="0"/>
                    </a:cubicBezTo>
                    <a:cubicBezTo>
                      <a:pt x="210978" y="0"/>
                      <a:pt x="246697" y="67532"/>
                      <a:pt x="246697" y="139637"/>
                    </a:cubicBezTo>
                    <a:cubicBezTo>
                      <a:pt x="246697" y="211550"/>
                      <a:pt x="209264" y="279178"/>
                      <a:pt x="123348" y="279178"/>
                    </a:cubicBezTo>
                    <a:close/>
                    <a:moveTo>
                      <a:pt x="123348" y="244507"/>
                    </a:moveTo>
                    <a:cubicBezTo>
                      <a:pt x="179165" y="244507"/>
                      <a:pt x="201453" y="194786"/>
                      <a:pt x="201453" y="139541"/>
                    </a:cubicBezTo>
                    <a:cubicBezTo>
                      <a:pt x="201453" y="84296"/>
                      <a:pt x="179165" y="34576"/>
                      <a:pt x="123348" y="34576"/>
                    </a:cubicBezTo>
                    <a:cubicBezTo>
                      <a:pt x="67532" y="34576"/>
                      <a:pt x="45244" y="84296"/>
                      <a:pt x="45244" y="139541"/>
                    </a:cubicBezTo>
                    <a:cubicBezTo>
                      <a:pt x="45148" y="194881"/>
                      <a:pt x="67437" y="244507"/>
                      <a:pt x="123348" y="244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07E501-818E-4E58-BA38-76B2316C0C8D}"/>
                  </a:ext>
                </a:extLst>
              </p:cNvPr>
              <p:cNvSpPr/>
              <p:nvPr/>
            </p:nvSpPr>
            <p:spPr>
              <a:xfrm>
                <a:off x="5762689" y="3294887"/>
                <a:ext cx="147946" cy="273653"/>
              </a:xfrm>
              <a:custGeom>
                <a:avLst/>
                <a:gdLst>
                  <a:gd name="connsiteX0" fmla="*/ 10096 w 147946"/>
                  <a:gd name="connsiteY0" fmla="*/ 273558 h 273653"/>
                  <a:gd name="connsiteX1" fmla="*/ 0 w 147946"/>
                  <a:gd name="connsiteY1" fmla="*/ 263462 h 273653"/>
                  <a:gd name="connsiteX2" fmla="*/ 0 w 147946"/>
                  <a:gd name="connsiteY2" fmla="*/ 15621 h 273653"/>
                  <a:gd name="connsiteX3" fmla="*/ 10096 w 147946"/>
                  <a:gd name="connsiteY3" fmla="*/ 5525 h 273653"/>
                  <a:gd name="connsiteX4" fmla="*/ 30766 w 147946"/>
                  <a:gd name="connsiteY4" fmla="*/ 5525 h 273653"/>
                  <a:gd name="connsiteX5" fmla="*/ 40862 w 147946"/>
                  <a:gd name="connsiteY5" fmla="*/ 15621 h 273653"/>
                  <a:gd name="connsiteX6" fmla="*/ 40862 w 147946"/>
                  <a:gd name="connsiteY6" fmla="*/ 40767 h 273653"/>
                  <a:gd name="connsiteX7" fmla="*/ 116776 w 147946"/>
                  <a:gd name="connsiteY7" fmla="*/ 0 h 273653"/>
                  <a:gd name="connsiteX8" fmla="*/ 140208 w 147946"/>
                  <a:gd name="connsiteY8" fmla="*/ 2858 h 273653"/>
                  <a:gd name="connsiteX9" fmla="*/ 147447 w 147946"/>
                  <a:gd name="connsiteY9" fmla="*/ 15145 h 273653"/>
                  <a:gd name="connsiteX10" fmla="*/ 142970 w 147946"/>
                  <a:gd name="connsiteY10" fmla="*/ 35814 h 273653"/>
                  <a:gd name="connsiteX11" fmla="*/ 131254 w 147946"/>
                  <a:gd name="connsiteY11" fmla="*/ 43053 h 273653"/>
                  <a:gd name="connsiteX12" fmla="*/ 107822 w 147946"/>
                  <a:gd name="connsiteY12" fmla="*/ 39719 h 273653"/>
                  <a:gd name="connsiteX13" fmla="*/ 43624 w 147946"/>
                  <a:gd name="connsiteY13" fmla="*/ 72104 h 273653"/>
                  <a:gd name="connsiteX14" fmla="*/ 43624 w 147946"/>
                  <a:gd name="connsiteY14" fmla="*/ 263557 h 273653"/>
                  <a:gd name="connsiteX15" fmla="*/ 33528 w 147946"/>
                  <a:gd name="connsiteY15" fmla="*/ 273653 h 273653"/>
                  <a:gd name="connsiteX16" fmla="*/ 10096 w 147946"/>
                  <a:gd name="connsiteY16" fmla="*/ 273653 h 273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7946" h="273653">
                    <a:moveTo>
                      <a:pt x="10096" y="273558"/>
                    </a:moveTo>
                    <a:cubicBezTo>
                      <a:pt x="2857" y="273558"/>
                      <a:pt x="0" y="270796"/>
                      <a:pt x="0" y="263462"/>
                    </a:cubicBezTo>
                    <a:lnTo>
                      <a:pt x="0" y="15621"/>
                    </a:lnTo>
                    <a:cubicBezTo>
                      <a:pt x="0" y="8382"/>
                      <a:pt x="2762" y="5525"/>
                      <a:pt x="10096" y="5525"/>
                    </a:cubicBezTo>
                    <a:lnTo>
                      <a:pt x="30766" y="5525"/>
                    </a:lnTo>
                    <a:cubicBezTo>
                      <a:pt x="38005" y="5525"/>
                      <a:pt x="40862" y="8287"/>
                      <a:pt x="40862" y="15621"/>
                    </a:cubicBezTo>
                    <a:lnTo>
                      <a:pt x="40862" y="40767"/>
                    </a:lnTo>
                    <a:cubicBezTo>
                      <a:pt x="55912" y="21241"/>
                      <a:pt x="77724" y="0"/>
                      <a:pt x="116776" y="0"/>
                    </a:cubicBezTo>
                    <a:cubicBezTo>
                      <a:pt x="124015" y="0"/>
                      <a:pt x="132397" y="572"/>
                      <a:pt x="140208" y="2858"/>
                    </a:cubicBezTo>
                    <a:cubicBezTo>
                      <a:pt x="146399" y="4477"/>
                      <a:pt x="149161" y="8954"/>
                      <a:pt x="147447" y="15145"/>
                    </a:cubicBezTo>
                    <a:lnTo>
                      <a:pt x="142970" y="35814"/>
                    </a:lnTo>
                    <a:cubicBezTo>
                      <a:pt x="141351" y="43053"/>
                      <a:pt x="138493" y="44768"/>
                      <a:pt x="131254" y="43053"/>
                    </a:cubicBezTo>
                    <a:cubicBezTo>
                      <a:pt x="123444" y="40767"/>
                      <a:pt x="115633" y="39719"/>
                      <a:pt x="107822" y="39719"/>
                    </a:cubicBezTo>
                    <a:cubicBezTo>
                      <a:pt x="86582" y="39719"/>
                      <a:pt x="60960" y="48101"/>
                      <a:pt x="43624" y="72104"/>
                    </a:cubicBezTo>
                    <a:lnTo>
                      <a:pt x="43624" y="263557"/>
                    </a:lnTo>
                    <a:cubicBezTo>
                      <a:pt x="43624" y="270796"/>
                      <a:pt x="40862" y="273653"/>
                      <a:pt x="33528" y="273653"/>
                    </a:cubicBezTo>
                    <a:lnTo>
                      <a:pt x="10096" y="273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1025F52-60D2-4920-87E0-85802A3A3905}"/>
                  </a:ext>
                </a:extLst>
              </p:cNvPr>
              <p:cNvSpPr/>
              <p:nvPr/>
            </p:nvSpPr>
            <p:spPr>
              <a:xfrm>
                <a:off x="5957475" y="3167633"/>
                <a:ext cx="43624" cy="400907"/>
              </a:xfrm>
              <a:custGeom>
                <a:avLst/>
                <a:gdLst>
                  <a:gd name="connsiteX0" fmla="*/ 10096 w 43624"/>
                  <a:gd name="connsiteY0" fmla="*/ 400812 h 400907"/>
                  <a:gd name="connsiteX1" fmla="*/ 0 w 43624"/>
                  <a:gd name="connsiteY1" fmla="*/ 390716 h 400907"/>
                  <a:gd name="connsiteX2" fmla="*/ 0 w 43624"/>
                  <a:gd name="connsiteY2" fmla="*/ 10001 h 400907"/>
                  <a:gd name="connsiteX3" fmla="*/ 10096 w 43624"/>
                  <a:gd name="connsiteY3" fmla="*/ 0 h 400907"/>
                  <a:gd name="connsiteX4" fmla="*/ 33528 w 43624"/>
                  <a:gd name="connsiteY4" fmla="*/ 0 h 400907"/>
                  <a:gd name="connsiteX5" fmla="*/ 43625 w 43624"/>
                  <a:gd name="connsiteY5" fmla="*/ 10001 h 400907"/>
                  <a:gd name="connsiteX6" fmla="*/ 43625 w 43624"/>
                  <a:gd name="connsiteY6" fmla="*/ 390811 h 400907"/>
                  <a:gd name="connsiteX7" fmla="*/ 33528 w 43624"/>
                  <a:gd name="connsiteY7" fmla="*/ 400907 h 400907"/>
                  <a:gd name="connsiteX8" fmla="*/ 10096 w 43624"/>
                  <a:gd name="connsiteY8" fmla="*/ 400907 h 4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24" h="400907">
                    <a:moveTo>
                      <a:pt x="10096" y="400812"/>
                    </a:moveTo>
                    <a:cubicBezTo>
                      <a:pt x="2858" y="400812"/>
                      <a:pt x="0" y="398050"/>
                      <a:pt x="0" y="390716"/>
                    </a:cubicBezTo>
                    <a:lnTo>
                      <a:pt x="0" y="10001"/>
                    </a:lnTo>
                    <a:cubicBezTo>
                      <a:pt x="0" y="2762"/>
                      <a:pt x="2763" y="0"/>
                      <a:pt x="10096" y="0"/>
                    </a:cubicBezTo>
                    <a:lnTo>
                      <a:pt x="33528" y="0"/>
                    </a:lnTo>
                    <a:cubicBezTo>
                      <a:pt x="40767" y="0"/>
                      <a:pt x="43625" y="2762"/>
                      <a:pt x="43625" y="10001"/>
                    </a:cubicBezTo>
                    <a:lnTo>
                      <a:pt x="43625" y="390811"/>
                    </a:lnTo>
                    <a:cubicBezTo>
                      <a:pt x="43625" y="398050"/>
                      <a:pt x="40863" y="400907"/>
                      <a:pt x="33528" y="400907"/>
                    </a:cubicBezTo>
                    <a:lnTo>
                      <a:pt x="10096" y="4009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8E80837-B27C-49EC-BD0F-9E045C266BDA}"/>
                  </a:ext>
                </a:extLst>
              </p:cNvPr>
              <p:cNvSpPr/>
              <p:nvPr/>
            </p:nvSpPr>
            <p:spPr>
              <a:xfrm>
                <a:off x="6065679" y="3167633"/>
                <a:ext cx="230695" cy="406336"/>
              </a:xfrm>
              <a:custGeom>
                <a:avLst/>
                <a:gdLst>
                  <a:gd name="connsiteX0" fmla="*/ 199930 w 230695"/>
                  <a:gd name="connsiteY0" fmla="*/ 400812 h 406336"/>
                  <a:gd name="connsiteX1" fmla="*/ 189833 w 230695"/>
                  <a:gd name="connsiteY1" fmla="*/ 390716 h 406336"/>
                  <a:gd name="connsiteX2" fmla="*/ 189833 w 230695"/>
                  <a:gd name="connsiteY2" fmla="*/ 368332 h 406336"/>
                  <a:gd name="connsiteX3" fmla="*/ 112204 w 230695"/>
                  <a:gd name="connsiteY3" fmla="*/ 406337 h 406336"/>
                  <a:gd name="connsiteX4" fmla="*/ 0 w 230695"/>
                  <a:gd name="connsiteY4" fmla="*/ 267367 h 406336"/>
                  <a:gd name="connsiteX5" fmla="*/ 112204 w 230695"/>
                  <a:gd name="connsiteY5" fmla="*/ 127254 h 406336"/>
                  <a:gd name="connsiteX6" fmla="*/ 187071 w 230695"/>
                  <a:gd name="connsiteY6" fmla="*/ 161354 h 406336"/>
                  <a:gd name="connsiteX7" fmla="*/ 187071 w 230695"/>
                  <a:gd name="connsiteY7" fmla="*/ 10001 h 406336"/>
                  <a:gd name="connsiteX8" fmla="*/ 197167 w 230695"/>
                  <a:gd name="connsiteY8" fmla="*/ 0 h 406336"/>
                  <a:gd name="connsiteX9" fmla="*/ 220599 w 230695"/>
                  <a:gd name="connsiteY9" fmla="*/ 0 h 406336"/>
                  <a:gd name="connsiteX10" fmla="*/ 230695 w 230695"/>
                  <a:gd name="connsiteY10" fmla="*/ 10001 h 406336"/>
                  <a:gd name="connsiteX11" fmla="*/ 230695 w 230695"/>
                  <a:gd name="connsiteY11" fmla="*/ 390811 h 406336"/>
                  <a:gd name="connsiteX12" fmla="*/ 220599 w 230695"/>
                  <a:gd name="connsiteY12" fmla="*/ 400907 h 406336"/>
                  <a:gd name="connsiteX13" fmla="*/ 199930 w 230695"/>
                  <a:gd name="connsiteY13" fmla="*/ 400907 h 406336"/>
                  <a:gd name="connsiteX14" fmla="*/ 120682 w 230695"/>
                  <a:gd name="connsiteY14" fmla="*/ 371285 h 406336"/>
                  <a:gd name="connsiteX15" fmla="*/ 187071 w 230695"/>
                  <a:gd name="connsiteY15" fmla="*/ 334423 h 406336"/>
                  <a:gd name="connsiteX16" fmla="*/ 187071 w 230695"/>
                  <a:gd name="connsiteY16" fmla="*/ 199263 h 406336"/>
                  <a:gd name="connsiteX17" fmla="*/ 120682 w 230695"/>
                  <a:gd name="connsiteY17" fmla="*/ 162401 h 406336"/>
                  <a:gd name="connsiteX18" fmla="*/ 45339 w 230695"/>
                  <a:gd name="connsiteY18" fmla="*/ 266795 h 406336"/>
                  <a:gd name="connsiteX19" fmla="*/ 120682 w 230695"/>
                  <a:gd name="connsiteY19" fmla="*/ 371285 h 40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0695" h="406336">
                    <a:moveTo>
                      <a:pt x="199930" y="400812"/>
                    </a:moveTo>
                    <a:cubicBezTo>
                      <a:pt x="192691" y="400812"/>
                      <a:pt x="189833" y="398050"/>
                      <a:pt x="189833" y="390716"/>
                    </a:cubicBezTo>
                    <a:lnTo>
                      <a:pt x="189833" y="368332"/>
                    </a:lnTo>
                    <a:cubicBezTo>
                      <a:pt x="175831" y="389573"/>
                      <a:pt x="151829" y="406337"/>
                      <a:pt x="112204" y="406337"/>
                    </a:cubicBezTo>
                    <a:cubicBezTo>
                      <a:pt x="42386" y="406337"/>
                      <a:pt x="0" y="354997"/>
                      <a:pt x="0" y="267367"/>
                    </a:cubicBezTo>
                    <a:cubicBezTo>
                      <a:pt x="0" y="180308"/>
                      <a:pt x="42386" y="127254"/>
                      <a:pt x="112204" y="127254"/>
                    </a:cubicBezTo>
                    <a:cubicBezTo>
                      <a:pt x="150685" y="127254"/>
                      <a:pt x="174212" y="142875"/>
                      <a:pt x="187071" y="161354"/>
                    </a:cubicBezTo>
                    <a:lnTo>
                      <a:pt x="187071" y="10001"/>
                    </a:lnTo>
                    <a:cubicBezTo>
                      <a:pt x="187071" y="2762"/>
                      <a:pt x="189833" y="0"/>
                      <a:pt x="197167" y="0"/>
                    </a:cubicBezTo>
                    <a:lnTo>
                      <a:pt x="220599" y="0"/>
                    </a:lnTo>
                    <a:cubicBezTo>
                      <a:pt x="227838" y="0"/>
                      <a:pt x="230695" y="2762"/>
                      <a:pt x="230695" y="10001"/>
                    </a:cubicBezTo>
                    <a:lnTo>
                      <a:pt x="230695" y="390811"/>
                    </a:lnTo>
                    <a:cubicBezTo>
                      <a:pt x="230695" y="398050"/>
                      <a:pt x="227933" y="400907"/>
                      <a:pt x="220599" y="400907"/>
                    </a:cubicBezTo>
                    <a:lnTo>
                      <a:pt x="199930" y="400907"/>
                    </a:lnTo>
                    <a:close/>
                    <a:moveTo>
                      <a:pt x="120682" y="371285"/>
                    </a:moveTo>
                    <a:cubicBezTo>
                      <a:pt x="146399" y="371285"/>
                      <a:pt x="170402" y="360617"/>
                      <a:pt x="187071" y="334423"/>
                    </a:cubicBezTo>
                    <a:lnTo>
                      <a:pt x="187071" y="199263"/>
                    </a:lnTo>
                    <a:cubicBezTo>
                      <a:pt x="170307" y="172974"/>
                      <a:pt x="146304" y="162401"/>
                      <a:pt x="120682" y="162401"/>
                    </a:cubicBezTo>
                    <a:cubicBezTo>
                      <a:pt x="75438" y="162401"/>
                      <a:pt x="45339" y="196977"/>
                      <a:pt x="45339" y="266795"/>
                    </a:cubicBezTo>
                    <a:cubicBezTo>
                      <a:pt x="45244" y="336614"/>
                      <a:pt x="75438" y="371285"/>
                      <a:pt x="120682" y="3712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322C621-39E0-4502-8562-FFFD8297691C}"/>
                  </a:ext>
                </a:extLst>
              </p:cNvPr>
              <p:cNvSpPr/>
              <p:nvPr/>
            </p:nvSpPr>
            <p:spPr>
              <a:xfrm>
                <a:off x="6462014" y="3228403"/>
                <a:ext cx="176048" cy="345662"/>
              </a:xfrm>
              <a:custGeom>
                <a:avLst/>
                <a:gdLst>
                  <a:gd name="connsiteX0" fmla="*/ 10001 w 176048"/>
                  <a:gd name="connsiteY0" fmla="*/ 106108 h 345662"/>
                  <a:gd name="connsiteX1" fmla="*/ 0 w 176048"/>
                  <a:gd name="connsiteY1" fmla="*/ 96107 h 345662"/>
                  <a:gd name="connsiteX2" fmla="*/ 0 w 176048"/>
                  <a:gd name="connsiteY2" fmla="*/ 82105 h 345662"/>
                  <a:gd name="connsiteX3" fmla="*/ 10001 w 176048"/>
                  <a:gd name="connsiteY3" fmla="*/ 72009 h 345662"/>
                  <a:gd name="connsiteX4" fmla="*/ 45720 w 176048"/>
                  <a:gd name="connsiteY4" fmla="*/ 72009 h 345662"/>
                  <a:gd name="connsiteX5" fmla="*/ 45720 w 176048"/>
                  <a:gd name="connsiteY5" fmla="*/ 10096 h 345662"/>
                  <a:gd name="connsiteX6" fmla="*/ 55816 w 176048"/>
                  <a:gd name="connsiteY6" fmla="*/ 0 h 345662"/>
                  <a:gd name="connsiteX7" fmla="*/ 79248 w 176048"/>
                  <a:gd name="connsiteY7" fmla="*/ 0 h 345662"/>
                  <a:gd name="connsiteX8" fmla="*/ 89345 w 176048"/>
                  <a:gd name="connsiteY8" fmla="*/ 10096 h 345662"/>
                  <a:gd name="connsiteX9" fmla="*/ 89345 w 176048"/>
                  <a:gd name="connsiteY9" fmla="*/ 72104 h 345662"/>
                  <a:gd name="connsiteX10" fmla="*/ 165259 w 176048"/>
                  <a:gd name="connsiteY10" fmla="*/ 72104 h 345662"/>
                  <a:gd name="connsiteX11" fmla="*/ 175355 w 176048"/>
                  <a:gd name="connsiteY11" fmla="*/ 82201 h 345662"/>
                  <a:gd name="connsiteX12" fmla="*/ 175355 w 176048"/>
                  <a:gd name="connsiteY12" fmla="*/ 96202 h 345662"/>
                  <a:gd name="connsiteX13" fmla="*/ 165259 w 176048"/>
                  <a:gd name="connsiteY13" fmla="*/ 106204 h 345662"/>
                  <a:gd name="connsiteX14" fmla="*/ 89345 w 176048"/>
                  <a:gd name="connsiteY14" fmla="*/ 106204 h 345662"/>
                  <a:gd name="connsiteX15" fmla="*/ 89345 w 176048"/>
                  <a:gd name="connsiteY15" fmla="*/ 263652 h 345662"/>
                  <a:gd name="connsiteX16" fmla="*/ 124492 w 176048"/>
                  <a:gd name="connsiteY16" fmla="*/ 309467 h 345662"/>
                  <a:gd name="connsiteX17" fmla="*/ 156305 w 176048"/>
                  <a:gd name="connsiteY17" fmla="*/ 300514 h 345662"/>
                  <a:gd name="connsiteX18" fmla="*/ 168593 w 176048"/>
                  <a:gd name="connsiteY18" fmla="*/ 304419 h 345662"/>
                  <a:gd name="connsiteX19" fmla="*/ 174688 w 176048"/>
                  <a:gd name="connsiteY19" fmla="*/ 318897 h 345662"/>
                  <a:gd name="connsiteX20" fmla="*/ 170212 w 176048"/>
                  <a:gd name="connsiteY20" fmla="*/ 333375 h 345662"/>
                  <a:gd name="connsiteX21" fmla="*/ 118872 w 176048"/>
                  <a:gd name="connsiteY21" fmla="*/ 345662 h 345662"/>
                  <a:gd name="connsiteX22" fmla="*/ 45720 w 176048"/>
                  <a:gd name="connsiteY22" fmla="*/ 265271 h 345662"/>
                  <a:gd name="connsiteX23" fmla="*/ 45720 w 176048"/>
                  <a:gd name="connsiteY23" fmla="*/ 106108 h 345662"/>
                  <a:gd name="connsiteX24" fmla="*/ 10001 w 176048"/>
                  <a:gd name="connsiteY24" fmla="*/ 106108 h 34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6048" h="345662">
                    <a:moveTo>
                      <a:pt x="10001" y="106108"/>
                    </a:moveTo>
                    <a:cubicBezTo>
                      <a:pt x="2762" y="106108"/>
                      <a:pt x="0" y="103346"/>
                      <a:pt x="0" y="96107"/>
                    </a:cubicBezTo>
                    <a:lnTo>
                      <a:pt x="0" y="82105"/>
                    </a:lnTo>
                    <a:cubicBezTo>
                      <a:pt x="0" y="74867"/>
                      <a:pt x="2762" y="72009"/>
                      <a:pt x="10001" y="72009"/>
                    </a:cubicBezTo>
                    <a:lnTo>
                      <a:pt x="45720" y="72009"/>
                    </a:lnTo>
                    <a:lnTo>
                      <a:pt x="45720" y="10096"/>
                    </a:lnTo>
                    <a:cubicBezTo>
                      <a:pt x="45720" y="2857"/>
                      <a:pt x="48577" y="0"/>
                      <a:pt x="55816" y="0"/>
                    </a:cubicBezTo>
                    <a:lnTo>
                      <a:pt x="79248" y="0"/>
                    </a:lnTo>
                    <a:cubicBezTo>
                      <a:pt x="86487" y="0"/>
                      <a:pt x="89345" y="2762"/>
                      <a:pt x="89345" y="10096"/>
                    </a:cubicBezTo>
                    <a:lnTo>
                      <a:pt x="89345" y="72104"/>
                    </a:lnTo>
                    <a:lnTo>
                      <a:pt x="165259" y="72104"/>
                    </a:lnTo>
                    <a:cubicBezTo>
                      <a:pt x="172498" y="72104"/>
                      <a:pt x="175355" y="74867"/>
                      <a:pt x="175355" y="82201"/>
                    </a:cubicBezTo>
                    <a:lnTo>
                      <a:pt x="175355" y="96202"/>
                    </a:lnTo>
                    <a:cubicBezTo>
                      <a:pt x="175355" y="103442"/>
                      <a:pt x="172593" y="106204"/>
                      <a:pt x="165259" y="106204"/>
                    </a:cubicBezTo>
                    <a:lnTo>
                      <a:pt x="89345" y="106204"/>
                    </a:lnTo>
                    <a:lnTo>
                      <a:pt x="89345" y="263652"/>
                    </a:lnTo>
                    <a:cubicBezTo>
                      <a:pt x="89345" y="293275"/>
                      <a:pt x="98298" y="309467"/>
                      <a:pt x="124492" y="309467"/>
                    </a:cubicBezTo>
                    <a:cubicBezTo>
                      <a:pt x="136779" y="309467"/>
                      <a:pt x="146875" y="306134"/>
                      <a:pt x="156305" y="300514"/>
                    </a:cubicBezTo>
                    <a:cubicBezTo>
                      <a:pt x="162496" y="297180"/>
                      <a:pt x="165830" y="298228"/>
                      <a:pt x="168593" y="304419"/>
                    </a:cubicBezTo>
                    <a:lnTo>
                      <a:pt x="174688" y="318897"/>
                    </a:lnTo>
                    <a:cubicBezTo>
                      <a:pt x="177546" y="325565"/>
                      <a:pt x="175831" y="330041"/>
                      <a:pt x="170212" y="333375"/>
                    </a:cubicBezTo>
                    <a:cubicBezTo>
                      <a:pt x="154591" y="342328"/>
                      <a:pt x="137255" y="345662"/>
                      <a:pt x="118872" y="345662"/>
                    </a:cubicBezTo>
                    <a:cubicBezTo>
                      <a:pt x="72009" y="345662"/>
                      <a:pt x="45720" y="324421"/>
                      <a:pt x="45720" y="265271"/>
                    </a:cubicBezTo>
                    <a:lnTo>
                      <a:pt x="45720" y="106108"/>
                    </a:lnTo>
                    <a:lnTo>
                      <a:pt x="10001" y="1061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7E1DA50-FC90-4046-8F6A-A1F49FE83ED5}"/>
                  </a:ext>
                </a:extLst>
              </p:cNvPr>
              <p:cNvSpPr/>
              <p:nvPr/>
            </p:nvSpPr>
            <p:spPr>
              <a:xfrm>
                <a:off x="6691948" y="3167633"/>
                <a:ext cx="216122" cy="400907"/>
              </a:xfrm>
              <a:custGeom>
                <a:avLst/>
                <a:gdLst>
                  <a:gd name="connsiteX0" fmla="*/ 10096 w 216122"/>
                  <a:gd name="connsiteY0" fmla="*/ 400812 h 400907"/>
                  <a:gd name="connsiteX1" fmla="*/ 0 w 216122"/>
                  <a:gd name="connsiteY1" fmla="*/ 390716 h 400907"/>
                  <a:gd name="connsiteX2" fmla="*/ 0 w 216122"/>
                  <a:gd name="connsiteY2" fmla="*/ 10001 h 400907"/>
                  <a:gd name="connsiteX3" fmla="*/ 10096 w 216122"/>
                  <a:gd name="connsiteY3" fmla="*/ 0 h 400907"/>
                  <a:gd name="connsiteX4" fmla="*/ 33528 w 216122"/>
                  <a:gd name="connsiteY4" fmla="*/ 0 h 400907"/>
                  <a:gd name="connsiteX5" fmla="*/ 43624 w 216122"/>
                  <a:gd name="connsiteY5" fmla="*/ 10001 h 400907"/>
                  <a:gd name="connsiteX6" fmla="*/ 43624 w 216122"/>
                  <a:gd name="connsiteY6" fmla="*/ 162401 h 400907"/>
                  <a:gd name="connsiteX7" fmla="*/ 122872 w 216122"/>
                  <a:gd name="connsiteY7" fmla="*/ 127254 h 400907"/>
                  <a:gd name="connsiteX8" fmla="*/ 216122 w 216122"/>
                  <a:gd name="connsiteY8" fmla="*/ 228886 h 400907"/>
                  <a:gd name="connsiteX9" fmla="*/ 216122 w 216122"/>
                  <a:gd name="connsiteY9" fmla="*/ 390811 h 400907"/>
                  <a:gd name="connsiteX10" fmla="*/ 206026 w 216122"/>
                  <a:gd name="connsiteY10" fmla="*/ 400907 h 400907"/>
                  <a:gd name="connsiteX11" fmla="*/ 182594 w 216122"/>
                  <a:gd name="connsiteY11" fmla="*/ 400907 h 400907"/>
                  <a:gd name="connsiteX12" fmla="*/ 172498 w 216122"/>
                  <a:gd name="connsiteY12" fmla="*/ 390811 h 400907"/>
                  <a:gd name="connsiteX13" fmla="*/ 172498 w 216122"/>
                  <a:gd name="connsiteY13" fmla="*/ 232791 h 400907"/>
                  <a:gd name="connsiteX14" fmla="*/ 114395 w 216122"/>
                  <a:gd name="connsiteY14" fmla="*/ 163544 h 400907"/>
                  <a:gd name="connsiteX15" fmla="*/ 43529 w 216122"/>
                  <a:gd name="connsiteY15" fmla="*/ 199263 h 400907"/>
                  <a:gd name="connsiteX16" fmla="*/ 43529 w 216122"/>
                  <a:gd name="connsiteY16" fmla="*/ 390716 h 400907"/>
                  <a:gd name="connsiteX17" fmla="*/ 33432 w 216122"/>
                  <a:gd name="connsiteY17" fmla="*/ 400812 h 400907"/>
                  <a:gd name="connsiteX18" fmla="*/ 10096 w 216122"/>
                  <a:gd name="connsiteY18" fmla="*/ 400812 h 4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6122" h="400907">
                    <a:moveTo>
                      <a:pt x="10096" y="400812"/>
                    </a:moveTo>
                    <a:cubicBezTo>
                      <a:pt x="2857" y="400812"/>
                      <a:pt x="0" y="398050"/>
                      <a:pt x="0" y="390716"/>
                    </a:cubicBezTo>
                    <a:lnTo>
                      <a:pt x="0" y="10001"/>
                    </a:lnTo>
                    <a:cubicBezTo>
                      <a:pt x="0" y="2762"/>
                      <a:pt x="2762" y="0"/>
                      <a:pt x="10096" y="0"/>
                    </a:cubicBezTo>
                    <a:lnTo>
                      <a:pt x="33528" y="0"/>
                    </a:lnTo>
                    <a:cubicBezTo>
                      <a:pt x="40767" y="0"/>
                      <a:pt x="43624" y="2762"/>
                      <a:pt x="43624" y="10001"/>
                    </a:cubicBezTo>
                    <a:lnTo>
                      <a:pt x="43624" y="162401"/>
                    </a:lnTo>
                    <a:cubicBezTo>
                      <a:pt x="59245" y="143923"/>
                      <a:pt x="83248" y="127254"/>
                      <a:pt x="122872" y="127254"/>
                    </a:cubicBezTo>
                    <a:cubicBezTo>
                      <a:pt x="189833" y="127254"/>
                      <a:pt x="216122" y="174689"/>
                      <a:pt x="216122" y="228886"/>
                    </a:cubicBezTo>
                    <a:lnTo>
                      <a:pt x="216122" y="390811"/>
                    </a:lnTo>
                    <a:cubicBezTo>
                      <a:pt x="216122" y="398050"/>
                      <a:pt x="213360" y="400907"/>
                      <a:pt x="206026" y="400907"/>
                    </a:cubicBezTo>
                    <a:lnTo>
                      <a:pt x="182594" y="400907"/>
                    </a:lnTo>
                    <a:cubicBezTo>
                      <a:pt x="175355" y="400907"/>
                      <a:pt x="172498" y="398145"/>
                      <a:pt x="172498" y="390811"/>
                    </a:cubicBezTo>
                    <a:lnTo>
                      <a:pt x="172498" y="232791"/>
                    </a:lnTo>
                    <a:cubicBezTo>
                      <a:pt x="172498" y="201549"/>
                      <a:pt x="161925" y="163544"/>
                      <a:pt x="114395" y="163544"/>
                    </a:cubicBezTo>
                    <a:cubicBezTo>
                      <a:pt x="90964" y="163544"/>
                      <a:pt x="63055" y="172498"/>
                      <a:pt x="43529" y="199263"/>
                    </a:cubicBezTo>
                    <a:lnTo>
                      <a:pt x="43529" y="390716"/>
                    </a:lnTo>
                    <a:cubicBezTo>
                      <a:pt x="43529" y="397955"/>
                      <a:pt x="40767" y="400812"/>
                      <a:pt x="33432" y="400812"/>
                    </a:cubicBezTo>
                    <a:lnTo>
                      <a:pt x="10096" y="4008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DA7DE4-6A1B-4A7E-A711-6E64C8A2B21D}"/>
                  </a:ext>
                </a:extLst>
              </p:cNvPr>
              <p:cNvSpPr/>
              <p:nvPr/>
            </p:nvSpPr>
            <p:spPr>
              <a:xfrm>
                <a:off x="6973221" y="3294697"/>
                <a:ext cx="213360" cy="279272"/>
              </a:xfrm>
              <a:custGeom>
                <a:avLst/>
                <a:gdLst>
                  <a:gd name="connsiteX0" fmla="*/ 182594 w 213360"/>
                  <a:gd name="connsiteY0" fmla="*/ 273748 h 279272"/>
                  <a:gd name="connsiteX1" fmla="*/ 172498 w 213360"/>
                  <a:gd name="connsiteY1" fmla="*/ 263652 h 279272"/>
                  <a:gd name="connsiteX2" fmla="*/ 172498 w 213360"/>
                  <a:gd name="connsiteY2" fmla="*/ 239649 h 279272"/>
                  <a:gd name="connsiteX3" fmla="*/ 89345 w 213360"/>
                  <a:gd name="connsiteY3" fmla="*/ 279273 h 279272"/>
                  <a:gd name="connsiteX4" fmla="*/ 0 w 213360"/>
                  <a:gd name="connsiteY4" fmla="*/ 198311 h 279272"/>
                  <a:gd name="connsiteX5" fmla="*/ 106585 w 213360"/>
                  <a:gd name="connsiteY5" fmla="*/ 115633 h 279272"/>
                  <a:gd name="connsiteX6" fmla="*/ 169736 w 213360"/>
                  <a:gd name="connsiteY6" fmla="*/ 126206 h 279272"/>
                  <a:gd name="connsiteX7" fmla="*/ 169736 w 213360"/>
                  <a:gd name="connsiteY7" fmla="*/ 103918 h 279272"/>
                  <a:gd name="connsiteX8" fmla="*/ 106585 w 213360"/>
                  <a:gd name="connsiteY8" fmla="*/ 36862 h 279272"/>
                  <a:gd name="connsiteX9" fmla="*/ 36766 w 213360"/>
                  <a:gd name="connsiteY9" fmla="*/ 59246 h 279272"/>
                  <a:gd name="connsiteX10" fmla="*/ 22860 w 213360"/>
                  <a:gd name="connsiteY10" fmla="*/ 56959 h 279272"/>
                  <a:gd name="connsiteX11" fmla="*/ 13907 w 213360"/>
                  <a:gd name="connsiteY11" fmla="*/ 44101 h 279272"/>
                  <a:gd name="connsiteX12" fmla="*/ 16193 w 213360"/>
                  <a:gd name="connsiteY12" fmla="*/ 29623 h 279272"/>
                  <a:gd name="connsiteX13" fmla="*/ 110585 w 213360"/>
                  <a:gd name="connsiteY13" fmla="*/ 0 h 279272"/>
                  <a:gd name="connsiteX14" fmla="*/ 213360 w 213360"/>
                  <a:gd name="connsiteY14" fmla="*/ 97155 h 279272"/>
                  <a:gd name="connsiteX15" fmla="*/ 213360 w 213360"/>
                  <a:gd name="connsiteY15" fmla="*/ 263557 h 279272"/>
                  <a:gd name="connsiteX16" fmla="*/ 203264 w 213360"/>
                  <a:gd name="connsiteY16" fmla="*/ 273653 h 279272"/>
                  <a:gd name="connsiteX17" fmla="*/ 182594 w 213360"/>
                  <a:gd name="connsiteY17" fmla="*/ 273653 h 279272"/>
                  <a:gd name="connsiteX18" fmla="*/ 169736 w 213360"/>
                  <a:gd name="connsiteY18" fmla="*/ 205645 h 279272"/>
                  <a:gd name="connsiteX19" fmla="*/ 169736 w 213360"/>
                  <a:gd name="connsiteY19" fmla="*/ 158210 h 279272"/>
                  <a:gd name="connsiteX20" fmla="*/ 112205 w 213360"/>
                  <a:gd name="connsiteY20" fmla="*/ 149257 h 279272"/>
                  <a:gd name="connsiteX21" fmla="*/ 44101 w 213360"/>
                  <a:gd name="connsiteY21" fmla="*/ 197263 h 279272"/>
                  <a:gd name="connsiteX22" fmla="*/ 96584 w 213360"/>
                  <a:gd name="connsiteY22" fmla="*/ 244126 h 279272"/>
                  <a:gd name="connsiteX23" fmla="*/ 169736 w 213360"/>
                  <a:gd name="connsiteY23" fmla="*/ 205645 h 2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360" h="279272">
                    <a:moveTo>
                      <a:pt x="182594" y="273748"/>
                    </a:moveTo>
                    <a:cubicBezTo>
                      <a:pt x="175356" y="273748"/>
                      <a:pt x="172498" y="270986"/>
                      <a:pt x="172498" y="263652"/>
                    </a:cubicBezTo>
                    <a:lnTo>
                      <a:pt x="172498" y="239649"/>
                    </a:lnTo>
                    <a:cubicBezTo>
                      <a:pt x="157925" y="258604"/>
                      <a:pt x="134017" y="279273"/>
                      <a:pt x="89345" y="279273"/>
                    </a:cubicBezTo>
                    <a:cubicBezTo>
                      <a:pt x="31242" y="279273"/>
                      <a:pt x="0" y="244697"/>
                      <a:pt x="0" y="198311"/>
                    </a:cubicBezTo>
                    <a:cubicBezTo>
                      <a:pt x="0" y="151448"/>
                      <a:pt x="32957" y="115633"/>
                      <a:pt x="106585" y="115633"/>
                    </a:cubicBezTo>
                    <a:cubicBezTo>
                      <a:pt x="132874" y="115633"/>
                      <a:pt x="155162" y="120110"/>
                      <a:pt x="169736" y="126206"/>
                    </a:cubicBezTo>
                    <a:lnTo>
                      <a:pt x="169736" y="103918"/>
                    </a:lnTo>
                    <a:cubicBezTo>
                      <a:pt x="169736" y="70961"/>
                      <a:pt x="159639" y="36862"/>
                      <a:pt x="106585" y="36862"/>
                    </a:cubicBezTo>
                    <a:cubicBezTo>
                      <a:pt x="82010" y="36862"/>
                      <a:pt x="55816" y="44101"/>
                      <a:pt x="36766" y="59246"/>
                    </a:cubicBezTo>
                    <a:cubicBezTo>
                      <a:pt x="30671" y="63722"/>
                      <a:pt x="27241" y="63151"/>
                      <a:pt x="22860" y="56959"/>
                    </a:cubicBezTo>
                    <a:lnTo>
                      <a:pt x="13907" y="44101"/>
                    </a:lnTo>
                    <a:cubicBezTo>
                      <a:pt x="10573" y="38576"/>
                      <a:pt x="11144" y="33528"/>
                      <a:pt x="16193" y="29623"/>
                    </a:cubicBezTo>
                    <a:cubicBezTo>
                      <a:pt x="39053" y="10668"/>
                      <a:pt x="73152" y="0"/>
                      <a:pt x="110585" y="0"/>
                    </a:cubicBezTo>
                    <a:cubicBezTo>
                      <a:pt x="183166" y="0"/>
                      <a:pt x="213360" y="39624"/>
                      <a:pt x="213360" y="97155"/>
                    </a:cubicBezTo>
                    <a:lnTo>
                      <a:pt x="213360" y="263557"/>
                    </a:lnTo>
                    <a:cubicBezTo>
                      <a:pt x="213360" y="270796"/>
                      <a:pt x="210503" y="273653"/>
                      <a:pt x="203264" y="273653"/>
                    </a:cubicBezTo>
                    <a:lnTo>
                      <a:pt x="182594" y="273653"/>
                    </a:lnTo>
                    <a:close/>
                    <a:moveTo>
                      <a:pt x="169736" y="205645"/>
                    </a:moveTo>
                    <a:lnTo>
                      <a:pt x="169736" y="158210"/>
                    </a:lnTo>
                    <a:cubicBezTo>
                      <a:pt x="155162" y="151543"/>
                      <a:pt x="128968" y="149257"/>
                      <a:pt x="112205" y="149257"/>
                    </a:cubicBezTo>
                    <a:cubicBezTo>
                      <a:pt x="61913" y="149257"/>
                      <a:pt x="44101" y="169354"/>
                      <a:pt x="44101" y="197263"/>
                    </a:cubicBezTo>
                    <a:cubicBezTo>
                      <a:pt x="44101" y="219551"/>
                      <a:pt x="55245" y="244126"/>
                      <a:pt x="96584" y="244126"/>
                    </a:cubicBezTo>
                    <a:cubicBezTo>
                      <a:pt x="124492" y="244221"/>
                      <a:pt x="150781" y="232981"/>
                      <a:pt x="169736" y="205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0770C1-C595-4208-ABA6-A6E328A53740}"/>
                  </a:ext>
                </a:extLst>
              </p:cNvPr>
              <p:cNvSpPr/>
              <p:nvPr/>
            </p:nvSpPr>
            <p:spPr>
              <a:xfrm>
                <a:off x="7234491" y="3228403"/>
                <a:ext cx="176049" cy="345662"/>
              </a:xfrm>
              <a:custGeom>
                <a:avLst/>
                <a:gdLst>
                  <a:gd name="connsiteX0" fmla="*/ 10001 w 176049"/>
                  <a:gd name="connsiteY0" fmla="*/ 106108 h 345662"/>
                  <a:gd name="connsiteX1" fmla="*/ 0 w 176049"/>
                  <a:gd name="connsiteY1" fmla="*/ 96107 h 345662"/>
                  <a:gd name="connsiteX2" fmla="*/ 0 w 176049"/>
                  <a:gd name="connsiteY2" fmla="*/ 82105 h 345662"/>
                  <a:gd name="connsiteX3" fmla="*/ 10001 w 176049"/>
                  <a:gd name="connsiteY3" fmla="*/ 72009 h 345662"/>
                  <a:gd name="connsiteX4" fmla="*/ 45720 w 176049"/>
                  <a:gd name="connsiteY4" fmla="*/ 72009 h 345662"/>
                  <a:gd name="connsiteX5" fmla="*/ 45720 w 176049"/>
                  <a:gd name="connsiteY5" fmla="*/ 10096 h 345662"/>
                  <a:gd name="connsiteX6" fmla="*/ 55816 w 176049"/>
                  <a:gd name="connsiteY6" fmla="*/ 0 h 345662"/>
                  <a:gd name="connsiteX7" fmla="*/ 79248 w 176049"/>
                  <a:gd name="connsiteY7" fmla="*/ 0 h 345662"/>
                  <a:gd name="connsiteX8" fmla="*/ 89345 w 176049"/>
                  <a:gd name="connsiteY8" fmla="*/ 10096 h 345662"/>
                  <a:gd name="connsiteX9" fmla="*/ 89345 w 176049"/>
                  <a:gd name="connsiteY9" fmla="*/ 72104 h 345662"/>
                  <a:gd name="connsiteX10" fmla="*/ 165259 w 176049"/>
                  <a:gd name="connsiteY10" fmla="*/ 72104 h 345662"/>
                  <a:gd name="connsiteX11" fmla="*/ 175356 w 176049"/>
                  <a:gd name="connsiteY11" fmla="*/ 82201 h 345662"/>
                  <a:gd name="connsiteX12" fmla="*/ 175356 w 176049"/>
                  <a:gd name="connsiteY12" fmla="*/ 96202 h 345662"/>
                  <a:gd name="connsiteX13" fmla="*/ 165259 w 176049"/>
                  <a:gd name="connsiteY13" fmla="*/ 106204 h 345662"/>
                  <a:gd name="connsiteX14" fmla="*/ 89345 w 176049"/>
                  <a:gd name="connsiteY14" fmla="*/ 106204 h 345662"/>
                  <a:gd name="connsiteX15" fmla="*/ 89345 w 176049"/>
                  <a:gd name="connsiteY15" fmla="*/ 263652 h 345662"/>
                  <a:gd name="connsiteX16" fmla="*/ 124492 w 176049"/>
                  <a:gd name="connsiteY16" fmla="*/ 309467 h 345662"/>
                  <a:gd name="connsiteX17" fmla="*/ 156306 w 176049"/>
                  <a:gd name="connsiteY17" fmla="*/ 300514 h 345662"/>
                  <a:gd name="connsiteX18" fmla="*/ 168593 w 176049"/>
                  <a:gd name="connsiteY18" fmla="*/ 304419 h 345662"/>
                  <a:gd name="connsiteX19" fmla="*/ 174689 w 176049"/>
                  <a:gd name="connsiteY19" fmla="*/ 318897 h 345662"/>
                  <a:gd name="connsiteX20" fmla="*/ 170212 w 176049"/>
                  <a:gd name="connsiteY20" fmla="*/ 333375 h 345662"/>
                  <a:gd name="connsiteX21" fmla="*/ 118872 w 176049"/>
                  <a:gd name="connsiteY21" fmla="*/ 345662 h 345662"/>
                  <a:gd name="connsiteX22" fmla="*/ 45720 w 176049"/>
                  <a:gd name="connsiteY22" fmla="*/ 265271 h 345662"/>
                  <a:gd name="connsiteX23" fmla="*/ 45720 w 176049"/>
                  <a:gd name="connsiteY23" fmla="*/ 106108 h 345662"/>
                  <a:gd name="connsiteX24" fmla="*/ 10001 w 176049"/>
                  <a:gd name="connsiteY24" fmla="*/ 106108 h 34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6049" h="345662">
                    <a:moveTo>
                      <a:pt x="10001" y="106108"/>
                    </a:moveTo>
                    <a:cubicBezTo>
                      <a:pt x="2763" y="106108"/>
                      <a:pt x="0" y="103346"/>
                      <a:pt x="0" y="96107"/>
                    </a:cubicBezTo>
                    <a:lnTo>
                      <a:pt x="0" y="82105"/>
                    </a:lnTo>
                    <a:cubicBezTo>
                      <a:pt x="0" y="74867"/>
                      <a:pt x="2763" y="72009"/>
                      <a:pt x="10001" y="72009"/>
                    </a:cubicBezTo>
                    <a:lnTo>
                      <a:pt x="45720" y="72009"/>
                    </a:lnTo>
                    <a:lnTo>
                      <a:pt x="45720" y="10096"/>
                    </a:lnTo>
                    <a:cubicBezTo>
                      <a:pt x="45720" y="2857"/>
                      <a:pt x="48578" y="0"/>
                      <a:pt x="55816" y="0"/>
                    </a:cubicBezTo>
                    <a:lnTo>
                      <a:pt x="79248" y="0"/>
                    </a:lnTo>
                    <a:cubicBezTo>
                      <a:pt x="86487" y="0"/>
                      <a:pt x="89345" y="2762"/>
                      <a:pt x="89345" y="10096"/>
                    </a:cubicBezTo>
                    <a:lnTo>
                      <a:pt x="89345" y="72104"/>
                    </a:lnTo>
                    <a:lnTo>
                      <a:pt x="165259" y="72104"/>
                    </a:lnTo>
                    <a:cubicBezTo>
                      <a:pt x="172498" y="72104"/>
                      <a:pt x="175356" y="74867"/>
                      <a:pt x="175356" y="82201"/>
                    </a:cubicBezTo>
                    <a:lnTo>
                      <a:pt x="175356" y="96202"/>
                    </a:lnTo>
                    <a:cubicBezTo>
                      <a:pt x="175356" y="103442"/>
                      <a:pt x="172593" y="106204"/>
                      <a:pt x="165259" y="106204"/>
                    </a:cubicBezTo>
                    <a:lnTo>
                      <a:pt x="89345" y="106204"/>
                    </a:lnTo>
                    <a:lnTo>
                      <a:pt x="89345" y="263652"/>
                    </a:lnTo>
                    <a:cubicBezTo>
                      <a:pt x="89345" y="293275"/>
                      <a:pt x="98298" y="309467"/>
                      <a:pt x="124492" y="309467"/>
                    </a:cubicBezTo>
                    <a:cubicBezTo>
                      <a:pt x="136779" y="309467"/>
                      <a:pt x="146876" y="306134"/>
                      <a:pt x="156306" y="300514"/>
                    </a:cubicBezTo>
                    <a:cubicBezTo>
                      <a:pt x="162496" y="297180"/>
                      <a:pt x="165831" y="298228"/>
                      <a:pt x="168593" y="304419"/>
                    </a:cubicBezTo>
                    <a:lnTo>
                      <a:pt x="174689" y="318897"/>
                    </a:lnTo>
                    <a:cubicBezTo>
                      <a:pt x="177546" y="325565"/>
                      <a:pt x="175832" y="330041"/>
                      <a:pt x="170212" y="333375"/>
                    </a:cubicBezTo>
                    <a:cubicBezTo>
                      <a:pt x="154591" y="342328"/>
                      <a:pt x="137256" y="345662"/>
                      <a:pt x="118872" y="345662"/>
                    </a:cubicBezTo>
                    <a:cubicBezTo>
                      <a:pt x="72009" y="345662"/>
                      <a:pt x="45720" y="324421"/>
                      <a:pt x="45720" y="265271"/>
                    </a:cubicBezTo>
                    <a:lnTo>
                      <a:pt x="45720" y="106108"/>
                    </a:lnTo>
                    <a:lnTo>
                      <a:pt x="10001" y="1061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44DC65-BD28-420E-ABB8-529967970C39}"/>
                  </a:ext>
                </a:extLst>
              </p:cNvPr>
              <p:cNvSpPr/>
              <p:nvPr/>
            </p:nvSpPr>
            <p:spPr>
              <a:xfrm>
                <a:off x="7552376" y="3300412"/>
                <a:ext cx="384644" cy="268033"/>
              </a:xfrm>
              <a:custGeom>
                <a:avLst/>
                <a:gdLst>
                  <a:gd name="connsiteX0" fmla="*/ 93976 w 384644"/>
                  <a:gd name="connsiteY0" fmla="*/ 268034 h 268033"/>
                  <a:gd name="connsiteX1" fmla="*/ 79499 w 384644"/>
                  <a:gd name="connsiteY1" fmla="*/ 259080 h 268033"/>
                  <a:gd name="connsiteX2" fmla="*/ 251 w 384644"/>
                  <a:gd name="connsiteY2" fmla="*/ 10096 h 268033"/>
                  <a:gd name="connsiteX3" fmla="*/ 8633 w 384644"/>
                  <a:gd name="connsiteY3" fmla="*/ 0 h 268033"/>
                  <a:gd name="connsiteX4" fmla="*/ 32635 w 384644"/>
                  <a:gd name="connsiteY4" fmla="*/ 0 h 268033"/>
                  <a:gd name="connsiteX5" fmla="*/ 44351 w 384644"/>
                  <a:gd name="connsiteY5" fmla="*/ 10096 h 268033"/>
                  <a:gd name="connsiteX6" fmla="*/ 105788 w 384644"/>
                  <a:gd name="connsiteY6" fmla="*/ 224504 h 268033"/>
                  <a:gd name="connsiteX7" fmla="*/ 171129 w 384644"/>
                  <a:gd name="connsiteY7" fmla="*/ 10096 h 268033"/>
                  <a:gd name="connsiteX8" fmla="*/ 182845 w 384644"/>
                  <a:gd name="connsiteY8" fmla="*/ 0 h 268033"/>
                  <a:gd name="connsiteX9" fmla="*/ 201799 w 384644"/>
                  <a:gd name="connsiteY9" fmla="*/ 0 h 268033"/>
                  <a:gd name="connsiteX10" fmla="*/ 213515 w 384644"/>
                  <a:gd name="connsiteY10" fmla="*/ 10096 h 268033"/>
                  <a:gd name="connsiteX11" fmla="*/ 279428 w 384644"/>
                  <a:gd name="connsiteY11" fmla="*/ 224504 h 268033"/>
                  <a:gd name="connsiteX12" fmla="*/ 340865 w 384644"/>
                  <a:gd name="connsiteY12" fmla="*/ 10096 h 268033"/>
                  <a:gd name="connsiteX13" fmla="*/ 352580 w 384644"/>
                  <a:gd name="connsiteY13" fmla="*/ 0 h 268033"/>
                  <a:gd name="connsiteX14" fmla="*/ 376012 w 384644"/>
                  <a:gd name="connsiteY14" fmla="*/ 0 h 268033"/>
                  <a:gd name="connsiteX15" fmla="*/ 384394 w 384644"/>
                  <a:gd name="connsiteY15" fmla="*/ 10096 h 268033"/>
                  <a:gd name="connsiteX16" fmla="*/ 305622 w 384644"/>
                  <a:gd name="connsiteY16" fmla="*/ 259080 h 268033"/>
                  <a:gd name="connsiteX17" fmla="*/ 291144 w 384644"/>
                  <a:gd name="connsiteY17" fmla="*/ 268034 h 268033"/>
                  <a:gd name="connsiteX18" fmla="*/ 269237 w 384644"/>
                  <a:gd name="connsiteY18" fmla="*/ 268034 h 268033"/>
                  <a:gd name="connsiteX19" fmla="*/ 255235 w 384644"/>
                  <a:gd name="connsiteY19" fmla="*/ 259080 h 268033"/>
                  <a:gd name="connsiteX20" fmla="*/ 192084 w 384644"/>
                  <a:gd name="connsiteY20" fmla="*/ 65913 h 268033"/>
                  <a:gd name="connsiteX21" fmla="*/ 129600 w 384644"/>
                  <a:gd name="connsiteY21" fmla="*/ 258509 h 268033"/>
                  <a:gd name="connsiteX22" fmla="*/ 115694 w 384644"/>
                  <a:gd name="connsiteY22" fmla="*/ 268034 h 268033"/>
                  <a:gd name="connsiteX23" fmla="*/ 93976 w 384644"/>
                  <a:gd name="connsiteY23" fmla="*/ 268034 h 26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4644" h="268033">
                    <a:moveTo>
                      <a:pt x="93976" y="268034"/>
                    </a:moveTo>
                    <a:cubicBezTo>
                      <a:pt x="86738" y="268034"/>
                      <a:pt x="82832" y="265271"/>
                      <a:pt x="79499" y="259080"/>
                    </a:cubicBezTo>
                    <a:cubicBezTo>
                      <a:pt x="51019" y="197644"/>
                      <a:pt x="16443" y="96583"/>
                      <a:pt x="251" y="10096"/>
                    </a:cubicBezTo>
                    <a:cubicBezTo>
                      <a:pt x="-892" y="3334"/>
                      <a:pt x="1870" y="0"/>
                      <a:pt x="8633" y="0"/>
                    </a:cubicBezTo>
                    <a:lnTo>
                      <a:pt x="32635" y="0"/>
                    </a:lnTo>
                    <a:cubicBezTo>
                      <a:pt x="39874" y="0"/>
                      <a:pt x="43304" y="2762"/>
                      <a:pt x="44351" y="10096"/>
                    </a:cubicBezTo>
                    <a:cubicBezTo>
                      <a:pt x="57210" y="82677"/>
                      <a:pt x="82832" y="169736"/>
                      <a:pt x="105788" y="224504"/>
                    </a:cubicBezTo>
                    <a:cubicBezTo>
                      <a:pt x="130933" y="169831"/>
                      <a:pt x="158270" y="82677"/>
                      <a:pt x="171129" y="10096"/>
                    </a:cubicBezTo>
                    <a:cubicBezTo>
                      <a:pt x="172272" y="2858"/>
                      <a:pt x="175606" y="0"/>
                      <a:pt x="182845" y="0"/>
                    </a:cubicBezTo>
                    <a:lnTo>
                      <a:pt x="201799" y="0"/>
                    </a:lnTo>
                    <a:cubicBezTo>
                      <a:pt x="209038" y="0"/>
                      <a:pt x="212373" y="2762"/>
                      <a:pt x="213515" y="10096"/>
                    </a:cubicBezTo>
                    <a:cubicBezTo>
                      <a:pt x="226945" y="82677"/>
                      <a:pt x="254282" y="169736"/>
                      <a:pt x="279428" y="224504"/>
                    </a:cubicBezTo>
                    <a:cubicBezTo>
                      <a:pt x="302288" y="169831"/>
                      <a:pt x="328006" y="82677"/>
                      <a:pt x="340865" y="10096"/>
                    </a:cubicBezTo>
                    <a:cubicBezTo>
                      <a:pt x="342008" y="2858"/>
                      <a:pt x="345341" y="0"/>
                      <a:pt x="352580" y="0"/>
                    </a:cubicBezTo>
                    <a:lnTo>
                      <a:pt x="376012" y="0"/>
                    </a:lnTo>
                    <a:cubicBezTo>
                      <a:pt x="382774" y="0"/>
                      <a:pt x="385537" y="3334"/>
                      <a:pt x="384394" y="10096"/>
                    </a:cubicBezTo>
                    <a:cubicBezTo>
                      <a:pt x="368773" y="96583"/>
                      <a:pt x="334197" y="197072"/>
                      <a:pt x="305622" y="259080"/>
                    </a:cubicBezTo>
                    <a:cubicBezTo>
                      <a:pt x="302288" y="265271"/>
                      <a:pt x="298383" y="268034"/>
                      <a:pt x="291144" y="268034"/>
                    </a:cubicBezTo>
                    <a:lnTo>
                      <a:pt x="269237" y="268034"/>
                    </a:lnTo>
                    <a:cubicBezTo>
                      <a:pt x="261997" y="268034"/>
                      <a:pt x="258092" y="265271"/>
                      <a:pt x="255235" y="259080"/>
                    </a:cubicBezTo>
                    <a:cubicBezTo>
                      <a:pt x="223421" y="184880"/>
                      <a:pt x="203324" y="124015"/>
                      <a:pt x="192084" y="65913"/>
                    </a:cubicBezTo>
                    <a:cubicBezTo>
                      <a:pt x="181511" y="124015"/>
                      <a:pt x="160842" y="184880"/>
                      <a:pt x="129600" y="258509"/>
                    </a:cubicBezTo>
                    <a:cubicBezTo>
                      <a:pt x="126838" y="265271"/>
                      <a:pt x="122933" y="268034"/>
                      <a:pt x="115694" y="268034"/>
                    </a:cubicBezTo>
                    <a:lnTo>
                      <a:pt x="93976" y="2680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10A2C75-2CE3-413A-B20E-2ADCBCD9B4E7}"/>
                  </a:ext>
                </a:extLst>
              </p:cNvPr>
              <p:cNvSpPr/>
              <p:nvPr/>
            </p:nvSpPr>
            <p:spPr>
              <a:xfrm>
                <a:off x="7972298" y="3294887"/>
                <a:ext cx="246697" cy="279177"/>
              </a:xfrm>
              <a:custGeom>
                <a:avLst/>
                <a:gdLst>
                  <a:gd name="connsiteX0" fmla="*/ 123349 w 246697"/>
                  <a:gd name="connsiteY0" fmla="*/ 279178 h 279177"/>
                  <a:gd name="connsiteX1" fmla="*/ 0 w 246697"/>
                  <a:gd name="connsiteY1" fmla="*/ 139637 h 279177"/>
                  <a:gd name="connsiteX2" fmla="*/ 123349 w 246697"/>
                  <a:gd name="connsiteY2" fmla="*/ 0 h 279177"/>
                  <a:gd name="connsiteX3" fmla="*/ 246697 w 246697"/>
                  <a:gd name="connsiteY3" fmla="*/ 139637 h 279177"/>
                  <a:gd name="connsiteX4" fmla="*/ 123349 w 246697"/>
                  <a:gd name="connsiteY4" fmla="*/ 279178 h 279177"/>
                  <a:gd name="connsiteX5" fmla="*/ 123349 w 246697"/>
                  <a:gd name="connsiteY5" fmla="*/ 244507 h 279177"/>
                  <a:gd name="connsiteX6" fmla="*/ 201453 w 246697"/>
                  <a:gd name="connsiteY6" fmla="*/ 139541 h 279177"/>
                  <a:gd name="connsiteX7" fmla="*/ 123349 w 246697"/>
                  <a:gd name="connsiteY7" fmla="*/ 34576 h 279177"/>
                  <a:gd name="connsiteX8" fmla="*/ 45244 w 246697"/>
                  <a:gd name="connsiteY8" fmla="*/ 139541 h 279177"/>
                  <a:gd name="connsiteX9" fmla="*/ 123349 w 246697"/>
                  <a:gd name="connsiteY9" fmla="*/ 244507 h 2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7" h="279177">
                    <a:moveTo>
                      <a:pt x="123349" y="279178"/>
                    </a:moveTo>
                    <a:cubicBezTo>
                      <a:pt x="35719" y="279178"/>
                      <a:pt x="0" y="211646"/>
                      <a:pt x="0" y="139637"/>
                    </a:cubicBezTo>
                    <a:cubicBezTo>
                      <a:pt x="0" y="67627"/>
                      <a:pt x="37433" y="0"/>
                      <a:pt x="123349" y="0"/>
                    </a:cubicBezTo>
                    <a:cubicBezTo>
                      <a:pt x="210978" y="0"/>
                      <a:pt x="246697" y="67532"/>
                      <a:pt x="246697" y="139637"/>
                    </a:cubicBezTo>
                    <a:cubicBezTo>
                      <a:pt x="246697" y="211550"/>
                      <a:pt x="209264" y="279178"/>
                      <a:pt x="123349" y="279178"/>
                    </a:cubicBezTo>
                    <a:close/>
                    <a:moveTo>
                      <a:pt x="123349" y="244507"/>
                    </a:moveTo>
                    <a:cubicBezTo>
                      <a:pt x="179165" y="244507"/>
                      <a:pt x="201453" y="194786"/>
                      <a:pt x="201453" y="139541"/>
                    </a:cubicBezTo>
                    <a:cubicBezTo>
                      <a:pt x="201453" y="84296"/>
                      <a:pt x="179165" y="34576"/>
                      <a:pt x="123349" y="34576"/>
                    </a:cubicBezTo>
                    <a:cubicBezTo>
                      <a:pt x="67532" y="34576"/>
                      <a:pt x="45244" y="84296"/>
                      <a:pt x="45244" y="139541"/>
                    </a:cubicBezTo>
                    <a:cubicBezTo>
                      <a:pt x="45148" y="194881"/>
                      <a:pt x="67532" y="244507"/>
                      <a:pt x="123349" y="244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824209F-4644-45FB-B8F0-BD54E6636602}"/>
                  </a:ext>
                </a:extLst>
              </p:cNvPr>
              <p:cNvSpPr/>
              <p:nvPr/>
            </p:nvSpPr>
            <p:spPr>
              <a:xfrm>
                <a:off x="8283670" y="3294887"/>
                <a:ext cx="147902" cy="273653"/>
              </a:xfrm>
              <a:custGeom>
                <a:avLst/>
                <a:gdLst>
                  <a:gd name="connsiteX0" fmla="*/ 10096 w 147902"/>
                  <a:gd name="connsiteY0" fmla="*/ 273558 h 273653"/>
                  <a:gd name="connsiteX1" fmla="*/ 0 w 147902"/>
                  <a:gd name="connsiteY1" fmla="*/ 263462 h 273653"/>
                  <a:gd name="connsiteX2" fmla="*/ 0 w 147902"/>
                  <a:gd name="connsiteY2" fmla="*/ 15621 h 273653"/>
                  <a:gd name="connsiteX3" fmla="*/ 10096 w 147902"/>
                  <a:gd name="connsiteY3" fmla="*/ 5525 h 273653"/>
                  <a:gd name="connsiteX4" fmla="*/ 30766 w 147902"/>
                  <a:gd name="connsiteY4" fmla="*/ 5525 h 273653"/>
                  <a:gd name="connsiteX5" fmla="*/ 40862 w 147902"/>
                  <a:gd name="connsiteY5" fmla="*/ 15621 h 273653"/>
                  <a:gd name="connsiteX6" fmla="*/ 40862 w 147902"/>
                  <a:gd name="connsiteY6" fmla="*/ 40767 h 273653"/>
                  <a:gd name="connsiteX7" fmla="*/ 116777 w 147902"/>
                  <a:gd name="connsiteY7" fmla="*/ 0 h 273653"/>
                  <a:gd name="connsiteX8" fmla="*/ 140208 w 147902"/>
                  <a:gd name="connsiteY8" fmla="*/ 2858 h 273653"/>
                  <a:gd name="connsiteX9" fmla="*/ 147447 w 147902"/>
                  <a:gd name="connsiteY9" fmla="*/ 15145 h 273653"/>
                  <a:gd name="connsiteX10" fmla="*/ 142970 w 147902"/>
                  <a:gd name="connsiteY10" fmla="*/ 35814 h 273653"/>
                  <a:gd name="connsiteX11" fmla="*/ 131254 w 147902"/>
                  <a:gd name="connsiteY11" fmla="*/ 43053 h 273653"/>
                  <a:gd name="connsiteX12" fmla="*/ 107823 w 147902"/>
                  <a:gd name="connsiteY12" fmla="*/ 39719 h 273653"/>
                  <a:gd name="connsiteX13" fmla="*/ 43625 w 147902"/>
                  <a:gd name="connsiteY13" fmla="*/ 72104 h 273653"/>
                  <a:gd name="connsiteX14" fmla="*/ 43625 w 147902"/>
                  <a:gd name="connsiteY14" fmla="*/ 263557 h 273653"/>
                  <a:gd name="connsiteX15" fmla="*/ 33528 w 147902"/>
                  <a:gd name="connsiteY15" fmla="*/ 273653 h 273653"/>
                  <a:gd name="connsiteX16" fmla="*/ 10096 w 147902"/>
                  <a:gd name="connsiteY16" fmla="*/ 273653 h 273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7902" h="273653">
                    <a:moveTo>
                      <a:pt x="10096" y="273558"/>
                    </a:moveTo>
                    <a:cubicBezTo>
                      <a:pt x="2857" y="273558"/>
                      <a:pt x="0" y="270796"/>
                      <a:pt x="0" y="263462"/>
                    </a:cubicBezTo>
                    <a:lnTo>
                      <a:pt x="0" y="15621"/>
                    </a:lnTo>
                    <a:cubicBezTo>
                      <a:pt x="0" y="8382"/>
                      <a:pt x="2762" y="5525"/>
                      <a:pt x="10096" y="5525"/>
                    </a:cubicBezTo>
                    <a:lnTo>
                      <a:pt x="30766" y="5525"/>
                    </a:lnTo>
                    <a:cubicBezTo>
                      <a:pt x="38005" y="5525"/>
                      <a:pt x="40862" y="8287"/>
                      <a:pt x="40862" y="15621"/>
                    </a:cubicBezTo>
                    <a:lnTo>
                      <a:pt x="40862" y="40767"/>
                    </a:lnTo>
                    <a:cubicBezTo>
                      <a:pt x="55912" y="21241"/>
                      <a:pt x="77724" y="0"/>
                      <a:pt x="116777" y="0"/>
                    </a:cubicBezTo>
                    <a:cubicBezTo>
                      <a:pt x="124016" y="0"/>
                      <a:pt x="132397" y="572"/>
                      <a:pt x="140208" y="2858"/>
                    </a:cubicBezTo>
                    <a:cubicBezTo>
                      <a:pt x="146304" y="4477"/>
                      <a:pt x="149066" y="8954"/>
                      <a:pt x="147447" y="15145"/>
                    </a:cubicBezTo>
                    <a:lnTo>
                      <a:pt x="142970" y="35814"/>
                    </a:lnTo>
                    <a:cubicBezTo>
                      <a:pt x="141256" y="43053"/>
                      <a:pt x="138493" y="44768"/>
                      <a:pt x="131254" y="43053"/>
                    </a:cubicBezTo>
                    <a:cubicBezTo>
                      <a:pt x="123444" y="40767"/>
                      <a:pt x="115634" y="39719"/>
                      <a:pt x="107823" y="39719"/>
                    </a:cubicBezTo>
                    <a:cubicBezTo>
                      <a:pt x="86582" y="39719"/>
                      <a:pt x="60960" y="48101"/>
                      <a:pt x="43625" y="72104"/>
                    </a:cubicBezTo>
                    <a:lnTo>
                      <a:pt x="43625" y="263557"/>
                    </a:lnTo>
                    <a:cubicBezTo>
                      <a:pt x="43625" y="270796"/>
                      <a:pt x="40862" y="273653"/>
                      <a:pt x="33528" y="273653"/>
                    </a:cubicBezTo>
                    <a:lnTo>
                      <a:pt x="10096" y="2736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5A5A6C0-B92D-4FEC-9896-6AFECFE62D19}"/>
                  </a:ext>
                </a:extLst>
              </p:cNvPr>
              <p:cNvSpPr/>
              <p:nvPr/>
            </p:nvSpPr>
            <p:spPr>
              <a:xfrm>
                <a:off x="8478361" y="3167633"/>
                <a:ext cx="214021" cy="400907"/>
              </a:xfrm>
              <a:custGeom>
                <a:avLst/>
                <a:gdLst>
                  <a:gd name="connsiteX0" fmla="*/ 180404 w 214021"/>
                  <a:gd name="connsiteY0" fmla="*/ 400812 h 400907"/>
                  <a:gd name="connsiteX1" fmla="*/ 165925 w 214021"/>
                  <a:gd name="connsiteY1" fmla="*/ 391859 h 400907"/>
                  <a:gd name="connsiteX2" fmla="*/ 76581 w 214021"/>
                  <a:gd name="connsiteY2" fmla="*/ 271844 h 400907"/>
                  <a:gd name="connsiteX3" fmla="*/ 43625 w 214021"/>
                  <a:gd name="connsiteY3" fmla="*/ 295275 h 400907"/>
                  <a:gd name="connsiteX4" fmla="*/ 43625 w 214021"/>
                  <a:gd name="connsiteY4" fmla="*/ 390716 h 400907"/>
                  <a:gd name="connsiteX5" fmla="*/ 33528 w 214021"/>
                  <a:gd name="connsiteY5" fmla="*/ 400812 h 400907"/>
                  <a:gd name="connsiteX6" fmla="*/ 10096 w 214021"/>
                  <a:gd name="connsiteY6" fmla="*/ 400812 h 400907"/>
                  <a:gd name="connsiteX7" fmla="*/ 0 w 214021"/>
                  <a:gd name="connsiteY7" fmla="*/ 390716 h 400907"/>
                  <a:gd name="connsiteX8" fmla="*/ 0 w 214021"/>
                  <a:gd name="connsiteY8" fmla="*/ 10001 h 400907"/>
                  <a:gd name="connsiteX9" fmla="*/ 10096 w 214021"/>
                  <a:gd name="connsiteY9" fmla="*/ 0 h 400907"/>
                  <a:gd name="connsiteX10" fmla="*/ 33528 w 214021"/>
                  <a:gd name="connsiteY10" fmla="*/ 0 h 400907"/>
                  <a:gd name="connsiteX11" fmla="*/ 43625 w 214021"/>
                  <a:gd name="connsiteY11" fmla="*/ 10001 h 400907"/>
                  <a:gd name="connsiteX12" fmla="*/ 43625 w 214021"/>
                  <a:gd name="connsiteY12" fmla="*/ 253460 h 400907"/>
                  <a:gd name="connsiteX13" fmla="*/ 151352 w 214021"/>
                  <a:gd name="connsiteY13" fmla="*/ 141256 h 400907"/>
                  <a:gd name="connsiteX14" fmla="*/ 167544 w 214021"/>
                  <a:gd name="connsiteY14" fmla="*/ 132874 h 400907"/>
                  <a:gd name="connsiteX15" fmla="*/ 194881 w 214021"/>
                  <a:gd name="connsiteY15" fmla="*/ 132874 h 400907"/>
                  <a:gd name="connsiteX16" fmla="*/ 199358 w 214021"/>
                  <a:gd name="connsiteY16" fmla="*/ 141256 h 400907"/>
                  <a:gd name="connsiteX17" fmla="*/ 105537 w 214021"/>
                  <a:gd name="connsiteY17" fmla="*/ 248412 h 400907"/>
                  <a:gd name="connsiteX18" fmla="*/ 212693 w 214021"/>
                  <a:gd name="connsiteY18" fmla="*/ 391954 h 400907"/>
                  <a:gd name="connsiteX19" fmla="*/ 207169 w 214021"/>
                  <a:gd name="connsiteY19" fmla="*/ 400907 h 400907"/>
                  <a:gd name="connsiteX20" fmla="*/ 180404 w 214021"/>
                  <a:gd name="connsiteY20" fmla="*/ 400907 h 40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4021" h="400907">
                    <a:moveTo>
                      <a:pt x="180404" y="400812"/>
                    </a:moveTo>
                    <a:cubicBezTo>
                      <a:pt x="173164" y="400812"/>
                      <a:pt x="169259" y="398526"/>
                      <a:pt x="165925" y="391859"/>
                    </a:cubicBezTo>
                    <a:cubicBezTo>
                      <a:pt x="144685" y="352806"/>
                      <a:pt x="111728" y="305276"/>
                      <a:pt x="76581" y="271844"/>
                    </a:cubicBezTo>
                    <a:cubicBezTo>
                      <a:pt x="65913" y="280226"/>
                      <a:pt x="54769" y="288036"/>
                      <a:pt x="43625" y="295275"/>
                    </a:cubicBezTo>
                    <a:lnTo>
                      <a:pt x="43625" y="390716"/>
                    </a:lnTo>
                    <a:cubicBezTo>
                      <a:pt x="43625" y="397955"/>
                      <a:pt x="40862" y="400812"/>
                      <a:pt x="33528" y="400812"/>
                    </a:cubicBezTo>
                    <a:lnTo>
                      <a:pt x="10096" y="400812"/>
                    </a:lnTo>
                    <a:cubicBezTo>
                      <a:pt x="2857" y="400812"/>
                      <a:pt x="0" y="398050"/>
                      <a:pt x="0" y="390716"/>
                    </a:cubicBezTo>
                    <a:lnTo>
                      <a:pt x="0" y="10001"/>
                    </a:lnTo>
                    <a:cubicBezTo>
                      <a:pt x="0" y="2762"/>
                      <a:pt x="2762" y="0"/>
                      <a:pt x="10096" y="0"/>
                    </a:cubicBezTo>
                    <a:lnTo>
                      <a:pt x="33528" y="0"/>
                    </a:lnTo>
                    <a:cubicBezTo>
                      <a:pt x="40767" y="0"/>
                      <a:pt x="43625" y="2762"/>
                      <a:pt x="43625" y="10001"/>
                    </a:cubicBezTo>
                    <a:lnTo>
                      <a:pt x="43625" y="253460"/>
                    </a:lnTo>
                    <a:cubicBezTo>
                      <a:pt x="84391" y="224409"/>
                      <a:pt x="127349" y="176975"/>
                      <a:pt x="151352" y="141256"/>
                    </a:cubicBezTo>
                    <a:cubicBezTo>
                      <a:pt x="155829" y="135065"/>
                      <a:pt x="159734" y="132874"/>
                      <a:pt x="167544" y="132874"/>
                    </a:cubicBezTo>
                    <a:lnTo>
                      <a:pt x="194881" y="132874"/>
                    </a:lnTo>
                    <a:cubicBezTo>
                      <a:pt x="201073" y="132874"/>
                      <a:pt x="202692" y="136208"/>
                      <a:pt x="199358" y="141256"/>
                    </a:cubicBezTo>
                    <a:cubicBezTo>
                      <a:pt x="175355" y="178118"/>
                      <a:pt x="142399" y="215456"/>
                      <a:pt x="105537" y="248412"/>
                    </a:cubicBezTo>
                    <a:cubicBezTo>
                      <a:pt x="146875" y="286893"/>
                      <a:pt x="190405" y="344996"/>
                      <a:pt x="212693" y="391954"/>
                    </a:cubicBezTo>
                    <a:cubicBezTo>
                      <a:pt x="215551" y="397478"/>
                      <a:pt x="213836" y="400907"/>
                      <a:pt x="207169" y="400907"/>
                    </a:cubicBezTo>
                    <a:lnTo>
                      <a:pt x="180404" y="4009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930C084-B623-484C-A754-34B411C78A76}"/>
                  </a:ext>
                </a:extLst>
              </p:cNvPr>
              <p:cNvSpPr/>
              <p:nvPr/>
            </p:nvSpPr>
            <p:spPr>
              <a:xfrm>
                <a:off x="8725417" y="3294792"/>
                <a:ext cx="198427" cy="279272"/>
              </a:xfrm>
              <a:custGeom>
                <a:avLst/>
                <a:gdLst>
                  <a:gd name="connsiteX0" fmla="*/ 96320 w 198427"/>
                  <a:gd name="connsiteY0" fmla="*/ 279273 h 279272"/>
                  <a:gd name="connsiteX1" fmla="*/ 4213 w 198427"/>
                  <a:gd name="connsiteY1" fmla="*/ 250222 h 279272"/>
                  <a:gd name="connsiteX2" fmla="*/ 2594 w 198427"/>
                  <a:gd name="connsiteY2" fmla="*/ 236220 h 279272"/>
                  <a:gd name="connsiteX3" fmla="*/ 13167 w 198427"/>
                  <a:gd name="connsiteY3" fmla="*/ 222218 h 279272"/>
                  <a:gd name="connsiteX4" fmla="*/ 27168 w 198427"/>
                  <a:gd name="connsiteY4" fmla="*/ 220027 h 279272"/>
                  <a:gd name="connsiteX5" fmla="*/ 96987 w 198427"/>
                  <a:gd name="connsiteY5" fmla="*/ 243459 h 279272"/>
                  <a:gd name="connsiteX6" fmla="*/ 154994 w 198427"/>
                  <a:gd name="connsiteY6" fmla="*/ 203263 h 279272"/>
                  <a:gd name="connsiteX7" fmla="*/ 94129 w 198427"/>
                  <a:gd name="connsiteY7" fmla="*/ 156877 h 279272"/>
                  <a:gd name="connsiteX8" fmla="*/ 3070 w 198427"/>
                  <a:gd name="connsiteY8" fmla="*/ 78200 h 279272"/>
                  <a:gd name="connsiteX9" fmla="*/ 104702 w 198427"/>
                  <a:gd name="connsiteY9" fmla="*/ 0 h 279272"/>
                  <a:gd name="connsiteX10" fmla="*/ 187379 w 198427"/>
                  <a:gd name="connsiteY10" fmla="*/ 22384 h 279272"/>
                  <a:gd name="connsiteX11" fmla="*/ 190141 w 198427"/>
                  <a:gd name="connsiteY11" fmla="*/ 36385 h 279272"/>
                  <a:gd name="connsiteX12" fmla="*/ 180045 w 198427"/>
                  <a:gd name="connsiteY12" fmla="*/ 50863 h 279272"/>
                  <a:gd name="connsiteX13" fmla="*/ 166615 w 198427"/>
                  <a:gd name="connsiteY13" fmla="*/ 53626 h 279272"/>
                  <a:gd name="connsiteX14" fmla="*/ 104131 w 198427"/>
                  <a:gd name="connsiteY14" fmla="*/ 35719 h 279272"/>
                  <a:gd name="connsiteX15" fmla="*/ 46600 w 198427"/>
                  <a:gd name="connsiteY15" fmla="*/ 76486 h 279272"/>
                  <a:gd name="connsiteX16" fmla="*/ 106893 w 198427"/>
                  <a:gd name="connsiteY16" fmla="*/ 120015 h 279272"/>
                  <a:gd name="connsiteX17" fmla="*/ 198428 w 198427"/>
                  <a:gd name="connsiteY17" fmla="*/ 200406 h 279272"/>
                  <a:gd name="connsiteX18" fmla="*/ 96320 w 198427"/>
                  <a:gd name="connsiteY18" fmla="*/ 279273 h 2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8427" h="279272">
                    <a:moveTo>
                      <a:pt x="96320" y="279273"/>
                    </a:moveTo>
                    <a:cubicBezTo>
                      <a:pt x="53934" y="279273"/>
                      <a:pt x="22692" y="265843"/>
                      <a:pt x="4213" y="250222"/>
                    </a:cubicBezTo>
                    <a:cubicBezTo>
                      <a:pt x="-835" y="246316"/>
                      <a:pt x="-1311" y="241268"/>
                      <a:pt x="2594" y="236220"/>
                    </a:cubicBezTo>
                    <a:lnTo>
                      <a:pt x="13167" y="222218"/>
                    </a:lnTo>
                    <a:cubicBezTo>
                      <a:pt x="17643" y="216694"/>
                      <a:pt x="21549" y="216122"/>
                      <a:pt x="27168" y="220027"/>
                    </a:cubicBezTo>
                    <a:cubicBezTo>
                      <a:pt x="45647" y="234505"/>
                      <a:pt x="67936" y="243459"/>
                      <a:pt x="96987" y="243459"/>
                    </a:cubicBezTo>
                    <a:cubicBezTo>
                      <a:pt x="128800" y="243459"/>
                      <a:pt x="154994" y="230029"/>
                      <a:pt x="154994" y="203263"/>
                    </a:cubicBezTo>
                    <a:cubicBezTo>
                      <a:pt x="154994" y="173641"/>
                      <a:pt x="127657" y="165259"/>
                      <a:pt x="94129" y="156877"/>
                    </a:cubicBezTo>
                    <a:cubicBezTo>
                      <a:pt x="56125" y="147352"/>
                      <a:pt x="3070" y="138493"/>
                      <a:pt x="3070" y="78200"/>
                    </a:cubicBezTo>
                    <a:cubicBezTo>
                      <a:pt x="3070" y="30194"/>
                      <a:pt x="44980" y="0"/>
                      <a:pt x="104702" y="0"/>
                    </a:cubicBezTo>
                    <a:cubicBezTo>
                      <a:pt x="141564" y="0"/>
                      <a:pt x="169472" y="9525"/>
                      <a:pt x="187379" y="22384"/>
                    </a:cubicBezTo>
                    <a:cubicBezTo>
                      <a:pt x="192904" y="26289"/>
                      <a:pt x="193570" y="30766"/>
                      <a:pt x="190141" y="36385"/>
                    </a:cubicBezTo>
                    <a:lnTo>
                      <a:pt x="180045" y="50863"/>
                    </a:lnTo>
                    <a:cubicBezTo>
                      <a:pt x="176140" y="57055"/>
                      <a:pt x="172806" y="57531"/>
                      <a:pt x="166615" y="53626"/>
                    </a:cubicBezTo>
                    <a:cubicBezTo>
                      <a:pt x="150993" y="43053"/>
                      <a:pt x="130324" y="35719"/>
                      <a:pt x="104131" y="35719"/>
                    </a:cubicBezTo>
                    <a:cubicBezTo>
                      <a:pt x="66126" y="35719"/>
                      <a:pt x="46600" y="53626"/>
                      <a:pt x="46600" y="76486"/>
                    </a:cubicBezTo>
                    <a:cubicBezTo>
                      <a:pt x="46600" y="107156"/>
                      <a:pt x="74508" y="112204"/>
                      <a:pt x="106893" y="120015"/>
                    </a:cubicBezTo>
                    <a:cubicBezTo>
                      <a:pt x="149279" y="130111"/>
                      <a:pt x="198428" y="144018"/>
                      <a:pt x="198428" y="200406"/>
                    </a:cubicBezTo>
                    <a:cubicBezTo>
                      <a:pt x="198523" y="250222"/>
                      <a:pt x="153851" y="279273"/>
                      <a:pt x="96320" y="2792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311DA80-C769-4D42-B18A-E62A2F278AAF}"/>
                </a:ext>
              </a:extLst>
            </p:cNvPr>
            <p:cNvSpPr/>
            <p:nvPr/>
          </p:nvSpPr>
          <p:spPr>
            <a:xfrm>
              <a:off x="515938" y="2471737"/>
              <a:ext cx="1909857" cy="1909857"/>
            </a:xfrm>
            <a:custGeom>
              <a:avLst/>
              <a:gdLst>
                <a:gd name="connsiteX0" fmla="*/ 1169194 w 1909857"/>
                <a:gd name="connsiteY0" fmla="*/ 706279 h 1909857"/>
                <a:gd name="connsiteX1" fmla="*/ 1282732 w 1909857"/>
                <a:gd name="connsiteY1" fmla="*/ 512350 h 1909857"/>
                <a:gd name="connsiteX2" fmla="*/ 1169194 w 1909857"/>
                <a:gd name="connsiteY2" fmla="*/ 706279 h 1909857"/>
                <a:gd name="connsiteX3" fmla="*/ 669227 w 1909857"/>
                <a:gd name="connsiteY3" fmla="*/ 745998 h 1909857"/>
                <a:gd name="connsiteX4" fmla="*/ 808101 w 1909857"/>
                <a:gd name="connsiteY4" fmla="*/ 510254 h 1909857"/>
                <a:gd name="connsiteX5" fmla="*/ 669227 w 1909857"/>
                <a:gd name="connsiteY5" fmla="*/ 745998 h 1909857"/>
                <a:gd name="connsiteX6" fmla="*/ 581978 w 1909857"/>
                <a:gd name="connsiteY6" fmla="*/ 1370267 h 1909857"/>
                <a:gd name="connsiteX7" fmla="*/ 515874 w 1909857"/>
                <a:gd name="connsiteY7" fmla="*/ 1304354 h 1909857"/>
                <a:gd name="connsiteX8" fmla="*/ 792575 w 1909857"/>
                <a:gd name="connsiteY8" fmla="*/ 1023842 h 1909857"/>
                <a:gd name="connsiteX9" fmla="*/ 581978 w 1909857"/>
                <a:gd name="connsiteY9" fmla="*/ 1370267 h 1909857"/>
                <a:gd name="connsiteX10" fmla="*/ 1309402 w 1909857"/>
                <a:gd name="connsiteY10" fmla="*/ 999935 h 1909857"/>
                <a:gd name="connsiteX11" fmla="*/ 1150715 w 1909857"/>
                <a:gd name="connsiteY11" fmla="*/ 1145381 h 1909857"/>
                <a:gd name="connsiteX12" fmla="*/ 1243298 w 1909857"/>
                <a:gd name="connsiteY12" fmla="*/ 1264349 h 1909857"/>
                <a:gd name="connsiteX13" fmla="*/ 1280255 w 1909857"/>
                <a:gd name="connsiteY13" fmla="*/ 1229963 h 1909857"/>
                <a:gd name="connsiteX14" fmla="*/ 1238250 w 1909857"/>
                <a:gd name="connsiteY14" fmla="*/ 1135761 h 1909857"/>
                <a:gd name="connsiteX15" fmla="*/ 1304163 w 1909857"/>
                <a:gd name="connsiteY15" fmla="*/ 1079183 h 1909857"/>
                <a:gd name="connsiteX16" fmla="*/ 1397318 w 1909857"/>
                <a:gd name="connsiteY16" fmla="*/ 1204151 h 1909857"/>
                <a:gd name="connsiteX17" fmla="*/ 1238060 w 1909857"/>
                <a:gd name="connsiteY17" fmla="*/ 1370171 h 1909857"/>
                <a:gd name="connsiteX18" fmla="*/ 1055561 w 1909857"/>
                <a:gd name="connsiteY18" fmla="*/ 1150525 h 1909857"/>
                <a:gd name="connsiteX19" fmla="*/ 1224820 w 1909857"/>
                <a:gd name="connsiteY19" fmla="*/ 899255 h 1909857"/>
                <a:gd name="connsiteX20" fmla="*/ 1372172 w 1909857"/>
                <a:gd name="connsiteY20" fmla="*/ 859441 h 1909857"/>
                <a:gd name="connsiteX21" fmla="*/ 1294733 w 1909857"/>
                <a:gd name="connsiteY21" fmla="*/ 817531 h 1909857"/>
                <a:gd name="connsiteX22" fmla="*/ 1224343 w 1909857"/>
                <a:gd name="connsiteY22" fmla="*/ 828770 h 1909857"/>
                <a:gd name="connsiteX23" fmla="*/ 1185196 w 1909857"/>
                <a:gd name="connsiteY23" fmla="*/ 780193 h 1909857"/>
                <a:gd name="connsiteX24" fmla="*/ 1370362 w 1909857"/>
                <a:gd name="connsiteY24" fmla="*/ 528923 h 1909857"/>
                <a:gd name="connsiteX25" fmla="*/ 1277779 w 1909857"/>
                <a:gd name="connsiteY25" fmla="*/ 438912 h 1909857"/>
                <a:gd name="connsiteX26" fmla="*/ 1087279 w 1909857"/>
                <a:gd name="connsiteY26" fmla="*/ 700754 h 1909857"/>
                <a:gd name="connsiteX27" fmla="*/ 1092613 w 1909857"/>
                <a:gd name="connsiteY27" fmla="*/ 761619 h 1909857"/>
                <a:gd name="connsiteX28" fmla="*/ 880110 w 1909857"/>
                <a:gd name="connsiteY28" fmla="*/ 898588 h 1909857"/>
                <a:gd name="connsiteX29" fmla="*/ 890302 w 1909857"/>
                <a:gd name="connsiteY29" fmla="*/ 818388 h 1909857"/>
                <a:gd name="connsiteX30" fmla="*/ 965645 w 1909857"/>
                <a:gd name="connsiteY30" fmla="*/ 692849 h 1909857"/>
                <a:gd name="connsiteX31" fmla="*/ 933926 w 1909857"/>
                <a:gd name="connsiteY31" fmla="*/ 658463 h 1909857"/>
                <a:gd name="connsiteX32" fmla="*/ 830771 w 1909857"/>
                <a:gd name="connsiteY32" fmla="*/ 793337 h 1909857"/>
                <a:gd name="connsiteX33" fmla="*/ 719709 w 1909857"/>
                <a:gd name="connsiteY33" fmla="*/ 859536 h 1909857"/>
                <a:gd name="connsiteX34" fmla="*/ 674751 w 1909857"/>
                <a:gd name="connsiteY34" fmla="*/ 819817 h 1909857"/>
                <a:gd name="connsiteX35" fmla="*/ 899636 w 1909857"/>
                <a:gd name="connsiteY35" fmla="*/ 523494 h 1909857"/>
                <a:gd name="connsiteX36" fmla="*/ 809720 w 1909857"/>
                <a:gd name="connsiteY36" fmla="*/ 438817 h 1909857"/>
                <a:gd name="connsiteX37" fmla="*/ 590169 w 1909857"/>
                <a:gd name="connsiteY37" fmla="*/ 753618 h 1909857"/>
                <a:gd name="connsiteX38" fmla="*/ 531971 w 1909857"/>
                <a:gd name="connsiteY38" fmla="*/ 674275 h 1909857"/>
                <a:gd name="connsiteX39" fmla="*/ 545211 w 1909857"/>
                <a:gd name="connsiteY39" fmla="*/ 594932 h 1909857"/>
                <a:gd name="connsiteX40" fmla="*/ 524066 w 1909857"/>
                <a:gd name="connsiteY40" fmla="*/ 571119 h 1909857"/>
                <a:gd name="connsiteX41" fmla="*/ 460534 w 1909857"/>
                <a:gd name="connsiteY41" fmla="*/ 684848 h 1909857"/>
                <a:gd name="connsiteX42" fmla="*/ 592836 w 1909857"/>
                <a:gd name="connsiteY42" fmla="*/ 827723 h 1909857"/>
                <a:gd name="connsiteX43" fmla="*/ 703898 w 1909857"/>
                <a:gd name="connsiteY43" fmla="*/ 925544 h 1909857"/>
                <a:gd name="connsiteX44" fmla="*/ 809720 w 1909857"/>
                <a:gd name="connsiteY44" fmla="*/ 888587 h 1909857"/>
                <a:gd name="connsiteX45" fmla="*/ 801719 w 1909857"/>
                <a:gd name="connsiteY45" fmla="*/ 938879 h 1909857"/>
                <a:gd name="connsiteX46" fmla="*/ 523970 w 1909857"/>
                <a:gd name="connsiteY46" fmla="*/ 1110806 h 1909857"/>
                <a:gd name="connsiteX47" fmla="*/ 428720 w 1909857"/>
                <a:gd name="connsiteY47" fmla="*/ 1298639 h 1909857"/>
                <a:gd name="connsiteX48" fmla="*/ 582168 w 1909857"/>
                <a:gd name="connsiteY48" fmla="*/ 1451991 h 1909857"/>
                <a:gd name="connsiteX49" fmla="*/ 841438 w 1909857"/>
                <a:gd name="connsiteY49" fmla="*/ 1219200 h 1909857"/>
                <a:gd name="connsiteX50" fmla="*/ 876395 w 1909857"/>
                <a:gd name="connsiteY50" fmla="*/ 978694 h 1909857"/>
                <a:gd name="connsiteX51" fmla="*/ 1119188 w 1909857"/>
                <a:gd name="connsiteY51" fmla="*/ 825151 h 1909857"/>
                <a:gd name="connsiteX52" fmla="*/ 1145667 w 1909857"/>
                <a:gd name="connsiteY52" fmla="*/ 856869 h 1909857"/>
                <a:gd name="connsiteX53" fmla="*/ 957929 w 1909857"/>
                <a:gd name="connsiteY53" fmla="*/ 1161002 h 1909857"/>
                <a:gd name="connsiteX54" fmla="*/ 1233011 w 1909857"/>
                <a:gd name="connsiteY54" fmla="*/ 1451991 h 1909857"/>
                <a:gd name="connsiteX55" fmla="*/ 1487043 w 1909857"/>
                <a:gd name="connsiteY55" fmla="*/ 1208723 h 1909857"/>
                <a:gd name="connsiteX56" fmla="*/ 1309402 w 1909857"/>
                <a:gd name="connsiteY56" fmla="*/ 999935 h 1909857"/>
                <a:gd name="connsiteX57" fmla="*/ 1764125 w 1909857"/>
                <a:gd name="connsiteY57" fmla="*/ 1227106 h 1909857"/>
                <a:gd name="connsiteX58" fmla="*/ 1759268 w 1909857"/>
                <a:gd name="connsiteY58" fmla="*/ 1228154 h 1909857"/>
                <a:gd name="connsiteX59" fmla="*/ 1756410 w 1909857"/>
                <a:gd name="connsiteY59" fmla="*/ 1224725 h 1909857"/>
                <a:gd name="connsiteX60" fmla="*/ 1788224 w 1909857"/>
                <a:gd name="connsiteY60" fmla="*/ 1021080 h 1909857"/>
                <a:gd name="connsiteX61" fmla="*/ 1679829 w 1909857"/>
                <a:gd name="connsiteY61" fmla="*/ 833247 h 1909857"/>
                <a:gd name="connsiteX62" fmla="*/ 1616297 w 1909857"/>
                <a:gd name="connsiteY62" fmla="*/ 899351 h 1909857"/>
                <a:gd name="connsiteX63" fmla="*/ 1703546 w 1909857"/>
                <a:gd name="connsiteY63" fmla="*/ 1132142 h 1909857"/>
                <a:gd name="connsiteX64" fmla="*/ 1669161 w 1909857"/>
                <a:gd name="connsiteY64" fmla="*/ 1322546 h 1909857"/>
                <a:gd name="connsiteX65" fmla="*/ 954977 w 1909857"/>
                <a:gd name="connsiteY65" fmla="*/ 1806512 h 1909857"/>
                <a:gd name="connsiteX66" fmla="*/ 685419 w 1909857"/>
                <a:gd name="connsiteY66" fmla="*/ 1764411 h 1909857"/>
                <a:gd name="connsiteX67" fmla="*/ 684181 w 1909857"/>
                <a:gd name="connsiteY67" fmla="*/ 1759172 h 1909857"/>
                <a:gd name="connsiteX68" fmla="*/ 688086 w 1909857"/>
                <a:gd name="connsiteY68" fmla="*/ 1756505 h 1909857"/>
                <a:gd name="connsiteX69" fmla="*/ 891540 w 1909857"/>
                <a:gd name="connsiteY69" fmla="*/ 1788128 h 1909857"/>
                <a:gd name="connsiteX70" fmla="*/ 1076706 w 1909857"/>
                <a:gd name="connsiteY70" fmla="*/ 1682210 h 1909857"/>
                <a:gd name="connsiteX71" fmla="*/ 1010507 w 1909857"/>
                <a:gd name="connsiteY71" fmla="*/ 1616202 h 1909857"/>
                <a:gd name="connsiteX72" fmla="*/ 780383 w 1909857"/>
                <a:gd name="connsiteY72" fmla="*/ 1706118 h 1909857"/>
                <a:gd name="connsiteX73" fmla="*/ 587312 w 1909857"/>
                <a:gd name="connsiteY73" fmla="*/ 1671733 h 1909857"/>
                <a:gd name="connsiteX74" fmla="*/ 103251 w 1909857"/>
                <a:gd name="connsiteY74" fmla="*/ 954881 h 1909857"/>
                <a:gd name="connsiteX75" fmla="*/ 145923 w 1909857"/>
                <a:gd name="connsiteY75" fmla="*/ 685324 h 1909857"/>
                <a:gd name="connsiteX76" fmla="*/ 150590 w 1909857"/>
                <a:gd name="connsiteY76" fmla="*/ 684562 h 1909857"/>
                <a:gd name="connsiteX77" fmla="*/ 153353 w 1909857"/>
                <a:gd name="connsiteY77" fmla="*/ 687991 h 1909857"/>
                <a:gd name="connsiteX78" fmla="*/ 121730 w 1909857"/>
                <a:gd name="connsiteY78" fmla="*/ 891445 h 1909857"/>
                <a:gd name="connsiteX79" fmla="*/ 230124 w 1909857"/>
                <a:gd name="connsiteY79" fmla="*/ 1076611 h 1909857"/>
                <a:gd name="connsiteX80" fmla="*/ 293656 w 1909857"/>
                <a:gd name="connsiteY80" fmla="*/ 1013174 h 1909857"/>
                <a:gd name="connsiteX81" fmla="*/ 206407 w 1909857"/>
                <a:gd name="connsiteY81" fmla="*/ 780383 h 1909857"/>
                <a:gd name="connsiteX82" fmla="*/ 240792 w 1909857"/>
                <a:gd name="connsiteY82" fmla="*/ 587216 h 1909857"/>
                <a:gd name="connsiteX83" fmla="*/ 955072 w 1909857"/>
                <a:gd name="connsiteY83" fmla="*/ 103156 h 1909857"/>
                <a:gd name="connsiteX84" fmla="*/ 1224820 w 1909857"/>
                <a:gd name="connsiteY84" fmla="*/ 148114 h 1909857"/>
                <a:gd name="connsiteX85" fmla="*/ 1225582 w 1909857"/>
                <a:gd name="connsiteY85" fmla="*/ 152876 h 1909857"/>
                <a:gd name="connsiteX86" fmla="*/ 1222153 w 1909857"/>
                <a:gd name="connsiteY86" fmla="*/ 155543 h 1909857"/>
                <a:gd name="connsiteX87" fmla="*/ 1018413 w 1909857"/>
                <a:gd name="connsiteY87" fmla="*/ 121730 h 1909857"/>
                <a:gd name="connsiteX88" fmla="*/ 833342 w 1909857"/>
                <a:gd name="connsiteY88" fmla="*/ 230219 h 1909857"/>
                <a:gd name="connsiteX89" fmla="*/ 899446 w 1909857"/>
                <a:gd name="connsiteY89" fmla="*/ 293656 h 1909857"/>
                <a:gd name="connsiteX90" fmla="*/ 1129570 w 1909857"/>
                <a:gd name="connsiteY90" fmla="*/ 206407 h 1909857"/>
                <a:gd name="connsiteX91" fmla="*/ 1322642 w 1909857"/>
                <a:gd name="connsiteY91" fmla="*/ 240792 h 1909857"/>
                <a:gd name="connsiteX92" fmla="*/ 1806702 w 1909857"/>
                <a:gd name="connsiteY92" fmla="*/ 954977 h 1909857"/>
                <a:gd name="connsiteX93" fmla="*/ 1764125 w 1909857"/>
                <a:gd name="connsiteY93" fmla="*/ 1227106 h 1909857"/>
                <a:gd name="connsiteX94" fmla="*/ 954977 w 1909857"/>
                <a:gd name="connsiteY94" fmla="*/ 44958 h 1909857"/>
                <a:gd name="connsiteX95" fmla="*/ 44958 w 1909857"/>
                <a:gd name="connsiteY95" fmla="*/ 954881 h 1909857"/>
                <a:gd name="connsiteX96" fmla="*/ 954977 w 1909857"/>
                <a:gd name="connsiteY96" fmla="*/ 1864805 h 1909857"/>
                <a:gd name="connsiteX97" fmla="*/ 1864805 w 1909857"/>
                <a:gd name="connsiteY97" fmla="*/ 954881 h 1909857"/>
                <a:gd name="connsiteX98" fmla="*/ 954977 w 1909857"/>
                <a:gd name="connsiteY98" fmla="*/ 44958 h 1909857"/>
                <a:gd name="connsiteX99" fmla="*/ 954977 w 1909857"/>
                <a:gd name="connsiteY99" fmla="*/ 1909858 h 1909857"/>
                <a:gd name="connsiteX100" fmla="*/ 0 w 1909857"/>
                <a:gd name="connsiteY100" fmla="*/ 954881 h 1909857"/>
                <a:gd name="connsiteX101" fmla="*/ 954977 w 1909857"/>
                <a:gd name="connsiteY101" fmla="*/ 0 h 1909857"/>
                <a:gd name="connsiteX102" fmla="*/ 1909858 w 1909857"/>
                <a:gd name="connsiteY102" fmla="*/ 954881 h 1909857"/>
                <a:gd name="connsiteX103" fmla="*/ 954977 w 1909857"/>
                <a:gd name="connsiteY103" fmla="*/ 1909858 h 190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909857" h="1909857">
                  <a:moveTo>
                    <a:pt x="1169194" y="706279"/>
                  </a:moveTo>
                  <a:cubicBezTo>
                    <a:pt x="1169194" y="597789"/>
                    <a:pt x="1242536" y="492347"/>
                    <a:pt x="1282732" y="512350"/>
                  </a:cubicBezTo>
                  <a:cubicBezTo>
                    <a:pt x="1328452" y="535210"/>
                    <a:pt x="1248632" y="637508"/>
                    <a:pt x="1169194" y="706279"/>
                  </a:cubicBezTo>
                  <a:moveTo>
                    <a:pt x="669227" y="745998"/>
                  </a:moveTo>
                  <a:cubicBezTo>
                    <a:pt x="669227" y="658749"/>
                    <a:pt x="755428" y="492728"/>
                    <a:pt x="808101" y="510254"/>
                  </a:cubicBezTo>
                  <a:cubicBezTo>
                    <a:pt x="870204" y="530924"/>
                    <a:pt x="756571" y="698278"/>
                    <a:pt x="669227" y="745998"/>
                  </a:cubicBezTo>
                  <a:close/>
                  <a:moveTo>
                    <a:pt x="581978" y="1370267"/>
                  </a:moveTo>
                  <a:cubicBezTo>
                    <a:pt x="542354" y="1372076"/>
                    <a:pt x="515874" y="1346740"/>
                    <a:pt x="515874" y="1304354"/>
                  </a:cubicBezTo>
                  <a:cubicBezTo>
                    <a:pt x="515874" y="1190625"/>
                    <a:pt x="673513" y="1082040"/>
                    <a:pt x="792575" y="1023842"/>
                  </a:cubicBezTo>
                  <a:cubicBezTo>
                    <a:pt x="771430" y="1182529"/>
                    <a:pt x="717899" y="1364075"/>
                    <a:pt x="581978" y="1370267"/>
                  </a:cubicBezTo>
                  <a:close/>
                  <a:moveTo>
                    <a:pt x="1309402" y="999935"/>
                  </a:moveTo>
                  <a:cubicBezTo>
                    <a:pt x="1219581" y="999935"/>
                    <a:pt x="1150715" y="1066133"/>
                    <a:pt x="1150715" y="1145381"/>
                  </a:cubicBezTo>
                  <a:cubicBezTo>
                    <a:pt x="1150715" y="1211580"/>
                    <a:pt x="1190339" y="1264349"/>
                    <a:pt x="1243298" y="1264349"/>
                  </a:cubicBezTo>
                  <a:cubicBezTo>
                    <a:pt x="1261872" y="1264349"/>
                    <a:pt x="1280255" y="1253776"/>
                    <a:pt x="1280255" y="1229963"/>
                  </a:cubicBezTo>
                  <a:cubicBezTo>
                    <a:pt x="1280255" y="1195578"/>
                    <a:pt x="1234726" y="1187196"/>
                    <a:pt x="1238250" y="1135761"/>
                  </a:cubicBezTo>
                  <a:cubicBezTo>
                    <a:pt x="1240441" y="1101852"/>
                    <a:pt x="1272445" y="1079183"/>
                    <a:pt x="1304163" y="1079183"/>
                  </a:cubicBezTo>
                  <a:cubicBezTo>
                    <a:pt x="1367695" y="1079183"/>
                    <a:pt x="1397318" y="1140714"/>
                    <a:pt x="1397318" y="1204151"/>
                  </a:cubicBezTo>
                  <a:cubicBezTo>
                    <a:pt x="1394651" y="1302068"/>
                    <a:pt x="1322642" y="1370171"/>
                    <a:pt x="1238060" y="1370171"/>
                  </a:cubicBezTo>
                  <a:cubicBezTo>
                    <a:pt x="1126903" y="1370171"/>
                    <a:pt x="1055561" y="1264349"/>
                    <a:pt x="1055561" y="1150525"/>
                  </a:cubicBezTo>
                  <a:cubicBezTo>
                    <a:pt x="1055561" y="981265"/>
                    <a:pt x="1166622" y="915067"/>
                    <a:pt x="1224820" y="899255"/>
                  </a:cubicBezTo>
                  <a:cubicBezTo>
                    <a:pt x="1225391" y="899160"/>
                    <a:pt x="1377029" y="926306"/>
                    <a:pt x="1372172" y="859441"/>
                  </a:cubicBezTo>
                  <a:cubicBezTo>
                    <a:pt x="1370171" y="830104"/>
                    <a:pt x="1326356" y="818864"/>
                    <a:pt x="1294733" y="817531"/>
                  </a:cubicBezTo>
                  <a:cubicBezTo>
                    <a:pt x="1259586" y="816102"/>
                    <a:pt x="1224343" y="828770"/>
                    <a:pt x="1224343" y="828770"/>
                  </a:cubicBezTo>
                  <a:cubicBezTo>
                    <a:pt x="1205865" y="819436"/>
                    <a:pt x="1193102" y="801243"/>
                    <a:pt x="1185196" y="780193"/>
                  </a:cubicBezTo>
                  <a:cubicBezTo>
                    <a:pt x="1293590" y="698183"/>
                    <a:pt x="1370362" y="618839"/>
                    <a:pt x="1370362" y="528923"/>
                  </a:cubicBezTo>
                  <a:cubicBezTo>
                    <a:pt x="1370362" y="481298"/>
                    <a:pt x="1338643" y="438912"/>
                    <a:pt x="1277779" y="438912"/>
                  </a:cubicBezTo>
                  <a:cubicBezTo>
                    <a:pt x="1169384" y="438912"/>
                    <a:pt x="1087279" y="576453"/>
                    <a:pt x="1087279" y="700754"/>
                  </a:cubicBezTo>
                  <a:cubicBezTo>
                    <a:pt x="1087279" y="721900"/>
                    <a:pt x="1087279" y="743140"/>
                    <a:pt x="1092613" y="761619"/>
                  </a:cubicBezTo>
                  <a:cubicBezTo>
                    <a:pt x="1023842" y="811911"/>
                    <a:pt x="972693" y="843058"/>
                    <a:pt x="880110" y="898588"/>
                  </a:cubicBezTo>
                  <a:cubicBezTo>
                    <a:pt x="880110" y="886968"/>
                    <a:pt x="882491" y="857155"/>
                    <a:pt x="890302" y="818388"/>
                  </a:cubicBezTo>
                  <a:cubicBezTo>
                    <a:pt x="922020" y="784003"/>
                    <a:pt x="965645" y="732568"/>
                    <a:pt x="965645" y="692849"/>
                  </a:cubicBezTo>
                  <a:cubicBezTo>
                    <a:pt x="965645" y="674370"/>
                    <a:pt x="955167" y="658463"/>
                    <a:pt x="933926" y="658463"/>
                  </a:cubicBezTo>
                  <a:cubicBezTo>
                    <a:pt x="881063" y="658463"/>
                    <a:pt x="841343" y="737807"/>
                    <a:pt x="830771" y="793337"/>
                  </a:cubicBezTo>
                  <a:cubicBezTo>
                    <a:pt x="806958" y="822388"/>
                    <a:pt x="759333" y="859536"/>
                    <a:pt x="719709" y="859536"/>
                  </a:cubicBezTo>
                  <a:cubicBezTo>
                    <a:pt x="687991" y="859536"/>
                    <a:pt x="677418" y="830390"/>
                    <a:pt x="674751" y="819817"/>
                  </a:cubicBezTo>
                  <a:cubicBezTo>
                    <a:pt x="775335" y="785336"/>
                    <a:pt x="899636" y="647890"/>
                    <a:pt x="899636" y="523494"/>
                  </a:cubicBezTo>
                  <a:cubicBezTo>
                    <a:pt x="899636" y="497015"/>
                    <a:pt x="889063" y="438817"/>
                    <a:pt x="809720" y="438817"/>
                  </a:cubicBezTo>
                  <a:cubicBezTo>
                    <a:pt x="690658" y="438817"/>
                    <a:pt x="590169" y="616077"/>
                    <a:pt x="590169" y="753618"/>
                  </a:cubicBezTo>
                  <a:cubicBezTo>
                    <a:pt x="547783" y="753618"/>
                    <a:pt x="531971" y="708660"/>
                    <a:pt x="531971" y="674275"/>
                  </a:cubicBezTo>
                  <a:cubicBezTo>
                    <a:pt x="531971" y="639890"/>
                    <a:pt x="545211" y="605504"/>
                    <a:pt x="545211" y="594932"/>
                  </a:cubicBezTo>
                  <a:cubicBezTo>
                    <a:pt x="545211" y="584359"/>
                    <a:pt x="539877" y="571119"/>
                    <a:pt x="524066" y="571119"/>
                  </a:cubicBezTo>
                  <a:cubicBezTo>
                    <a:pt x="484346" y="571119"/>
                    <a:pt x="460534" y="624078"/>
                    <a:pt x="460534" y="684848"/>
                  </a:cubicBezTo>
                  <a:cubicBezTo>
                    <a:pt x="463201" y="769525"/>
                    <a:pt x="518732" y="822388"/>
                    <a:pt x="592836" y="827723"/>
                  </a:cubicBezTo>
                  <a:cubicBezTo>
                    <a:pt x="603409" y="878015"/>
                    <a:pt x="648367" y="925544"/>
                    <a:pt x="703898" y="925544"/>
                  </a:cubicBezTo>
                  <a:cubicBezTo>
                    <a:pt x="738378" y="925544"/>
                    <a:pt x="780574" y="914972"/>
                    <a:pt x="809720" y="888587"/>
                  </a:cubicBezTo>
                  <a:cubicBezTo>
                    <a:pt x="807053" y="907161"/>
                    <a:pt x="804482" y="922973"/>
                    <a:pt x="801719" y="938879"/>
                  </a:cubicBezTo>
                  <a:cubicBezTo>
                    <a:pt x="685324" y="999744"/>
                    <a:pt x="600742" y="1042035"/>
                    <a:pt x="523970" y="1110806"/>
                  </a:cubicBezTo>
                  <a:cubicBezTo>
                    <a:pt x="463106" y="1166432"/>
                    <a:pt x="428720" y="1240441"/>
                    <a:pt x="428720" y="1298639"/>
                  </a:cubicBezTo>
                  <a:cubicBezTo>
                    <a:pt x="428720" y="1377982"/>
                    <a:pt x="479012" y="1451991"/>
                    <a:pt x="582168" y="1451991"/>
                  </a:cubicBezTo>
                  <a:cubicBezTo>
                    <a:pt x="703802" y="1451991"/>
                    <a:pt x="796481" y="1354169"/>
                    <a:pt x="841438" y="1219200"/>
                  </a:cubicBezTo>
                  <a:cubicBezTo>
                    <a:pt x="862679" y="1155764"/>
                    <a:pt x="871061" y="1063371"/>
                    <a:pt x="876395" y="978694"/>
                  </a:cubicBezTo>
                  <a:cubicBezTo>
                    <a:pt x="998125" y="909923"/>
                    <a:pt x="1055751" y="870109"/>
                    <a:pt x="1119188" y="825151"/>
                  </a:cubicBezTo>
                  <a:cubicBezTo>
                    <a:pt x="1127093" y="838390"/>
                    <a:pt x="1135190" y="848963"/>
                    <a:pt x="1145667" y="856869"/>
                  </a:cubicBezTo>
                  <a:cubicBezTo>
                    <a:pt x="1090136" y="886015"/>
                    <a:pt x="957929" y="968026"/>
                    <a:pt x="957929" y="1161002"/>
                  </a:cubicBezTo>
                  <a:cubicBezTo>
                    <a:pt x="957929" y="1298639"/>
                    <a:pt x="1050512" y="1451991"/>
                    <a:pt x="1233011" y="1451991"/>
                  </a:cubicBezTo>
                  <a:cubicBezTo>
                    <a:pt x="1383792" y="1451991"/>
                    <a:pt x="1487043" y="1327785"/>
                    <a:pt x="1487043" y="1208723"/>
                  </a:cubicBezTo>
                  <a:cubicBezTo>
                    <a:pt x="1486662" y="1100423"/>
                    <a:pt x="1425797" y="999935"/>
                    <a:pt x="1309402" y="999935"/>
                  </a:cubicBezTo>
                  <a:close/>
                  <a:moveTo>
                    <a:pt x="1764125" y="1227106"/>
                  </a:moveTo>
                  <a:cubicBezTo>
                    <a:pt x="1763649" y="1227963"/>
                    <a:pt x="1762125" y="1229201"/>
                    <a:pt x="1759268" y="1228154"/>
                  </a:cubicBezTo>
                  <a:cubicBezTo>
                    <a:pt x="1757077" y="1227296"/>
                    <a:pt x="1756315" y="1226153"/>
                    <a:pt x="1756410" y="1224725"/>
                  </a:cubicBezTo>
                  <a:cubicBezTo>
                    <a:pt x="1756601" y="1223201"/>
                    <a:pt x="1788414" y="1129094"/>
                    <a:pt x="1788224" y="1021080"/>
                  </a:cubicBezTo>
                  <a:cubicBezTo>
                    <a:pt x="1787843" y="904685"/>
                    <a:pt x="1740599" y="833247"/>
                    <a:pt x="1679829" y="833247"/>
                  </a:cubicBezTo>
                  <a:cubicBezTo>
                    <a:pt x="1642777" y="833247"/>
                    <a:pt x="1616297" y="859727"/>
                    <a:pt x="1616297" y="899351"/>
                  </a:cubicBezTo>
                  <a:cubicBezTo>
                    <a:pt x="1616297" y="970788"/>
                    <a:pt x="1703546" y="976027"/>
                    <a:pt x="1703546" y="1132142"/>
                  </a:cubicBezTo>
                  <a:cubicBezTo>
                    <a:pt x="1703546" y="1195578"/>
                    <a:pt x="1690307" y="1256348"/>
                    <a:pt x="1669161" y="1322546"/>
                  </a:cubicBezTo>
                  <a:cubicBezTo>
                    <a:pt x="1571244" y="1653159"/>
                    <a:pt x="1259110" y="1806512"/>
                    <a:pt x="954977" y="1806512"/>
                  </a:cubicBezTo>
                  <a:cubicBezTo>
                    <a:pt x="814769" y="1806512"/>
                    <a:pt x="715137" y="1777746"/>
                    <a:pt x="685419" y="1764411"/>
                  </a:cubicBezTo>
                  <a:cubicBezTo>
                    <a:pt x="684181" y="1763839"/>
                    <a:pt x="683228" y="1761458"/>
                    <a:pt x="684181" y="1759172"/>
                  </a:cubicBezTo>
                  <a:cubicBezTo>
                    <a:pt x="684848" y="1757267"/>
                    <a:pt x="686943" y="1755934"/>
                    <a:pt x="688086" y="1756505"/>
                  </a:cubicBezTo>
                  <a:cubicBezTo>
                    <a:pt x="700183" y="1761268"/>
                    <a:pt x="785717" y="1788128"/>
                    <a:pt x="891540" y="1788128"/>
                  </a:cubicBezTo>
                  <a:cubicBezTo>
                    <a:pt x="1007936" y="1788128"/>
                    <a:pt x="1076706" y="1740599"/>
                    <a:pt x="1076706" y="1682210"/>
                  </a:cubicBezTo>
                  <a:cubicBezTo>
                    <a:pt x="1076706" y="1645253"/>
                    <a:pt x="1047655" y="1616202"/>
                    <a:pt x="1010507" y="1616202"/>
                  </a:cubicBezTo>
                  <a:cubicBezTo>
                    <a:pt x="939070" y="1616202"/>
                    <a:pt x="933736" y="1706118"/>
                    <a:pt x="780383" y="1706118"/>
                  </a:cubicBezTo>
                  <a:cubicBezTo>
                    <a:pt x="714280" y="1706118"/>
                    <a:pt x="656082" y="1692974"/>
                    <a:pt x="587312" y="1671733"/>
                  </a:cubicBezTo>
                  <a:cubicBezTo>
                    <a:pt x="259271" y="1571244"/>
                    <a:pt x="102965" y="1261682"/>
                    <a:pt x="103251" y="954881"/>
                  </a:cubicBezTo>
                  <a:cubicBezTo>
                    <a:pt x="103346" y="805529"/>
                    <a:pt x="145256" y="686467"/>
                    <a:pt x="145923" y="685324"/>
                  </a:cubicBezTo>
                  <a:cubicBezTo>
                    <a:pt x="146399" y="684562"/>
                    <a:pt x="148304" y="683705"/>
                    <a:pt x="150590" y="684562"/>
                  </a:cubicBezTo>
                  <a:cubicBezTo>
                    <a:pt x="152972" y="685324"/>
                    <a:pt x="153638" y="687419"/>
                    <a:pt x="153353" y="687991"/>
                  </a:cubicBezTo>
                  <a:cubicBezTo>
                    <a:pt x="149447" y="700373"/>
                    <a:pt x="121730" y="785717"/>
                    <a:pt x="121730" y="891445"/>
                  </a:cubicBezTo>
                  <a:cubicBezTo>
                    <a:pt x="121730" y="1007936"/>
                    <a:pt x="169355" y="1076611"/>
                    <a:pt x="230124" y="1076611"/>
                  </a:cubicBezTo>
                  <a:cubicBezTo>
                    <a:pt x="264509" y="1076611"/>
                    <a:pt x="293656" y="1050131"/>
                    <a:pt x="293656" y="1013174"/>
                  </a:cubicBezTo>
                  <a:cubicBezTo>
                    <a:pt x="293656" y="941737"/>
                    <a:pt x="206407" y="933831"/>
                    <a:pt x="206407" y="780383"/>
                  </a:cubicBezTo>
                  <a:cubicBezTo>
                    <a:pt x="206407" y="714185"/>
                    <a:pt x="219647" y="655987"/>
                    <a:pt x="240792" y="587216"/>
                  </a:cubicBezTo>
                  <a:cubicBezTo>
                    <a:pt x="341281" y="259175"/>
                    <a:pt x="650843" y="105442"/>
                    <a:pt x="955072" y="103156"/>
                  </a:cubicBezTo>
                  <a:cubicBezTo>
                    <a:pt x="1096423" y="102108"/>
                    <a:pt x="1220153" y="144399"/>
                    <a:pt x="1224820" y="148114"/>
                  </a:cubicBezTo>
                  <a:cubicBezTo>
                    <a:pt x="1225582" y="148781"/>
                    <a:pt x="1226534" y="150686"/>
                    <a:pt x="1225582" y="152876"/>
                  </a:cubicBezTo>
                  <a:cubicBezTo>
                    <a:pt x="1224629" y="155353"/>
                    <a:pt x="1223010" y="155639"/>
                    <a:pt x="1222153" y="155543"/>
                  </a:cubicBezTo>
                  <a:cubicBezTo>
                    <a:pt x="1220629" y="155353"/>
                    <a:pt x="1140238" y="121730"/>
                    <a:pt x="1018413" y="121730"/>
                  </a:cubicBezTo>
                  <a:cubicBezTo>
                    <a:pt x="904780" y="121634"/>
                    <a:pt x="833342" y="169259"/>
                    <a:pt x="833342" y="230219"/>
                  </a:cubicBezTo>
                  <a:cubicBezTo>
                    <a:pt x="833342" y="264605"/>
                    <a:pt x="859727" y="293656"/>
                    <a:pt x="899446" y="293656"/>
                  </a:cubicBezTo>
                  <a:cubicBezTo>
                    <a:pt x="970883" y="293656"/>
                    <a:pt x="976217" y="206407"/>
                    <a:pt x="1129570" y="206407"/>
                  </a:cubicBezTo>
                  <a:cubicBezTo>
                    <a:pt x="1195769" y="206407"/>
                    <a:pt x="1253871" y="219647"/>
                    <a:pt x="1322642" y="240792"/>
                  </a:cubicBezTo>
                  <a:cubicBezTo>
                    <a:pt x="1653350" y="341281"/>
                    <a:pt x="1803940" y="653510"/>
                    <a:pt x="1806702" y="954977"/>
                  </a:cubicBezTo>
                  <a:cubicBezTo>
                    <a:pt x="1808131" y="1109377"/>
                    <a:pt x="1764602" y="1226344"/>
                    <a:pt x="1764125" y="1227106"/>
                  </a:cubicBezTo>
                  <a:close/>
                  <a:moveTo>
                    <a:pt x="954977" y="44958"/>
                  </a:moveTo>
                  <a:cubicBezTo>
                    <a:pt x="452342" y="44958"/>
                    <a:pt x="44958" y="452342"/>
                    <a:pt x="44958" y="954881"/>
                  </a:cubicBezTo>
                  <a:cubicBezTo>
                    <a:pt x="44958" y="1457516"/>
                    <a:pt x="452438" y="1864805"/>
                    <a:pt x="954977" y="1864805"/>
                  </a:cubicBezTo>
                  <a:cubicBezTo>
                    <a:pt x="1457516" y="1864805"/>
                    <a:pt x="1864805" y="1457516"/>
                    <a:pt x="1864805" y="954881"/>
                  </a:cubicBezTo>
                  <a:cubicBezTo>
                    <a:pt x="1864805" y="455009"/>
                    <a:pt x="1457516" y="44958"/>
                    <a:pt x="954977" y="44958"/>
                  </a:cubicBezTo>
                  <a:close/>
                  <a:moveTo>
                    <a:pt x="954977" y="1909858"/>
                  </a:moveTo>
                  <a:cubicBezTo>
                    <a:pt x="428530" y="1909858"/>
                    <a:pt x="0" y="1483995"/>
                    <a:pt x="0" y="954881"/>
                  </a:cubicBezTo>
                  <a:cubicBezTo>
                    <a:pt x="0" y="428530"/>
                    <a:pt x="428530" y="0"/>
                    <a:pt x="954977" y="0"/>
                  </a:cubicBezTo>
                  <a:cubicBezTo>
                    <a:pt x="1481233" y="0"/>
                    <a:pt x="1909858" y="428530"/>
                    <a:pt x="1909858" y="954881"/>
                  </a:cubicBezTo>
                  <a:cubicBezTo>
                    <a:pt x="1909858" y="1483995"/>
                    <a:pt x="1481233" y="1909858"/>
                    <a:pt x="954977" y="1909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074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9B58E-B29F-0AAE-7866-3B7CDF1B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65125"/>
            <a:ext cx="11147426" cy="7315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8C5F1-3810-0081-7A36-3D0B4A8D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288" y="1643062"/>
            <a:ext cx="11147425" cy="4343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601C-BEA0-BF93-894C-2C7DDB032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5469" y="6455664"/>
            <a:ext cx="755566" cy="2560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smtClean="0"/>
            </a:lvl1pPr>
            <a:lvl2pPr marL="0" indent="0">
              <a:defRPr sz="800"/>
            </a:lvl2pPr>
            <a:lvl3pPr marL="0" indent="0">
              <a:defRPr sz="800"/>
            </a:lvl3pPr>
            <a:lvl4pPr marL="0" indent="0">
              <a:defRPr sz="800"/>
            </a:lvl4pPr>
            <a:lvl5pPr marL="0" indent="0">
              <a:defRPr sz="800"/>
            </a:lvl5pPr>
            <a:lvl6pPr marL="0" indent="0">
              <a:defRPr sz="800"/>
            </a:lvl6pPr>
            <a:lvl7pPr marL="0" indent="0">
              <a:defRPr sz="800"/>
            </a:lvl7pPr>
            <a:lvl8pPr marL="0" indent="0">
              <a:defRPr sz="800"/>
            </a:lvl8pPr>
            <a:lvl9pPr marL="0" indent="0">
              <a:defRPr sz="800"/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2F63F-7EAE-448F-A72B-928AE60B2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5415" y="6455664"/>
            <a:ext cx="3742309" cy="2560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800" smtClean="0"/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algn="r">
              <a:defRPr sz="800"/>
            </a:lvl3pPr>
            <a:lvl4pPr marL="0" algn="r">
              <a:defRPr sz="800"/>
            </a:lvl4pPr>
            <a:lvl5pPr marL="0" algn="r">
              <a:defRPr sz="800"/>
            </a:lvl5pPr>
            <a:lvl6pPr marL="0" indent="0" algn="r">
              <a:defRPr sz="800"/>
            </a:lvl6pPr>
            <a:lvl7pPr marL="0" algn="r">
              <a:defRPr sz="800"/>
            </a:lvl7pPr>
            <a:lvl8pPr marL="0" indent="0" algn="r">
              <a:defRPr sz="800"/>
            </a:lvl8pPr>
            <a:lvl9pPr marL="0" algn="r">
              <a:spcBef>
                <a:spcPts val="0"/>
              </a:spcBef>
              <a:defRPr sz="800"/>
            </a:lvl9pPr>
          </a:lstStyle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2EA8-759B-AF79-093E-BDDDB0786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472" y="6455664"/>
            <a:ext cx="226416" cy="2560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algn="r">
              <a:defRPr lang="en-US" sz="800" smtClean="0"/>
            </a:lvl1pPr>
            <a:lvl2pPr marL="0" indent="0" algn="r">
              <a:defRPr sz="800"/>
            </a:lvl2pPr>
            <a:lvl3pPr marL="0" indent="0" algn="r">
              <a:defRPr sz="800"/>
            </a:lvl3pPr>
            <a:lvl4pPr marL="0" indent="0" algn="r">
              <a:defRPr sz="800"/>
            </a:lvl4pPr>
            <a:lvl5pPr marL="0" indent="0" algn="r">
              <a:defRPr sz="800"/>
            </a:lvl5pPr>
            <a:lvl6pPr marL="0" indent="0" algn="r">
              <a:defRPr sz="800"/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/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7" r:id="rId48"/>
    <p:sldLayoutId id="2147483778" r:id="rId49"/>
    <p:sldLayoutId id="2147483779" r:id="rId50"/>
    <p:sldLayoutId id="2147483780" r:id="rId51"/>
    <p:sldLayoutId id="2147483781" r:id="rId52"/>
    <p:sldLayoutId id="2147483782" r:id="rId53"/>
    <p:sldLayoutId id="2147483783" r:id="rId54"/>
    <p:sldLayoutId id="2147483661" r:id="rId55"/>
    <p:sldLayoutId id="2147483649" r:id="rId56"/>
    <p:sldLayoutId id="2147483662" r:id="rId57"/>
    <p:sldLayoutId id="2147483660" r:id="rId58"/>
    <p:sldLayoutId id="2147483653" r:id="rId59"/>
    <p:sldLayoutId id="2147483675" r:id="rId60"/>
    <p:sldLayoutId id="2147483669" r:id="rId61"/>
    <p:sldLayoutId id="2147483677" r:id="rId62"/>
    <p:sldLayoutId id="2147483679" r:id="rId63"/>
    <p:sldLayoutId id="2147483671" r:id="rId64"/>
    <p:sldLayoutId id="2147483673" r:id="rId65"/>
    <p:sldLayoutId id="2147483676" r:id="rId66"/>
    <p:sldLayoutId id="2147483698" r:id="rId67"/>
    <p:sldLayoutId id="2147483699" r:id="rId68"/>
    <p:sldLayoutId id="2147483700" r:id="rId69"/>
    <p:sldLayoutId id="2147483691" r:id="rId70"/>
    <p:sldLayoutId id="2147483696" r:id="rId71"/>
    <p:sldLayoutId id="2147483681" r:id="rId72"/>
    <p:sldLayoutId id="2147483683" r:id="rId73"/>
    <p:sldLayoutId id="2147483701" r:id="rId74"/>
    <p:sldLayoutId id="2147483684" r:id="rId75"/>
    <p:sldLayoutId id="2147483686" r:id="rId76"/>
    <p:sldLayoutId id="2147483717" r:id="rId77"/>
    <p:sldLayoutId id="2147483688" r:id="rId78"/>
    <p:sldLayoutId id="2147483695" r:id="rId79"/>
    <p:sldLayoutId id="2147483704" r:id="rId80"/>
    <p:sldLayoutId id="2147483703" r:id="rId81"/>
    <p:sldLayoutId id="2147483705" r:id="rId82"/>
    <p:sldLayoutId id="2147483706" r:id="rId83"/>
    <p:sldLayoutId id="2147483721" r:id="rId84"/>
    <p:sldLayoutId id="2147483722" r:id="rId85"/>
    <p:sldLayoutId id="2147483723" r:id="rId86"/>
    <p:sldLayoutId id="2147483724" r:id="rId87"/>
    <p:sldLayoutId id="2147483709" r:id="rId88"/>
    <p:sldLayoutId id="2147483714" r:id="rId89"/>
    <p:sldLayoutId id="2147483711" r:id="rId90"/>
    <p:sldLayoutId id="2147483710" r:id="rId91"/>
    <p:sldLayoutId id="2147483713" r:id="rId92"/>
    <p:sldLayoutId id="2147483712" r:id="rId93"/>
    <p:sldLayoutId id="2147483718" r:id="rId94"/>
    <p:sldLayoutId id="2147483719" r:id="rId95"/>
    <p:sldLayoutId id="2147483720" r:id="rId96"/>
    <p:sldLayoutId id="2147483726" r:id="rId97"/>
    <p:sldLayoutId id="2147483728" r:id="rId9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Source Sans Pro" panose="020B05030304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2776">
          <p15:clr>
            <a:srgbClr val="F26B43"/>
          </p15:clr>
        </p15:guide>
        <p15:guide id="19" pos="3996">
          <p15:clr>
            <a:srgbClr val="F26B43"/>
          </p15:clr>
        </p15:guide>
        <p15:guide id="20" pos="3687">
          <p15:clr>
            <a:srgbClr val="F26B43"/>
          </p15:clr>
        </p15:guide>
        <p15:guide id="21" pos="2459">
          <p15:clr>
            <a:srgbClr val="F26B43"/>
          </p15:clr>
        </p15:guide>
        <p15:guide id="22" pos="4907">
          <p15:clr>
            <a:srgbClr val="F26B43"/>
          </p15:clr>
        </p15:guide>
        <p15:guide id="23" pos="5222">
          <p15:clr>
            <a:srgbClr val="F26B43"/>
          </p15:clr>
        </p15:guide>
        <p15:guide id="24" orient="horz" pos="115" userDrawn="1">
          <p15:clr>
            <a:srgbClr val="F26B43"/>
          </p15:clr>
        </p15:guide>
        <p15:guide id="25" pos="329" userDrawn="1">
          <p15:clr>
            <a:srgbClr val="F26B43"/>
          </p15:clr>
        </p15:guide>
        <p15:guide id="26" pos="7351" userDrawn="1">
          <p15:clr>
            <a:srgbClr val="F26B43"/>
          </p15:clr>
        </p15:guide>
        <p15:guide id="27" orient="horz" pos="1035" userDrawn="1">
          <p15:clr>
            <a:srgbClr val="F26B43"/>
          </p15:clr>
        </p15:guide>
        <p15:guide id="28" orient="horz" pos="3772" userDrawn="1">
          <p15:clr>
            <a:srgbClr val="F26B43"/>
          </p15:clr>
        </p15:guide>
        <p15:guide id="29" orient="horz" pos="3974" userDrawn="1">
          <p15:clr>
            <a:srgbClr val="F26B43"/>
          </p15:clr>
        </p15:guide>
        <p15:guide id="30" orient="horz" pos="230" userDrawn="1">
          <p15:clr>
            <a:srgbClr val="F26B43"/>
          </p15:clr>
        </p15:guide>
        <p15:guide id="31" orient="horz" pos="692" userDrawn="1">
          <p15:clr>
            <a:srgbClr val="F26B43"/>
          </p15:clr>
        </p15:guide>
        <p15:guide id="32" orient="horz" pos="4204" userDrawn="1">
          <p15:clr>
            <a:srgbClr val="F26B43"/>
          </p15:clr>
        </p15:guide>
        <p15:guide id="33" pos="7563" userDrawn="1">
          <p15:clr>
            <a:srgbClr val="F26B43"/>
          </p15:clr>
        </p15:guide>
        <p15:guide id="34" pos="117" userDrawn="1">
          <p15:clr>
            <a:srgbClr val="F26B43"/>
          </p15:clr>
        </p15:guide>
        <p15:guide id="35" orient="horz" pos="4066" userDrawn="1">
          <p15:clr>
            <a:srgbClr val="F26B43"/>
          </p15:clr>
        </p15:guide>
        <p15:guide id="36" orient="horz" pos="4226" userDrawn="1">
          <p15:clr>
            <a:srgbClr val="F26B43"/>
          </p15:clr>
        </p15:guide>
        <p15:guide id="37" orient="horz" pos="1325" userDrawn="1">
          <p15:clr>
            <a:srgbClr val="F26B43"/>
          </p15:clr>
        </p15:guide>
        <p15:guide id="38" pos="3840" userDrawn="1">
          <p15:clr>
            <a:srgbClr val="F26B43"/>
          </p15:clr>
        </p15:guide>
        <p15:guide id="39" pos="2744" userDrawn="1">
          <p15:clr>
            <a:srgbClr val="F26B43"/>
          </p15:clr>
        </p15:guide>
        <p15:guide id="40" pos="5158" userDrawn="1">
          <p15:clr>
            <a:srgbClr val="F26B43"/>
          </p15:clr>
        </p15:guide>
        <p15:guide id="41" pos="3950" userDrawn="1">
          <p15:clr>
            <a:srgbClr val="F26B43"/>
          </p15:clr>
        </p15:guide>
        <p15:guide id="42" pos="3734" userDrawn="1">
          <p15:clr>
            <a:srgbClr val="F26B43"/>
          </p15:clr>
        </p15:guide>
        <p15:guide id="43" pos="2512" userDrawn="1">
          <p15:clr>
            <a:srgbClr val="F26B43"/>
          </p15:clr>
        </p15:guide>
        <p15:guide id="44" pos="49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BDF0299-B919-49E3-B1ED-51D0DA1B9099}"/>
              </a:ext>
            </a:extLst>
          </p:cNvPr>
          <p:cNvGrpSpPr/>
          <p:nvPr/>
        </p:nvGrpSpPr>
        <p:grpSpPr>
          <a:xfrm>
            <a:off x="109788" y="1519284"/>
            <a:ext cx="8206622" cy="4514105"/>
            <a:chOff x="363538" y="1324229"/>
            <a:chExt cx="8443912" cy="4644628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83" name="Freeform 20111">
              <a:extLst>
                <a:ext uri="{FF2B5EF4-FFF2-40B4-BE49-F238E27FC236}">
                  <a16:creationId xmlns:a16="http://schemas.microsoft.com/office/drawing/2014/main" id="{D448BD28-9293-4B24-B661-6A6D7801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42" y="2635183"/>
              <a:ext cx="429352" cy="284327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9" y="17"/>
                </a:cxn>
                <a:cxn ang="0">
                  <a:pos x="4" y="26"/>
                </a:cxn>
                <a:cxn ang="0">
                  <a:pos x="2" y="29"/>
                </a:cxn>
                <a:cxn ang="0">
                  <a:pos x="3" y="34"/>
                </a:cxn>
                <a:cxn ang="0">
                  <a:pos x="4" y="35"/>
                </a:cxn>
                <a:cxn ang="0">
                  <a:pos x="8" y="35"/>
                </a:cxn>
                <a:cxn ang="0">
                  <a:pos x="16" y="37"/>
                </a:cxn>
                <a:cxn ang="0">
                  <a:pos x="24" y="33"/>
                </a:cxn>
                <a:cxn ang="0">
                  <a:pos x="34" y="34"/>
                </a:cxn>
                <a:cxn ang="0">
                  <a:pos x="37" y="37"/>
                </a:cxn>
                <a:cxn ang="0">
                  <a:pos x="40" y="43"/>
                </a:cxn>
                <a:cxn ang="0">
                  <a:pos x="41" y="47"/>
                </a:cxn>
                <a:cxn ang="0">
                  <a:pos x="36" y="48"/>
                </a:cxn>
                <a:cxn ang="0">
                  <a:pos x="32" y="54"/>
                </a:cxn>
                <a:cxn ang="0">
                  <a:pos x="37" y="55"/>
                </a:cxn>
                <a:cxn ang="0">
                  <a:pos x="39" y="53"/>
                </a:cxn>
                <a:cxn ang="0">
                  <a:pos x="45" y="47"/>
                </a:cxn>
                <a:cxn ang="0">
                  <a:pos x="51" y="45"/>
                </a:cxn>
                <a:cxn ang="0">
                  <a:pos x="54" y="46"/>
                </a:cxn>
                <a:cxn ang="0">
                  <a:pos x="53" y="49"/>
                </a:cxn>
                <a:cxn ang="0">
                  <a:pos x="60" y="50"/>
                </a:cxn>
                <a:cxn ang="0">
                  <a:pos x="60" y="58"/>
                </a:cxn>
                <a:cxn ang="0">
                  <a:pos x="66" y="59"/>
                </a:cxn>
                <a:cxn ang="0">
                  <a:pos x="74" y="57"/>
                </a:cxn>
                <a:cxn ang="0">
                  <a:pos x="73" y="54"/>
                </a:cxn>
                <a:cxn ang="0">
                  <a:pos x="67" y="48"/>
                </a:cxn>
                <a:cxn ang="0">
                  <a:pos x="73" y="45"/>
                </a:cxn>
                <a:cxn ang="0">
                  <a:pos x="84" y="42"/>
                </a:cxn>
                <a:cxn ang="0">
                  <a:pos x="93" y="35"/>
                </a:cxn>
                <a:cxn ang="0">
                  <a:pos x="93" y="29"/>
                </a:cxn>
                <a:cxn ang="0">
                  <a:pos x="94" y="26"/>
                </a:cxn>
                <a:cxn ang="0">
                  <a:pos x="91" y="22"/>
                </a:cxn>
                <a:cxn ang="0">
                  <a:pos x="82" y="19"/>
                </a:cxn>
                <a:cxn ang="0">
                  <a:pos x="71" y="17"/>
                </a:cxn>
                <a:cxn ang="0">
                  <a:pos x="65" y="10"/>
                </a:cxn>
                <a:cxn ang="0">
                  <a:pos x="64" y="5"/>
                </a:cxn>
                <a:cxn ang="0">
                  <a:pos x="58" y="2"/>
                </a:cxn>
                <a:cxn ang="0">
                  <a:pos x="50" y="3"/>
                </a:cxn>
                <a:cxn ang="0">
                  <a:pos x="43" y="9"/>
                </a:cxn>
                <a:cxn ang="0">
                  <a:pos x="35" y="8"/>
                </a:cxn>
                <a:cxn ang="0">
                  <a:pos x="25" y="6"/>
                </a:cxn>
                <a:cxn ang="0">
                  <a:pos x="10" y="7"/>
                </a:cxn>
              </a:cxnLst>
              <a:rect l="0" t="0" r="r" b="b"/>
              <a:pathLst>
                <a:path w="95" h="63">
                  <a:moveTo>
                    <a:pt x="8" y="8"/>
                  </a:moveTo>
                  <a:cubicBezTo>
                    <a:pt x="9" y="10"/>
                    <a:pt x="7" y="9"/>
                    <a:pt x="9" y="12"/>
                  </a:cubicBezTo>
                  <a:cubicBezTo>
                    <a:pt x="13" y="15"/>
                    <a:pt x="9" y="13"/>
                    <a:pt x="10" y="14"/>
                  </a:cubicBezTo>
                  <a:cubicBezTo>
                    <a:pt x="11" y="15"/>
                    <a:pt x="12" y="16"/>
                    <a:pt x="9" y="17"/>
                  </a:cubicBezTo>
                  <a:cubicBezTo>
                    <a:pt x="8" y="17"/>
                    <a:pt x="5" y="20"/>
                    <a:pt x="4" y="22"/>
                  </a:cubicBezTo>
                  <a:cubicBezTo>
                    <a:pt x="2" y="24"/>
                    <a:pt x="4" y="25"/>
                    <a:pt x="4" y="26"/>
                  </a:cubicBezTo>
                  <a:cubicBezTo>
                    <a:pt x="3" y="27"/>
                    <a:pt x="6" y="28"/>
                    <a:pt x="2" y="27"/>
                  </a:cubicBezTo>
                  <a:cubicBezTo>
                    <a:pt x="3" y="28"/>
                    <a:pt x="2" y="28"/>
                    <a:pt x="2" y="29"/>
                  </a:cubicBezTo>
                  <a:cubicBezTo>
                    <a:pt x="2" y="30"/>
                    <a:pt x="1" y="29"/>
                    <a:pt x="0" y="32"/>
                  </a:cubicBezTo>
                  <a:cubicBezTo>
                    <a:pt x="3" y="33"/>
                    <a:pt x="2" y="35"/>
                    <a:pt x="3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6"/>
                    <a:pt x="5" y="35"/>
                  </a:cubicBezTo>
                  <a:cubicBezTo>
                    <a:pt x="6" y="34"/>
                    <a:pt x="6" y="35"/>
                    <a:pt x="8" y="35"/>
                  </a:cubicBezTo>
                  <a:cubicBezTo>
                    <a:pt x="11" y="35"/>
                    <a:pt x="11" y="36"/>
                    <a:pt x="12" y="36"/>
                  </a:cubicBezTo>
                  <a:cubicBezTo>
                    <a:pt x="14" y="35"/>
                    <a:pt x="14" y="38"/>
                    <a:pt x="16" y="37"/>
                  </a:cubicBezTo>
                  <a:cubicBezTo>
                    <a:pt x="17" y="36"/>
                    <a:pt x="16" y="36"/>
                    <a:pt x="19" y="36"/>
                  </a:cubicBezTo>
                  <a:cubicBezTo>
                    <a:pt x="22" y="35"/>
                    <a:pt x="21" y="34"/>
                    <a:pt x="24" y="33"/>
                  </a:cubicBezTo>
                  <a:cubicBezTo>
                    <a:pt x="25" y="32"/>
                    <a:pt x="27" y="32"/>
                    <a:pt x="28" y="32"/>
                  </a:cubicBezTo>
                  <a:cubicBezTo>
                    <a:pt x="29" y="31"/>
                    <a:pt x="33" y="34"/>
                    <a:pt x="34" y="34"/>
                  </a:cubicBezTo>
                  <a:cubicBezTo>
                    <a:pt x="35" y="33"/>
                    <a:pt x="35" y="36"/>
                    <a:pt x="37" y="35"/>
                  </a:cubicBezTo>
                  <a:cubicBezTo>
                    <a:pt x="38" y="35"/>
                    <a:pt x="38" y="36"/>
                    <a:pt x="37" y="37"/>
                  </a:cubicBezTo>
                  <a:cubicBezTo>
                    <a:pt x="36" y="39"/>
                    <a:pt x="38" y="40"/>
                    <a:pt x="39" y="40"/>
                  </a:cubicBezTo>
                  <a:cubicBezTo>
                    <a:pt x="40" y="40"/>
                    <a:pt x="38" y="42"/>
                    <a:pt x="40" y="43"/>
                  </a:cubicBezTo>
                  <a:cubicBezTo>
                    <a:pt x="42" y="44"/>
                    <a:pt x="40" y="46"/>
                    <a:pt x="41" y="47"/>
                  </a:cubicBezTo>
                  <a:cubicBezTo>
                    <a:pt x="43" y="47"/>
                    <a:pt x="41" y="48"/>
                    <a:pt x="41" y="47"/>
                  </a:cubicBezTo>
                  <a:cubicBezTo>
                    <a:pt x="40" y="47"/>
                    <a:pt x="38" y="48"/>
                    <a:pt x="37" y="47"/>
                  </a:cubicBezTo>
                  <a:cubicBezTo>
                    <a:pt x="36" y="46"/>
                    <a:pt x="35" y="47"/>
                    <a:pt x="36" y="48"/>
                  </a:cubicBezTo>
                  <a:cubicBezTo>
                    <a:pt x="37" y="50"/>
                    <a:pt x="33" y="52"/>
                    <a:pt x="34" y="53"/>
                  </a:cubicBezTo>
                  <a:cubicBezTo>
                    <a:pt x="34" y="54"/>
                    <a:pt x="33" y="54"/>
                    <a:pt x="32" y="54"/>
                  </a:cubicBezTo>
                  <a:cubicBezTo>
                    <a:pt x="34" y="56"/>
                    <a:pt x="35" y="56"/>
                    <a:pt x="35" y="56"/>
                  </a:cubicBezTo>
                  <a:cubicBezTo>
                    <a:pt x="35" y="55"/>
                    <a:pt x="36" y="56"/>
                    <a:pt x="37" y="55"/>
                  </a:cubicBezTo>
                  <a:cubicBezTo>
                    <a:pt x="37" y="54"/>
                    <a:pt x="39" y="54"/>
                    <a:pt x="40" y="56"/>
                  </a:cubicBezTo>
                  <a:cubicBezTo>
                    <a:pt x="40" y="54"/>
                    <a:pt x="40" y="55"/>
                    <a:pt x="39" y="53"/>
                  </a:cubicBezTo>
                  <a:cubicBezTo>
                    <a:pt x="39" y="51"/>
                    <a:pt x="40" y="53"/>
                    <a:pt x="42" y="52"/>
                  </a:cubicBezTo>
                  <a:cubicBezTo>
                    <a:pt x="44" y="50"/>
                    <a:pt x="45" y="49"/>
                    <a:pt x="45" y="47"/>
                  </a:cubicBezTo>
                  <a:cubicBezTo>
                    <a:pt x="45" y="45"/>
                    <a:pt x="48" y="46"/>
                    <a:pt x="49" y="45"/>
                  </a:cubicBezTo>
                  <a:cubicBezTo>
                    <a:pt x="50" y="45"/>
                    <a:pt x="51" y="46"/>
                    <a:pt x="51" y="45"/>
                  </a:cubicBezTo>
                  <a:cubicBezTo>
                    <a:pt x="51" y="43"/>
                    <a:pt x="51" y="41"/>
                    <a:pt x="52" y="43"/>
                  </a:cubicBezTo>
                  <a:cubicBezTo>
                    <a:pt x="52" y="45"/>
                    <a:pt x="51" y="46"/>
                    <a:pt x="54" y="46"/>
                  </a:cubicBezTo>
                  <a:cubicBezTo>
                    <a:pt x="52" y="47"/>
                    <a:pt x="50" y="45"/>
                    <a:pt x="50" y="46"/>
                  </a:cubicBezTo>
                  <a:cubicBezTo>
                    <a:pt x="49" y="47"/>
                    <a:pt x="53" y="48"/>
                    <a:pt x="53" y="49"/>
                  </a:cubicBezTo>
                  <a:cubicBezTo>
                    <a:pt x="53" y="50"/>
                    <a:pt x="57" y="49"/>
                    <a:pt x="58" y="49"/>
                  </a:cubicBezTo>
                  <a:cubicBezTo>
                    <a:pt x="59" y="50"/>
                    <a:pt x="60" y="48"/>
                    <a:pt x="60" y="50"/>
                  </a:cubicBezTo>
                  <a:cubicBezTo>
                    <a:pt x="61" y="52"/>
                    <a:pt x="54" y="53"/>
                    <a:pt x="54" y="55"/>
                  </a:cubicBezTo>
                  <a:cubicBezTo>
                    <a:pt x="55" y="56"/>
                    <a:pt x="60" y="55"/>
                    <a:pt x="60" y="58"/>
                  </a:cubicBezTo>
                  <a:cubicBezTo>
                    <a:pt x="60" y="61"/>
                    <a:pt x="58" y="59"/>
                    <a:pt x="60" y="61"/>
                  </a:cubicBezTo>
                  <a:cubicBezTo>
                    <a:pt x="62" y="63"/>
                    <a:pt x="64" y="60"/>
                    <a:pt x="66" y="59"/>
                  </a:cubicBezTo>
                  <a:cubicBezTo>
                    <a:pt x="68" y="58"/>
                    <a:pt x="67" y="60"/>
                    <a:pt x="69" y="58"/>
                  </a:cubicBezTo>
                  <a:cubicBezTo>
                    <a:pt x="71" y="55"/>
                    <a:pt x="71" y="58"/>
                    <a:pt x="74" y="57"/>
                  </a:cubicBezTo>
                  <a:cubicBezTo>
                    <a:pt x="77" y="56"/>
                    <a:pt x="74" y="57"/>
                    <a:pt x="75" y="55"/>
                  </a:cubicBezTo>
                  <a:cubicBezTo>
                    <a:pt x="76" y="54"/>
                    <a:pt x="75" y="53"/>
                    <a:pt x="73" y="54"/>
                  </a:cubicBezTo>
                  <a:cubicBezTo>
                    <a:pt x="70" y="55"/>
                    <a:pt x="70" y="57"/>
                    <a:pt x="68" y="53"/>
                  </a:cubicBezTo>
                  <a:cubicBezTo>
                    <a:pt x="65" y="49"/>
                    <a:pt x="66" y="49"/>
                    <a:pt x="67" y="48"/>
                  </a:cubicBezTo>
                  <a:cubicBezTo>
                    <a:pt x="70" y="47"/>
                    <a:pt x="67" y="50"/>
                    <a:pt x="69" y="49"/>
                  </a:cubicBezTo>
                  <a:cubicBezTo>
                    <a:pt x="70" y="48"/>
                    <a:pt x="72" y="45"/>
                    <a:pt x="73" y="45"/>
                  </a:cubicBezTo>
                  <a:cubicBezTo>
                    <a:pt x="76" y="46"/>
                    <a:pt x="81" y="42"/>
                    <a:pt x="82" y="42"/>
                  </a:cubicBezTo>
                  <a:cubicBezTo>
                    <a:pt x="84" y="42"/>
                    <a:pt x="83" y="43"/>
                    <a:pt x="84" y="42"/>
                  </a:cubicBezTo>
                  <a:cubicBezTo>
                    <a:pt x="83" y="36"/>
                    <a:pt x="87" y="39"/>
                    <a:pt x="87" y="37"/>
                  </a:cubicBezTo>
                  <a:cubicBezTo>
                    <a:pt x="88" y="35"/>
                    <a:pt x="92" y="37"/>
                    <a:pt x="93" y="35"/>
                  </a:cubicBezTo>
                  <a:cubicBezTo>
                    <a:pt x="94" y="34"/>
                    <a:pt x="93" y="32"/>
                    <a:pt x="92" y="31"/>
                  </a:cubicBezTo>
                  <a:cubicBezTo>
                    <a:pt x="91" y="30"/>
                    <a:pt x="92" y="29"/>
                    <a:pt x="93" y="29"/>
                  </a:cubicBezTo>
                  <a:cubicBezTo>
                    <a:pt x="95" y="29"/>
                    <a:pt x="94" y="28"/>
                    <a:pt x="93" y="28"/>
                  </a:cubicBezTo>
                  <a:cubicBezTo>
                    <a:pt x="92" y="28"/>
                    <a:pt x="92" y="27"/>
                    <a:pt x="94" y="26"/>
                  </a:cubicBezTo>
                  <a:cubicBezTo>
                    <a:pt x="95" y="25"/>
                    <a:pt x="94" y="25"/>
                    <a:pt x="94" y="23"/>
                  </a:cubicBezTo>
                  <a:cubicBezTo>
                    <a:pt x="94" y="22"/>
                    <a:pt x="92" y="24"/>
                    <a:pt x="91" y="22"/>
                  </a:cubicBezTo>
                  <a:cubicBezTo>
                    <a:pt x="90" y="20"/>
                    <a:pt x="88" y="22"/>
                    <a:pt x="87" y="21"/>
                  </a:cubicBezTo>
                  <a:cubicBezTo>
                    <a:pt x="85" y="18"/>
                    <a:pt x="84" y="21"/>
                    <a:pt x="82" y="19"/>
                  </a:cubicBezTo>
                  <a:cubicBezTo>
                    <a:pt x="80" y="18"/>
                    <a:pt x="81" y="15"/>
                    <a:pt x="78" y="17"/>
                  </a:cubicBezTo>
                  <a:cubicBezTo>
                    <a:pt x="74" y="19"/>
                    <a:pt x="74" y="16"/>
                    <a:pt x="71" y="17"/>
                  </a:cubicBezTo>
                  <a:cubicBezTo>
                    <a:pt x="69" y="18"/>
                    <a:pt x="71" y="14"/>
                    <a:pt x="69" y="12"/>
                  </a:cubicBezTo>
                  <a:cubicBezTo>
                    <a:pt x="67" y="9"/>
                    <a:pt x="67" y="11"/>
                    <a:pt x="65" y="10"/>
                  </a:cubicBezTo>
                  <a:cubicBezTo>
                    <a:pt x="63" y="10"/>
                    <a:pt x="65" y="10"/>
                    <a:pt x="63" y="8"/>
                  </a:cubicBezTo>
                  <a:cubicBezTo>
                    <a:pt x="62" y="7"/>
                    <a:pt x="66" y="6"/>
                    <a:pt x="64" y="5"/>
                  </a:cubicBezTo>
                  <a:cubicBezTo>
                    <a:pt x="61" y="4"/>
                    <a:pt x="63" y="0"/>
                    <a:pt x="61" y="2"/>
                  </a:cubicBezTo>
                  <a:cubicBezTo>
                    <a:pt x="59" y="3"/>
                    <a:pt x="60" y="0"/>
                    <a:pt x="58" y="2"/>
                  </a:cubicBezTo>
                  <a:cubicBezTo>
                    <a:pt x="56" y="3"/>
                    <a:pt x="54" y="1"/>
                    <a:pt x="54" y="3"/>
                  </a:cubicBezTo>
                  <a:cubicBezTo>
                    <a:pt x="53" y="5"/>
                    <a:pt x="51" y="4"/>
                    <a:pt x="50" y="3"/>
                  </a:cubicBezTo>
                  <a:cubicBezTo>
                    <a:pt x="46" y="3"/>
                    <a:pt x="45" y="5"/>
                    <a:pt x="45" y="8"/>
                  </a:cubicBezTo>
                  <a:cubicBezTo>
                    <a:pt x="45" y="11"/>
                    <a:pt x="44" y="11"/>
                    <a:pt x="43" y="9"/>
                  </a:cubicBezTo>
                  <a:cubicBezTo>
                    <a:pt x="42" y="9"/>
                    <a:pt x="40" y="9"/>
                    <a:pt x="39" y="9"/>
                  </a:cubicBezTo>
                  <a:cubicBezTo>
                    <a:pt x="37" y="10"/>
                    <a:pt x="38" y="6"/>
                    <a:pt x="35" y="8"/>
                  </a:cubicBezTo>
                  <a:cubicBezTo>
                    <a:pt x="33" y="10"/>
                    <a:pt x="36" y="7"/>
                    <a:pt x="30" y="7"/>
                  </a:cubicBezTo>
                  <a:cubicBezTo>
                    <a:pt x="26" y="7"/>
                    <a:pt x="28" y="6"/>
                    <a:pt x="25" y="6"/>
                  </a:cubicBezTo>
                  <a:cubicBezTo>
                    <a:pt x="23" y="7"/>
                    <a:pt x="22" y="4"/>
                    <a:pt x="15" y="5"/>
                  </a:cubicBezTo>
                  <a:cubicBezTo>
                    <a:pt x="9" y="6"/>
                    <a:pt x="12" y="8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287" name="Freeform 20112">
              <a:extLst>
                <a:ext uri="{FF2B5EF4-FFF2-40B4-BE49-F238E27FC236}">
                  <a16:creationId xmlns:a16="http://schemas.microsoft.com/office/drawing/2014/main" id="{0BA28AEB-5210-4E01-8B60-C50DAC3C2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195" y="2100879"/>
              <a:ext cx="267152" cy="135485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4" y="19"/>
                </a:cxn>
                <a:cxn ang="0">
                  <a:pos x="47" y="22"/>
                </a:cxn>
                <a:cxn ang="0">
                  <a:pos x="39" y="26"/>
                </a:cxn>
                <a:cxn ang="0">
                  <a:pos x="33" y="29"/>
                </a:cxn>
                <a:cxn ang="0">
                  <a:pos x="26" y="28"/>
                </a:cxn>
                <a:cxn ang="0">
                  <a:pos x="17" y="25"/>
                </a:cxn>
                <a:cxn ang="0">
                  <a:pos x="11" y="24"/>
                </a:cxn>
                <a:cxn ang="0">
                  <a:pos x="14" y="23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4" y="16"/>
                </a:cxn>
                <a:cxn ang="0">
                  <a:pos x="9" y="15"/>
                </a:cxn>
                <a:cxn ang="0">
                  <a:pos x="14" y="15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7" y="5"/>
                </a:cxn>
                <a:cxn ang="0">
                  <a:pos x="18" y="10"/>
                </a:cxn>
                <a:cxn ang="0">
                  <a:pos x="22" y="9"/>
                </a:cxn>
                <a:cxn ang="0">
                  <a:pos x="23" y="7"/>
                </a:cxn>
                <a:cxn ang="0">
                  <a:pos x="25" y="6"/>
                </a:cxn>
                <a:cxn ang="0">
                  <a:pos x="28" y="7"/>
                </a:cxn>
                <a:cxn ang="0">
                  <a:pos x="32" y="5"/>
                </a:cxn>
                <a:cxn ang="0">
                  <a:pos x="34" y="6"/>
                </a:cxn>
                <a:cxn ang="0">
                  <a:pos x="37" y="6"/>
                </a:cxn>
                <a:cxn ang="0">
                  <a:pos x="41" y="4"/>
                </a:cxn>
                <a:cxn ang="0">
                  <a:pos x="43" y="3"/>
                </a:cxn>
                <a:cxn ang="0">
                  <a:pos x="47" y="2"/>
                </a:cxn>
                <a:cxn ang="0">
                  <a:pos x="51" y="3"/>
                </a:cxn>
                <a:cxn ang="0">
                  <a:pos x="52" y="4"/>
                </a:cxn>
                <a:cxn ang="0">
                  <a:pos x="53" y="7"/>
                </a:cxn>
                <a:cxn ang="0">
                  <a:pos x="53" y="8"/>
                </a:cxn>
              </a:cxnLst>
              <a:rect l="0" t="0" r="r" b="b"/>
              <a:pathLst>
                <a:path w="59" h="30">
                  <a:moveTo>
                    <a:pt x="53" y="8"/>
                  </a:moveTo>
                  <a:cubicBezTo>
                    <a:pt x="55" y="8"/>
                    <a:pt x="54" y="9"/>
                    <a:pt x="56" y="10"/>
                  </a:cubicBezTo>
                  <a:cubicBezTo>
                    <a:pt x="59" y="10"/>
                    <a:pt x="59" y="14"/>
                    <a:pt x="58" y="16"/>
                  </a:cubicBezTo>
                  <a:cubicBezTo>
                    <a:pt x="56" y="18"/>
                    <a:pt x="56" y="16"/>
                    <a:pt x="54" y="19"/>
                  </a:cubicBezTo>
                  <a:cubicBezTo>
                    <a:pt x="52" y="22"/>
                    <a:pt x="50" y="20"/>
                    <a:pt x="47" y="22"/>
                  </a:cubicBezTo>
                  <a:cubicBezTo>
                    <a:pt x="43" y="24"/>
                    <a:pt x="42" y="26"/>
                    <a:pt x="39" y="26"/>
                  </a:cubicBezTo>
                  <a:cubicBezTo>
                    <a:pt x="35" y="26"/>
                    <a:pt x="37" y="28"/>
                    <a:pt x="33" y="29"/>
                  </a:cubicBezTo>
                  <a:cubicBezTo>
                    <a:pt x="29" y="30"/>
                    <a:pt x="30" y="28"/>
                    <a:pt x="26" y="28"/>
                  </a:cubicBezTo>
                  <a:cubicBezTo>
                    <a:pt x="22" y="28"/>
                    <a:pt x="22" y="25"/>
                    <a:pt x="17" y="25"/>
                  </a:cubicBezTo>
                  <a:cubicBezTo>
                    <a:pt x="12" y="25"/>
                    <a:pt x="11" y="26"/>
                    <a:pt x="11" y="24"/>
                  </a:cubicBezTo>
                  <a:cubicBezTo>
                    <a:pt x="10" y="22"/>
                    <a:pt x="13" y="25"/>
                    <a:pt x="14" y="23"/>
                  </a:cubicBezTo>
                  <a:cubicBezTo>
                    <a:pt x="15" y="22"/>
                    <a:pt x="15" y="20"/>
                    <a:pt x="13" y="19"/>
                  </a:cubicBezTo>
                  <a:cubicBezTo>
                    <a:pt x="12" y="19"/>
                    <a:pt x="14" y="17"/>
                    <a:pt x="11" y="17"/>
                  </a:cubicBezTo>
                  <a:cubicBezTo>
                    <a:pt x="6" y="16"/>
                    <a:pt x="4" y="18"/>
                    <a:pt x="4" y="16"/>
                  </a:cubicBezTo>
                  <a:cubicBezTo>
                    <a:pt x="4" y="15"/>
                    <a:pt x="7" y="16"/>
                    <a:pt x="9" y="15"/>
                  </a:cubicBezTo>
                  <a:cubicBezTo>
                    <a:pt x="10" y="14"/>
                    <a:pt x="11" y="16"/>
                    <a:pt x="14" y="15"/>
                  </a:cubicBezTo>
                  <a:cubicBezTo>
                    <a:pt x="17" y="13"/>
                    <a:pt x="12" y="15"/>
                    <a:pt x="12" y="13"/>
                  </a:cubicBezTo>
                  <a:cubicBezTo>
                    <a:pt x="12" y="12"/>
                    <a:pt x="17" y="11"/>
                    <a:pt x="13" y="11"/>
                  </a:cubicBezTo>
                  <a:cubicBezTo>
                    <a:pt x="9" y="10"/>
                    <a:pt x="9" y="10"/>
                    <a:pt x="6" y="11"/>
                  </a:cubicBezTo>
                  <a:cubicBezTo>
                    <a:pt x="3" y="12"/>
                    <a:pt x="0" y="10"/>
                    <a:pt x="1" y="10"/>
                  </a:cubicBezTo>
                  <a:cubicBezTo>
                    <a:pt x="2" y="9"/>
                    <a:pt x="4" y="10"/>
                    <a:pt x="3" y="9"/>
                  </a:cubicBezTo>
                  <a:cubicBezTo>
                    <a:pt x="3" y="7"/>
                    <a:pt x="5" y="9"/>
                    <a:pt x="5" y="7"/>
                  </a:cubicBezTo>
                  <a:cubicBezTo>
                    <a:pt x="5" y="5"/>
                    <a:pt x="6" y="3"/>
                    <a:pt x="8" y="5"/>
                  </a:cubicBezTo>
                  <a:cubicBezTo>
                    <a:pt x="10" y="6"/>
                    <a:pt x="14" y="8"/>
                    <a:pt x="13" y="6"/>
                  </a:cubicBezTo>
                  <a:cubicBezTo>
                    <a:pt x="12" y="5"/>
                    <a:pt x="9" y="5"/>
                    <a:pt x="8" y="4"/>
                  </a:cubicBezTo>
                  <a:cubicBezTo>
                    <a:pt x="7" y="3"/>
                    <a:pt x="9" y="1"/>
                    <a:pt x="12" y="2"/>
                  </a:cubicBezTo>
                  <a:cubicBezTo>
                    <a:pt x="15" y="3"/>
                    <a:pt x="13" y="3"/>
                    <a:pt x="17" y="5"/>
                  </a:cubicBezTo>
                  <a:cubicBezTo>
                    <a:pt x="20" y="7"/>
                    <a:pt x="17" y="7"/>
                    <a:pt x="18" y="10"/>
                  </a:cubicBezTo>
                  <a:cubicBezTo>
                    <a:pt x="20" y="14"/>
                    <a:pt x="20" y="7"/>
                    <a:pt x="22" y="9"/>
                  </a:cubicBezTo>
                  <a:cubicBezTo>
                    <a:pt x="23" y="11"/>
                    <a:pt x="24" y="9"/>
                    <a:pt x="23" y="7"/>
                  </a:cubicBezTo>
                  <a:cubicBezTo>
                    <a:pt x="22" y="6"/>
                    <a:pt x="24" y="3"/>
                    <a:pt x="25" y="6"/>
                  </a:cubicBezTo>
                  <a:cubicBezTo>
                    <a:pt x="27" y="9"/>
                    <a:pt x="28" y="9"/>
                    <a:pt x="28" y="7"/>
                  </a:cubicBezTo>
                  <a:cubicBezTo>
                    <a:pt x="28" y="5"/>
                    <a:pt x="32" y="3"/>
                    <a:pt x="32" y="5"/>
                  </a:cubicBezTo>
                  <a:cubicBezTo>
                    <a:pt x="33" y="7"/>
                    <a:pt x="34" y="8"/>
                    <a:pt x="34" y="6"/>
                  </a:cubicBezTo>
                  <a:cubicBezTo>
                    <a:pt x="34" y="4"/>
                    <a:pt x="35" y="3"/>
                    <a:pt x="37" y="6"/>
                  </a:cubicBezTo>
                  <a:cubicBezTo>
                    <a:pt x="39" y="8"/>
                    <a:pt x="39" y="3"/>
                    <a:pt x="41" y="4"/>
                  </a:cubicBezTo>
                  <a:cubicBezTo>
                    <a:pt x="43" y="5"/>
                    <a:pt x="44" y="4"/>
                    <a:pt x="43" y="3"/>
                  </a:cubicBezTo>
                  <a:cubicBezTo>
                    <a:pt x="42" y="1"/>
                    <a:pt x="46" y="0"/>
                    <a:pt x="47" y="2"/>
                  </a:cubicBezTo>
                  <a:cubicBezTo>
                    <a:pt x="49" y="6"/>
                    <a:pt x="49" y="3"/>
                    <a:pt x="51" y="3"/>
                  </a:cubicBezTo>
                  <a:cubicBezTo>
                    <a:pt x="53" y="2"/>
                    <a:pt x="54" y="2"/>
                    <a:pt x="52" y="4"/>
                  </a:cubicBezTo>
                  <a:cubicBezTo>
                    <a:pt x="49" y="6"/>
                    <a:pt x="55" y="4"/>
                    <a:pt x="53" y="7"/>
                  </a:cubicBezTo>
                  <a:cubicBezTo>
                    <a:pt x="52" y="7"/>
                    <a:pt x="52" y="8"/>
                    <a:pt x="53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288" name="Freeform 20113">
              <a:extLst>
                <a:ext uri="{FF2B5EF4-FFF2-40B4-BE49-F238E27FC236}">
                  <a16:creationId xmlns:a16="http://schemas.microsoft.com/office/drawing/2014/main" id="{12D39A76-0DE8-4DF5-AB8B-CD76D624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318" y="2530229"/>
              <a:ext cx="112586" cy="148842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1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3" y="8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9" y="22"/>
                </a:cxn>
                <a:cxn ang="0">
                  <a:pos x="8" y="23"/>
                </a:cxn>
                <a:cxn ang="0">
                  <a:pos x="5" y="25"/>
                </a:cxn>
                <a:cxn ang="0">
                  <a:pos x="2" y="26"/>
                </a:cxn>
                <a:cxn ang="0">
                  <a:pos x="3" y="28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12" y="30"/>
                </a:cxn>
                <a:cxn ang="0">
                  <a:pos x="13" y="29"/>
                </a:cxn>
                <a:cxn ang="0">
                  <a:pos x="19" y="26"/>
                </a:cxn>
                <a:cxn ang="0">
                  <a:pos x="22" y="26"/>
                </a:cxn>
                <a:cxn ang="0">
                  <a:pos x="24" y="23"/>
                </a:cxn>
                <a:cxn ang="0">
                  <a:pos x="24" y="15"/>
                </a:cxn>
                <a:cxn ang="0">
                  <a:pos x="23" y="12"/>
                </a:cxn>
                <a:cxn ang="0">
                  <a:pos x="23" y="11"/>
                </a:cxn>
                <a:cxn ang="0">
                  <a:pos x="21" y="11"/>
                </a:cxn>
                <a:cxn ang="0">
                  <a:pos x="20" y="9"/>
                </a:cxn>
                <a:cxn ang="0">
                  <a:pos x="19" y="10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9" y="3"/>
                </a:cxn>
              </a:cxnLst>
              <a:rect l="0" t="0" r="r" b="b"/>
              <a:pathLst>
                <a:path w="25" h="33">
                  <a:moveTo>
                    <a:pt x="19" y="3"/>
                  </a:moveTo>
                  <a:cubicBezTo>
                    <a:pt x="19" y="2"/>
                    <a:pt x="21" y="2"/>
                    <a:pt x="19" y="1"/>
                  </a:cubicBezTo>
                  <a:cubicBezTo>
                    <a:pt x="17" y="0"/>
                    <a:pt x="18" y="2"/>
                    <a:pt x="16" y="2"/>
                  </a:cubicBezTo>
                  <a:cubicBezTo>
                    <a:pt x="15" y="2"/>
                    <a:pt x="12" y="3"/>
                    <a:pt x="12" y="4"/>
                  </a:cubicBezTo>
                  <a:cubicBezTo>
                    <a:pt x="13" y="6"/>
                    <a:pt x="10" y="6"/>
                    <a:pt x="10" y="7"/>
                  </a:cubicBezTo>
                  <a:cubicBezTo>
                    <a:pt x="11" y="7"/>
                    <a:pt x="15" y="6"/>
                    <a:pt x="13" y="8"/>
                  </a:cubicBezTo>
                  <a:cubicBezTo>
                    <a:pt x="11" y="9"/>
                    <a:pt x="12" y="10"/>
                    <a:pt x="10" y="10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6" y="9"/>
                    <a:pt x="4" y="9"/>
                    <a:pt x="3" y="10"/>
                  </a:cubicBezTo>
                  <a:cubicBezTo>
                    <a:pt x="3" y="11"/>
                    <a:pt x="5" y="10"/>
                    <a:pt x="4" y="11"/>
                  </a:cubicBezTo>
                  <a:cubicBezTo>
                    <a:pt x="2" y="13"/>
                    <a:pt x="8" y="12"/>
                    <a:pt x="6" y="13"/>
                  </a:cubicBezTo>
                  <a:cubicBezTo>
                    <a:pt x="4" y="14"/>
                    <a:pt x="5" y="14"/>
                    <a:pt x="4" y="15"/>
                  </a:cubicBezTo>
                  <a:cubicBezTo>
                    <a:pt x="2" y="16"/>
                    <a:pt x="6" y="18"/>
                    <a:pt x="7" y="18"/>
                  </a:cubicBezTo>
                  <a:cubicBezTo>
                    <a:pt x="8" y="17"/>
                    <a:pt x="11" y="18"/>
                    <a:pt x="8" y="19"/>
                  </a:cubicBezTo>
                  <a:cubicBezTo>
                    <a:pt x="5" y="19"/>
                    <a:pt x="8" y="20"/>
                    <a:pt x="5" y="22"/>
                  </a:cubicBezTo>
                  <a:cubicBezTo>
                    <a:pt x="2" y="24"/>
                    <a:pt x="8" y="22"/>
                    <a:pt x="9" y="22"/>
                  </a:cubicBezTo>
                  <a:cubicBezTo>
                    <a:pt x="10" y="22"/>
                    <a:pt x="11" y="23"/>
                    <a:pt x="8" y="23"/>
                  </a:cubicBezTo>
                  <a:cubicBezTo>
                    <a:pt x="5" y="23"/>
                    <a:pt x="4" y="24"/>
                    <a:pt x="5" y="25"/>
                  </a:cubicBezTo>
                  <a:cubicBezTo>
                    <a:pt x="6" y="26"/>
                    <a:pt x="4" y="24"/>
                    <a:pt x="2" y="26"/>
                  </a:cubicBezTo>
                  <a:cubicBezTo>
                    <a:pt x="0" y="28"/>
                    <a:pt x="5" y="25"/>
                    <a:pt x="3" y="28"/>
                  </a:cubicBezTo>
                  <a:cubicBezTo>
                    <a:pt x="0" y="30"/>
                    <a:pt x="5" y="28"/>
                    <a:pt x="4" y="30"/>
                  </a:cubicBezTo>
                  <a:cubicBezTo>
                    <a:pt x="2" y="32"/>
                    <a:pt x="8" y="28"/>
                    <a:pt x="5" y="31"/>
                  </a:cubicBezTo>
                  <a:cubicBezTo>
                    <a:pt x="3" y="33"/>
                    <a:pt x="12" y="31"/>
                    <a:pt x="12" y="30"/>
                  </a:cubicBezTo>
                  <a:cubicBezTo>
                    <a:pt x="13" y="29"/>
                    <a:pt x="13" y="27"/>
                    <a:pt x="13" y="29"/>
                  </a:cubicBezTo>
                  <a:cubicBezTo>
                    <a:pt x="14" y="30"/>
                    <a:pt x="16" y="27"/>
                    <a:pt x="19" y="26"/>
                  </a:cubicBezTo>
                  <a:cubicBezTo>
                    <a:pt x="21" y="26"/>
                    <a:pt x="20" y="26"/>
                    <a:pt x="22" y="26"/>
                  </a:cubicBezTo>
                  <a:cubicBezTo>
                    <a:pt x="24" y="26"/>
                    <a:pt x="22" y="26"/>
                    <a:pt x="24" y="23"/>
                  </a:cubicBezTo>
                  <a:cubicBezTo>
                    <a:pt x="25" y="20"/>
                    <a:pt x="25" y="17"/>
                    <a:pt x="24" y="15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4" y="12"/>
                    <a:pt x="24" y="11"/>
                    <a:pt x="23" y="11"/>
                  </a:cubicBezTo>
                  <a:cubicBezTo>
                    <a:pt x="22" y="11"/>
                    <a:pt x="22" y="12"/>
                    <a:pt x="21" y="11"/>
                  </a:cubicBezTo>
                  <a:cubicBezTo>
                    <a:pt x="21" y="10"/>
                    <a:pt x="21" y="11"/>
                    <a:pt x="20" y="9"/>
                  </a:cubicBezTo>
                  <a:cubicBezTo>
                    <a:pt x="20" y="8"/>
                    <a:pt x="19" y="9"/>
                    <a:pt x="19" y="10"/>
                  </a:cubicBezTo>
                  <a:cubicBezTo>
                    <a:pt x="19" y="12"/>
                    <a:pt x="12" y="9"/>
                    <a:pt x="15" y="8"/>
                  </a:cubicBezTo>
                  <a:cubicBezTo>
                    <a:pt x="17" y="7"/>
                    <a:pt x="14" y="6"/>
                    <a:pt x="16" y="6"/>
                  </a:cubicBezTo>
                  <a:cubicBezTo>
                    <a:pt x="18" y="6"/>
                    <a:pt x="17" y="4"/>
                    <a:pt x="19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289" name="Freeform 20114">
              <a:extLst>
                <a:ext uri="{FF2B5EF4-FFF2-40B4-BE49-F238E27FC236}">
                  <a16:creationId xmlns:a16="http://schemas.microsoft.com/office/drawing/2014/main" id="{B3F40C08-2116-41E7-937D-D2231839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000" y="2648540"/>
              <a:ext cx="763291" cy="360656"/>
            </a:xfrm>
            <a:custGeom>
              <a:avLst/>
              <a:gdLst/>
              <a:ahLst/>
              <a:cxnLst>
                <a:cxn ang="0">
                  <a:pos x="151" y="18"/>
                </a:cxn>
                <a:cxn ang="0">
                  <a:pos x="146" y="31"/>
                </a:cxn>
                <a:cxn ang="0">
                  <a:pos x="148" y="34"/>
                </a:cxn>
                <a:cxn ang="0">
                  <a:pos x="154" y="34"/>
                </a:cxn>
                <a:cxn ang="0">
                  <a:pos x="158" y="32"/>
                </a:cxn>
                <a:cxn ang="0">
                  <a:pos x="165" y="36"/>
                </a:cxn>
                <a:cxn ang="0">
                  <a:pos x="168" y="42"/>
                </a:cxn>
                <a:cxn ang="0">
                  <a:pos x="162" y="42"/>
                </a:cxn>
                <a:cxn ang="0">
                  <a:pos x="157" y="42"/>
                </a:cxn>
                <a:cxn ang="0">
                  <a:pos x="150" y="45"/>
                </a:cxn>
                <a:cxn ang="0">
                  <a:pos x="148" y="49"/>
                </a:cxn>
                <a:cxn ang="0">
                  <a:pos x="142" y="51"/>
                </a:cxn>
                <a:cxn ang="0">
                  <a:pos x="136" y="56"/>
                </a:cxn>
                <a:cxn ang="0">
                  <a:pos x="126" y="54"/>
                </a:cxn>
                <a:cxn ang="0">
                  <a:pos x="124" y="59"/>
                </a:cxn>
                <a:cxn ang="0">
                  <a:pos x="126" y="64"/>
                </a:cxn>
                <a:cxn ang="0">
                  <a:pos x="119" y="69"/>
                </a:cxn>
                <a:cxn ang="0">
                  <a:pos x="114" y="73"/>
                </a:cxn>
                <a:cxn ang="0">
                  <a:pos x="111" y="73"/>
                </a:cxn>
                <a:cxn ang="0">
                  <a:pos x="105" y="73"/>
                </a:cxn>
                <a:cxn ang="0">
                  <a:pos x="101" y="74"/>
                </a:cxn>
                <a:cxn ang="0">
                  <a:pos x="91" y="79"/>
                </a:cxn>
                <a:cxn ang="0">
                  <a:pos x="88" y="79"/>
                </a:cxn>
                <a:cxn ang="0">
                  <a:pos x="86" y="77"/>
                </a:cxn>
                <a:cxn ang="0">
                  <a:pos x="77" y="75"/>
                </a:cxn>
                <a:cxn ang="0">
                  <a:pos x="66" y="71"/>
                </a:cxn>
                <a:cxn ang="0">
                  <a:pos x="49" y="71"/>
                </a:cxn>
                <a:cxn ang="0">
                  <a:pos x="45" y="70"/>
                </a:cxn>
                <a:cxn ang="0">
                  <a:pos x="42" y="64"/>
                </a:cxn>
                <a:cxn ang="0">
                  <a:pos x="36" y="59"/>
                </a:cxn>
                <a:cxn ang="0">
                  <a:pos x="25" y="54"/>
                </a:cxn>
                <a:cxn ang="0">
                  <a:pos x="18" y="53"/>
                </a:cxn>
                <a:cxn ang="0">
                  <a:pos x="16" y="49"/>
                </a:cxn>
                <a:cxn ang="0">
                  <a:pos x="17" y="43"/>
                </a:cxn>
                <a:cxn ang="0">
                  <a:pos x="12" y="33"/>
                </a:cxn>
                <a:cxn ang="0">
                  <a:pos x="10" y="32"/>
                </a:cxn>
                <a:cxn ang="0">
                  <a:pos x="6" y="31"/>
                </a:cxn>
                <a:cxn ang="0">
                  <a:pos x="1" y="23"/>
                </a:cxn>
                <a:cxn ang="0">
                  <a:pos x="8" y="20"/>
                </a:cxn>
                <a:cxn ang="0">
                  <a:pos x="14" y="15"/>
                </a:cxn>
                <a:cxn ang="0">
                  <a:pos x="27" y="12"/>
                </a:cxn>
                <a:cxn ang="0">
                  <a:pos x="35" y="14"/>
                </a:cxn>
                <a:cxn ang="0">
                  <a:pos x="55" y="15"/>
                </a:cxn>
                <a:cxn ang="0">
                  <a:pos x="54" y="6"/>
                </a:cxn>
                <a:cxn ang="0">
                  <a:pos x="65" y="3"/>
                </a:cxn>
                <a:cxn ang="0">
                  <a:pos x="76" y="8"/>
                </a:cxn>
                <a:cxn ang="0">
                  <a:pos x="86" y="15"/>
                </a:cxn>
                <a:cxn ang="0">
                  <a:pos x="100" y="16"/>
                </a:cxn>
                <a:cxn ang="0">
                  <a:pos x="112" y="22"/>
                </a:cxn>
                <a:cxn ang="0">
                  <a:pos x="128" y="21"/>
                </a:cxn>
                <a:cxn ang="0">
                  <a:pos x="141" y="15"/>
                </a:cxn>
                <a:cxn ang="0">
                  <a:pos x="151" y="18"/>
                </a:cxn>
              </a:cxnLst>
              <a:rect l="0" t="0" r="r" b="b"/>
              <a:pathLst>
                <a:path w="169" h="80">
                  <a:moveTo>
                    <a:pt x="151" y="18"/>
                  </a:moveTo>
                  <a:cubicBezTo>
                    <a:pt x="144" y="32"/>
                    <a:pt x="148" y="29"/>
                    <a:pt x="146" y="31"/>
                  </a:cubicBezTo>
                  <a:cubicBezTo>
                    <a:pt x="144" y="32"/>
                    <a:pt x="147" y="35"/>
                    <a:pt x="148" y="34"/>
                  </a:cubicBezTo>
                  <a:cubicBezTo>
                    <a:pt x="149" y="33"/>
                    <a:pt x="152" y="33"/>
                    <a:pt x="154" y="34"/>
                  </a:cubicBezTo>
                  <a:cubicBezTo>
                    <a:pt x="156" y="36"/>
                    <a:pt x="154" y="32"/>
                    <a:pt x="158" y="32"/>
                  </a:cubicBezTo>
                  <a:cubicBezTo>
                    <a:pt x="162" y="32"/>
                    <a:pt x="163" y="34"/>
                    <a:pt x="165" y="36"/>
                  </a:cubicBezTo>
                  <a:cubicBezTo>
                    <a:pt x="167" y="38"/>
                    <a:pt x="169" y="41"/>
                    <a:pt x="168" y="42"/>
                  </a:cubicBezTo>
                  <a:cubicBezTo>
                    <a:pt x="166" y="43"/>
                    <a:pt x="163" y="41"/>
                    <a:pt x="162" y="42"/>
                  </a:cubicBezTo>
                  <a:cubicBezTo>
                    <a:pt x="161" y="43"/>
                    <a:pt x="160" y="41"/>
                    <a:pt x="157" y="42"/>
                  </a:cubicBezTo>
                  <a:cubicBezTo>
                    <a:pt x="155" y="44"/>
                    <a:pt x="152" y="43"/>
                    <a:pt x="150" y="45"/>
                  </a:cubicBezTo>
                  <a:cubicBezTo>
                    <a:pt x="148" y="48"/>
                    <a:pt x="150" y="48"/>
                    <a:pt x="148" y="49"/>
                  </a:cubicBezTo>
                  <a:cubicBezTo>
                    <a:pt x="146" y="51"/>
                    <a:pt x="144" y="52"/>
                    <a:pt x="142" y="51"/>
                  </a:cubicBezTo>
                  <a:cubicBezTo>
                    <a:pt x="139" y="51"/>
                    <a:pt x="140" y="54"/>
                    <a:pt x="136" y="56"/>
                  </a:cubicBezTo>
                  <a:cubicBezTo>
                    <a:pt x="131" y="58"/>
                    <a:pt x="129" y="53"/>
                    <a:pt x="126" y="54"/>
                  </a:cubicBezTo>
                  <a:cubicBezTo>
                    <a:pt x="124" y="54"/>
                    <a:pt x="124" y="56"/>
                    <a:pt x="124" y="59"/>
                  </a:cubicBezTo>
                  <a:cubicBezTo>
                    <a:pt x="124" y="61"/>
                    <a:pt x="128" y="63"/>
                    <a:pt x="126" y="64"/>
                  </a:cubicBezTo>
                  <a:cubicBezTo>
                    <a:pt x="123" y="66"/>
                    <a:pt x="122" y="66"/>
                    <a:pt x="119" y="69"/>
                  </a:cubicBezTo>
                  <a:cubicBezTo>
                    <a:pt x="117" y="72"/>
                    <a:pt x="115" y="71"/>
                    <a:pt x="114" y="73"/>
                  </a:cubicBezTo>
                  <a:cubicBezTo>
                    <a:pt x="113" y="74"/>
                    <a:pt x="112" y="72"/>
                    <a:pt x="111" y="73"/>
                  </a:cubicBezTo>
                  <a:cubicBezTo>
                    <a:pt x="109" y="74"/>
                    <a:pt x="109" y="73"/>
                    <a:pt x="105" y="73"/>
                  </a:cubicBezTo>
                  <a:cubicBezTo>
                    <a:pt x="102" y="73"/>
                    <a:pt x="104" y="72"/>
                    <a:pt x="101" y="74"/>
                  </a:cubicBezTo>
                  <a:cubicBezTo>
                    <a:pt x="99" y="76"/>
                    <a:pt x="99" y="74"/>
                    <a:pt x="91" y="79"/>
                  </a:cubicBezTo>
                  <a:cubicBezTo>
                    <a:pt x="90" y="80"/>
                    <a:pt x="90" y="78"/>
                    <a:pt x="88" y="79"/>
                  </a:cubicBezTo>
                  <a:cubicBezTo>
                    <a:pt x="87" y="79"/>
                    <a:pt x="89" y="76"/>
                    <a:pt x="86" y="77"/>
                  </a:cubicBezTo>
                  <a:cubicBezTo>
                    <a:pt x="83" y="79"/>
                    <a:pt x="79" y="75"/>
                    <a:pt x="77" y="75"/>
                  </a:cubicBezTo>
                  <a:cubicBezTo>
                    <a:pt x="75" y="75"/>
                    <a:pt x="73" y="71"/>
                    <a:pt x="66" y="71"/>
                  </a:cubicBezTo>
                  <a:cubicBezTo>
                    <a:pt x="59" y="72"/>
                    <a:pt x="58" y="72"/>
                    <a:pt x="49" y="71"/>
                  </a:cubicBezTo>
                  <a:cubicBezTo>
                    <a:pt x="47" y="70"/>
                    <a:pt x="45" y="72"/>
                    <a:pt x="45" y="70"/>
                  </a:cubicBezTo>
                  <a:cubicBezTo>
                    <a:pt x="44" y="67"/>
                    <a:pt x="43" y="69"/>
                    <a:pt x="42" y="64"/>
                  </a:cubicBezTo>
                  <a:cubicBezTo>
                    <a:pt x="41" y="60"/>
                    <a:pt x="42" y="64"/>
                    <a:pt x="36" y="59"/>
                  </a:cubicBezTo>
                  <a:cubicBezTo>
                    <a:pt x="31" y="54"/>
                    <a:pt x="28" y="54"/>
                    <a:pt x="25" y="54"/>
                  </a:cubicBezTo>
                  <a:cubicBezTo>
                    <a:pt x="22" y="54"/>
                    <a:pt x="20" y="53"/>
                    <a:pt x="18" y="53"/>
                  </a:cubicBezTo>
                  <a:cubicBezTo>
                    <a:pt x="15" y="53"/>
                    <a:pt x="15" y="50"/>
                    <a:pt x="16" y="49"/>
                  </a:cubicBezTo>
                  <a:cubicBezTo>
                    <a:pt x="18" y="46"/>
                    <a:pt x="16" y="47"/>
                    <a:pt x="17" y="43"/>
                  </a:cubicBezTo>
                  <a:cubicBezTo>
                    <a:pt x="18" y="39"/>
                    <a:pt x="13" y="35"/>
                    <a:pt x="12" y="33"/>
                  </a:cubicBezTo>
                  <a:cubicBezTo>
                    <a:pt x="12" y="32"/>
                    <a:pt x="11" y="34"/>
                    <a:pt x="10" y="32"/>
                  </a:cubicBezTo>
                  <a:cubicBezTo>
                    <a:pt x="9" y="30"/>
                    <a:pt x="8" y="33"/>
                    <a:pt x="6" y="31"/>
                  </a:cubicBezTo>
                  <a:cubicBezTo>
                    <a:pt x="3" y="30"/>
                    <a:pt x="0" y="26"/>
                    <a:pt x="1" y="23"/>
                  </a:cubicBezTo>
                  <a:cubicBezTo>
                    <a:pt x="4" y="19"/>
                    <a:pt x="3" y="22"/>
                    <a:pt x="8" y="20"/>
                  </a:cubicBezTo>
                  <a:cubicBezTo>
                    <a:pt x="12" y="19"/>
                    <a:pt x="8" y="18"/>
                    <a:pt x="14" y="15"/>
                  </a:cubicBezTo>
                  <a:cubicBezTo>
                    <a:pt x="20" y="12"/>
                    <a:pt x="24" y="10"/>
                    <a:pt x="27" y="12"/>
                  </a:cubicBezTo>
                  <a:cubicBezTo>
                    <a:pt x="30" y="14"/>
                    <a:pt x="34" y="10"/>
                    <a:pt x="35" y="14"/>
                  </a:cubicBezTo>
                  <a:cubicBezTo>
                    <a:pt x="36" y="17"/>
                    <a:pt x="53" y="20"/>
                    <a:pt x="55" y="15"/>
                  </a:cubicBezTo>
                  <a:cubicBezTo>
                    <a:pt x="56" y="11"/>
                    <a:pt x="50" y="11"/>
                    <a:pt x="54" y="6"/>
                  </a:cubicBezTo>
                  <a:cubicBezTo>
                    <a:pt x="58" y="0"/>
                    <a:pt x="56" y="0"/>
                    <a:pt x="65" y="3"/>
                  </a:cubicBezTo>
                  <a:cubicBezTo>
                    <a:pt x="73" y="7"/>
                    <a:pt x="76" y="3"/>
                    <a:pt x="76" y="8"/>
                  </a:cubicBezTo>
                  <a:cubicBezTo>
                    <a:pt x="76" y="13"/>
                    <a:pt x="81" y="17"/>
                    <a:pt x="86" y="15"/>
                  </a:cubicBezTo>
                  <a:cubicBezTo>
                    <a:pt x="92" y="13"/>
                    <a:pt x="93" y="13"/>
                    <a:pt x="100" y="16"/>
                  </a:cubicBezTo>
                  <a:cubicBezTo>
                    <a:pt x="107" y="18"/>
                    <a:pt x="103" y="20"/>
                    <a:pt x="112" y="22"/>
                  </a:cubicBezTo>
                  <a:cubicBezTo>
                    <a:pt x="125" y="25"/>
                    <a:pt x="120" y="20"/>
                    <a:pt x="128" y="21"/>
                  </a:cubicBezTo>
                  <a:cubicBezTo>
                    <a:pt x="136" y="21"/>
                    <a:pt x="134" y="11"/>
                    <a:pt x="141" y="15"/>
                  </a:cubicBezTo>
                  <a:cubicBezTo>
                    <a:pt x="147" y="19"/>
                    <a:pt x="147" y="15"/>
                    <a:pt x="151" y="1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291" name="Freeform 20115">
              <a:extLst>
                <a:ext uri="{FF2B5EF4-FFF2-40B4-BE49-F238E27FC236}">
                  <a16:creationId xmlns:a16="http://schemas.microsoft.com/office/drawing/2014/main" id="{A254BD76-08DB-46AC-AC48-A91CDD36C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1165" y="5251363"/>
              <a:ext cx="291960" cy="396912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5" y="44"/>
                </a:cxn>
                <a:cxn ang="0">
                  <a:pos x="35" y="45"/>
                </a:cxn>
                <a:cxn ang="0">
                  <a:pos x="37" y="48"/>
                </a:cxn>
                <a:cxn ang="0">
                  <a:pos x="41" y="49"/>
                </a:cxn>
                <a:cxn ang="0">
                  <a:pos x="41" y="53"/>
                </a:cxn>
                <a:cxn ang="0">
                  <a:pos x="35" y="61"/>
                </a:cxn>
                <a:cxn ang="0">
                  <a:pos x="35" y="65"/>
                </a:cxn>
                <a:cxn ang="0">
                  <a:pos x="34" y="67"/>
                </a:cxn>
                <a:cxn ang="0">
                  <a:pos x="26" y="73"/>
                </a:cxn>
                <a:cxn ang="0">
                  <a:pos x="24" y="81"/>
                </a:cxn>
                <a:cxn ang="0">
                  <a:pos x="20" y="85"/>
                </a:cxn>
                <a:cxn ang="0">
                  <a:pos x="12" y="87"/>
                </a:cxn>
                <a:cxn ang="0">
                  <a:pos x="9" y="85"/>
                </a:cxn>
                <a:cxn ang="0">
                  <a:pos x="6" y="84"/>
                </a:cxn>
                <a:cxn ang="0">
                  <a:pos x="1" y="83"/>
                </a:cxn>
                <a:cxn ang="0">
                  <a:pos x="3" y="80"/>
                </a:cxn>
                <a:cxn ang="0">
                  <a:pos x="6" y="74"/>
                </a:cxn>
                <a:cxn ang="0">
                  <a:pos x="13" y="68"/>
                </a:cxn>
                <a:cxn ang="0">
                  <a:pos x="16" y="65"/>
                </a:cxn>
                <a:cxn ang="0">
                  <a:pos x="23" y="61"/>
                </a:cxn>
                <a:cxn ang="0">
                  <a:pos x="29" y="51"/>
                </a:cxn>
                <a:cxn ang="0">
                  <a:pos x="31" y="44"/>
                </a:cxn>
                <a:cxn ang="0">
                  <a:pos x="49" y="50"/>
                </a:cxn>
                <a:cxn ang="0">
                  <a:pos x="56" y="36"/>
                </a:cxn>
                <a:cxn ang="0">
                  <a:pos x="60" y="34"/>
                </a:cxn>
                <a:cxn ang="0">
                  <a:pos x="62" y="30"/>
                </a:cxn>
                <a:cxn ang="0">
                  <a:pos x="64" y="24"/>
                </a:cxn>
                <a:cxn ang="0">
                  <a:pos x="60" y="23"/>
                </a:cxn>
                <a:cxn ang="0">
                  <a:pos x="53" y="23"/>
                </a:cxn>
                <a:cxn ang="0">
                  <a:pos x="49" y="15"/>
                </a:cxn>
                <a:cxn ang="0">
                  <a:pos x="49" y="18"/>
                </a:cxn>
                <a:cxn ang="0">
                  <a:pos x="45" y="14"/>
                </a:cxn>
                <a:cxn ang="0">
                  <a:pos x="43" y="10"/>
                </a:cxn>
                <a:cxn ang="0">
                  <a:pos x="42" y="6"/>
                </a:cxn>
                <a:cxn ang="0">
                  <a:pos x="38" y="3"/>
                </a:cxn>
                <a:cxn ang="0">
                  <a:pos x="34" y="0"/>
                </a:cxn>
                <a:cxn ang="0">
                  <a:pos x="35" y="3"/>
                </a:cxn>
                <a:cxn ang="0">
                  <a:pos x="37" y="6"/>
                </a:cxn>
                <a:cxn ang="0">
                  <a:pos x="41" y="13"/>
                </a:cxn>
                <a:cxn ang="0">
                  <a:pos x="42" y="15"/>
                </a:cxn>
                <a:cxn ang="0">
                  <a:pos x="44" y="20"/>
                </a:cxn>
                <a:cxn ang="0">
                  <a:pos x="44" y="28"/>
                </a:cxn>
                <a:cxn ang="0">
                  <a:pos x="39" y="34"/>
                </a:cxn>
                <a:cxn ang="0">
                  <a:pos x="45" y="39"/>
                </a:cxn>
                <a:cxn ang="0">
                  <a:pos x="45" y="47"/>
                </a:cxn>
                <a:cxn ang="0">
                  <a:pos x="45" y="49"/>
                </a:cxn>
                <a:cxn ang="0">
                  <a:pos x="49" y="50"/>
                </a:cxn>
              </a:cxnLst>
              <a:rect l="0" t="0" r="r" b="b"/>
              <a:pathLst>
                <a:path w="65" h="88">
                  <a:moveTo>
                    <a:pt x="31" y="44"/>
                  </a:moveTo>
                  <a:cubicBezTo>
                    <a:pt x="34" y="41"/>
                    <a:pt x="36" y="43"/>
                    <a:pt x="35" y="44"/>
                  </a:cubicBezTo>
                  <a:cubicBezTo>
                    <a:pt x="33" y="44"/>
                    <a:pt x="34" y="45"/>
                    <a:pt x="35" y="45"/>
                  </a:cubicBezTo>
                  <a:cubicBezTo>
                    <a:pt x="36" y="45"/>
                    <a:pt x="34" y="51"/>
                    <a:pt x="37" y="48"/>
                  </a:cubicBezTo>
                  <a:cubicBezTo>
                    <a:pt x="41" y="45"/>
                    <a:pt x="43" y="46"/>
                    <a:pt x="41" y="49"/>
                  </a:cubicBezTo>
                  <a:cubicBezTo>
                    <a:pt x="40" y="51"/>
                    <a:pt x="44" y="50"/>
                    <a:pt x="41" y="53"/>
                  </a:cubicBezTo>
                  <a:cubicBezTo>
                    <a:pt x="38" y="57"/>
                    <a:pt x="37" y="61"/>
                    <a:pt x="35" y="61"/>
                  </a:cubicBezTo>
                  <a:cubicBezTo>
                    <a:pt x="34" y="61"/>
                    <a:pt x="33" y="65"/>
                    <a:pt x="35" y="65"/>
                  </a:cubicBezTo>
                  <a:cubicBezTo>
                    <a:pt x="37" y="66"/>
                    <a:pt x="36" y="68"/>
                    <a:pt x="34" y="67"/>
                  </a:cubicBezTo>
                  <a:cubicBezTo>
                    <a:pt x="33" y="67"/>
                    <a:pt x="26" y="68"/>
                    <a:pt x="26" y="73"/>
                  </a:cubicBezTo>
                  <a:cubicBezTo>
                    <a:pt x="26" y="77"/>
                    <a:pt x="22" y="79"/>
                    <a:pt x="24" y="81"/>
                  </a:cubicBezTo>
                  <a:cubicBezTo>
                    <a:pt x="25" y="83"/>
                    <a:pt x="22" y="81"/>
                    <a:pt x="20" y="85"/>
                  </a:cubicBezTo>
                  <a:cubicBezTo>
                    <a:pt x="17" y="88"/>
                    <a:pt x="15" y="88"/>
                    <a:pt x="12" y="87"/>
                  </a:cubicBezTo>
                  <a:cubicBezTo>
                    <a:pt x="9" y="87"/>
                    <a:pt x="11" y="85"/>
                    <a:pt x="9" y="85"/>
                  </a:cubicBezTo>
                  <a:cubicBezTo>
                    <a:pt x="7" y="86"/>
                    <a:pt x="8" y="83"/>
                    <a:pt x="6" y="84"/>
                  </a:cubicBezTo>
                  <a:cubicBezTo>
                    <a:pt x="4" y="86"/>
                    <a:pt x="2" y="85"/>
                    <a:pt x="1" y="83"/>
                  </a:cubicBezTo>
                  <a:cubicBezTo>
                    <a:pt x="0" y="81"/>
                    <a:pt x="4" y="82"/>
                    <a:pt x="3" y="80"/>
                  </a:cubicBezTo>
                  <a:cubicBezTo>
                    <a:pt x="2" y="78"/>
                    <a:pt x="4" y="76"/>
                    <a:pt x="6" y="74"/>
                  </a:cubicBezTo>
                  <a:cubicBezTo>
                    <a:pt x="9" y="72"/>
                    <a:pt x="10" y="68"/>
                    <a:pt x="13" y="68"/>
                  </a:cubicBezTo>
                  <a:cubicBezTo>
                    <a:pt x="15" y="68"/>
                    <a:pt x="15" y="66"/>
                    <a:pt x="16" y="65"/>
                  </a:cubicBezTo>
                  <a:cubicBezTo>
                    <a:pt x="18" y="65"/>
                    <a:pt x="20" y="62"/>
                    <a:pt x="23" y="61"/>
                  </a:cubicBezTo>
                  <a:cubicBezTo>
                    <a:pt x="25" y="59"/>
                    <a:pt x="26" y="52"/>
                    <a:pt x="29" y="51"/>
                  </a:cubicBezTo>
                  <a:cubicBezTo>
                    <a:pt x="32" y="50"/>
                    <a:pt x="29" y="46"/>
                    <a:pt x="31" y="44"/>
                  </a:cubicBezTo>
                  <a:close/>
                  <a:moveTo>
                    <a:pt x="49" y="50"/>
                  </a:moveTo>
                  <a:cubicBezTo>
                    <a:pt x="50" y="49"/>
                    <a:pt x="58" y="38"/>
                    <a:pt x="56" y="36"/>
                  </a:cubicBezTo>
                  <a:cubicBezTo>
                    <a:pt x="55" y="35"/>
                    <a:pt x="57" y="31"/>
                    <a:pt x="60" y="34"/>
                  </a:cubicBezTo>
                  <a:cubicBezTo>
                    <a:pt x="63" y="36"/>
                    <a:pt x="59" y="30"/>
                    <a:pt x="62" y="30"/>
                  </a:cubicBezTo>
                  <a:cubicBezTo>
                    <a:pt x="64" y="29"/>
                    <a:pt x="63" y="25"/>
                    <a:pt x="64" y="24"/>
                  </a:cubicBezTo>
                  <a:cubicBezTo>
                    <a:pt x="65" y="22"/>
                    <a:pt x="61" y="21"/>
                    <a:pt x="60" y="23"/>
                  </a:cubicBezTo>
                  <a:cubicBezTo>
                    <a:pt x="59" y="26"/>
                    <a:pt x="56" y="25"/>
                    <a:pt x="53" y="23"/>
                  </a:cubicBezTo>
                  <a:cubicBezTo>
                    <a:pt x="50" y="21"/>
                    <a:pt x="51" y="17"/>
                    <a:pt x="49" y="15"/>
                  </a:cubicBezTo>
                  <a:cubicBezTo>
                    <a:pt x="47" y="12"/>
                    <a:pt x="47" y="15"/>
                    <a:pt x="49" y="18"/>
                  </a:cubicBezTo>
                  <a:cubicBezTo>
                    <a:pt x="50" y="21"/>
                    <a:pt x="44" y="17"/>
                    <a:pt x="45" y="14"/>
                  </a:cubicBezTo>
                  <a:cubicBezTo>
                    <a:pt x="45" y="12"/>
                    <a:pt x="43" y="12"/>
                    <a:pt x="43" y="10"/>
                  </a:cubicBezTo>
                  <a:cubicBezTo>
                    <a:pt x="43" y="8"/>
                    <a:pt x="43" y="8"/>
                    <a:pt x="42" y="6"/>
                  </a:cubicBezTo>
                  <a:cubicBezTo>
                    <a:pt x="41" y="4"/>
                    <a:pt x="40" y="4"/>
                    <a:pt x="38" y="3"/>
                  </a:cubicBezTo>
                  <a:cubicBezTo>
                    <a:pt x="36" y="3"/>
                    <a:pt x="37" y="0"/>
                    <a:pt x="34" y="0"/>
                  </a:cubicBezTo>
                  <a:cubicBezTo>
                    <a:pt x="32" y="0"/>
                    <a:pt x="33" y="0"/>
                    <a:pt x="35" y="3"/>
                  </a:cubicBezTo>
                  <a:cubicBezTo>
                    <a:pt x="37" y="5"/>
                    <a:pt x="35" y="4"/>
                    <a:pt x="37" y="6"/>
                  </a:cubicBezTo>
                  <a:cubicBezTo>
                    <a:pt x="38" y="9"/>
                    <a:pt x="40" y="15"/>
                    <a:pt x="41" y="13"/>
                  </a:cubicBezTo>
                  <a:cubicBezTo>
                    <a:pt x="42" y="11"/>
                    <a:pt x="43" y="16"/>
                    <a:pt x="42" y="15"/>
                  </a:cubicBezTo>
                  <a:cubicBezTo>
                    <a:pt x="41" y="14"/>
                    <a:pt x="41" y="15"/>
                    <a:pt x="44" y="20"/>
                  </a:cubicBezTo>
                  <a:cubicBezTo>
                    <a:pt x="46" y="25"/>
                    <a:pt x="44" y="25"/>
                    <a:pt x="44" y="28"/>
                  </a:cubicBezTo>
                  <a:cubicBezTo>
                    <a:pt x="44" y="32"/>
                    <a:pt x="40" y="32"/>
                    <a:pt x="39" y="34"/>
                  </a:cubicBezTo>
                  <a:cubicBezTo>
                    <a:pt x="39" y="36"/>
                    <a:pt x="43" y="38"/>
                    <a:pt x="45" y="39"/>
                  </a:cubicBezTo>
                  <a:cubicBezTo>
                    <a:pt x="48" y="40"/>
                    <a:pt x="46" y="46"/>
                    <a:pt x="45" y="47"/>
                  </a:cubicBezTo>
                  <a:cubicBezTo>
                    <a:pt x="44" y="48"/>
                    <a:pt x="42" y="48"/>
                    <a:pt x="45" y="49"/>
                  </a:cubicBezTo>
                  <a:cubicBezTo>
                    <a:pt x="47" y="49"/>
                    <a:pt x="46" y="52"/>
                    <a:pt x="49" y="5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402" name="Freeform 20116">
              <a:extLst>
                <a:ext uri="{FF2B5EF4-FFF2-40B4-BE49-F238E27FC236}">
                  <a16:creationId xmlns:a16="http://schemas.microsoft.com/office/drawing/2014/main" id="{70F32B81-2A20-4B55-B27A-2FC781F2A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891" y="1324229"/>
              <a:ext cx="1448346" cy="1043802"/>
            </a:xfrm>
            <a:custGeom>
              <a:avLst/>
              <a:gdLst/>
              <a:ahLst/>
              <a:cxnLst>
                <a:cxn ang="0">
                  <a:pos x="259" y="144"/>
                </a:cxn>
                <a:cxn ang="0">
                  <a:pos x="225" y="158"/>
                </a:cxn>
                <a:cxn ang="0">
                  <a:pos x="207" y="167"/>
                </a:cxn>
                <a:cxn ang="0">
                  <a:pos x="191" y="178"/>
                </a:cxn>
                <a:cxn ang="0">
                  <a:pos x="184" y="182"/>
                </a:cxn>
                <a:cxn ang="0">
                  <a:pos x="183" y="175"/>
                </a:cxn>
                <a:cxn ang="0">
                  <a:pos x="179" y="182"/>
                </a:cxn>
                <a:cxn ang="0">
                  <a:pos x="171" y="187"/>
                </a:cxn>
                <a:cxn ang="0">
                  <a:pos x="168" y="195"/>
                </a:cxn>
                <a:cxn ang="0">
                  <a:pos x="160" y="207"/>
                </a:cxn>
                <a:cxn ang="0">
                  <a:pos x="158" y="223"/>
                </a:cxn>
                <a:cxn ang="0">
                  <a:pos x="149" y="229"/>
                </a:cxn>
                <a:cxn ang="0">
                  <a:pos x="141" y="220"/>
                </a:cxn>
                <a:cxn ang="0">
                  <a:pos x="130" y="221"/>
                </a:cxn>
                <a:cxn ang="0">
                  <a:pos x="123" y="213"/>
                </a:cxn>
                <a:cxn ang="0">
                  <a:pos x="115" y="202"/>
                </a:cxn>
                <a:cxn ang="0">
                  <a:pos x="117" y="192"/>
                </a:cxn>
                <a:cxn ang="0">
                  <a:pos x="113" y="191"/>
                </a:cxn>
                <a:cxn ang="0">
                  <a:pos x="105" y="181"/>
                </a:cxn>
                <a:cxn ang="0">
                  <a:pos x="102" y="162"/>
                </a:cxn>
                <a:cxn ang="0">
                  <a:pos x="114" y="155"/>
                </a:cxn>
                <a:cxn ang="0">
                  <a:pos x="111" y="142"/>
                </a:cxn>
                <a:cxn ang="0">
                  <a:pos x="115" y="137"/>
                </a:cxn>
                <a:cxn ang="0">
                  <a:pos x="100" y="127"/>
                </a:cxn>
                <a:cxn ang="0">
                  <a:pos x="93" y="118"/>
                </a:cxn>
                <a:cxn ang="0">
                  <a:pos x="85" y="102"/>
                </a:cxn>
                <a:cxn ang="0">
                  <a:pos x="64" y="82"/>
                </a:cxn>
                <a:cxn ang="0">
                  <a:pos x="37" y="81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1"/>
                </a:cxn>
                <a:cxn ang="0">
                  <a:pos x="41" y="32"/>
                </a:cxn>
                <a:cxn ang="0">
                  <a:pos x="101" y="17"/>
                </a:cxn>
                <a:cxn ang="0">
                  <a:pos x="120" y="14"/>
                </a:cxn>
                <a:cxn ang="0">
                  <a:pos x="145" y="11"/>
                </a:cxn>
                <a:cxn ang="0">
                  <a:pos x="137" y="9"/>
                </a:cxn>
                <a:cxn ang="0">
                  <a:pos x="183" y="7"/>
                </a:cxn>
                <a:cxn ang="0">
                  <a:pos x="225" y="2"/>
                </a:cxn>
                <a:cxn ang="0">
                  <a:pos x="233" y="7"/>
                </a:cxn>
                <a:cxn ang="0">
                  <a:pos x="258" y="17"/>
                </a:cxn>
                <a:cxn ang="0">
                  <a:pos x="246" y="23"/>
                </a:cxn>
                <a:cxn ang="0">
                  <a:pos x="267" y="28"/>
                </a:cxn>
                <a:cxn ang="0">
                  <a:pos x="317" y="25"/>
                </a:cxn>
                <a:cxn ang="0">
                  <a:pos x="280" y="35"/>
                </a:cxn>
                <a:cxn ang="0">
                  <a:pos x="276" y="42"/>
                </a:cxn>
                <a:cxn ang="0">
                  <a:pos x="277" y="53"/>
                </a:cxn>
                <a:cxn ang="0">
                  <a:pos x="279" y="66"/>
                </a:cxn>
                <a:cxn ang="0">
                  <a:pos x="271" y="75"/>
                </a:cxn>
                <a:cxn ang="0">
                  <a:pos x="279" y="85"/>
                </a:cxn>
                <a:cxn ang="0">
                  <a:pos x="280" y="100"/>
                </a:cxn>
                <a:cxn ang="0">
                  <a:pos x="268" y="109"/>
                </a:cxn>
                <a:cxn ang="0">
                  <a:pos x="257" y="121"/>
                </a:cxn>
                <a:cxn ang="0">
                  <a:pos x="268" y="128"/>
                </a:cxn>
                <a:cxn ang="0">
                  <a:pos x="251" y="128"/>
                </a:cxn>
                <a:cxn ang="0">
                  <a:pos x="238" y="132"/>
                </a:cxn>
                <a:cxn ang="0">
                  <a:pos x="238" y="139"/>
                </a:cxn>
              </a:cxnLst>
              <a:rect l="0" t="0" r="r" b="b"/>
              <a:pathLst>
                <a:path w="321" h="231">
                  <a:moveTo>
                    <a:pt x="246" y="139"/>
                  </a:moveTo>
                  <a:cubicBezTo>
                    <a:pt x="251" y="135"/>
                    <a:pt x="254" y="141"/>
                    <a:pt x="260" y="141"/>
                  </a:cubicBezTo>
                  <a:cubicBezTo>
                    <a:pt x="266" y="140"/>
                    <a:pt x="268" y="140"/>
                    <a:pt x="264" y="142"/>
                  </a:cubicBezTo>
                  <a:cubicBezTo>
                    <a:pt x="260" y="143"/>
                    <a:pt x="263" y="144"/>
                    <a:pt x="259" y="144"/>
                  </a:cubicBezTo>
                  <a:cubicBezTo>
                    <a:pt x="256" y="144"/>
                    <a:pt x="260" y="146"/>
                    <a:pt x="256" y="147"/>
                  </a:cubicBezTo>
                  <a:cubicBezTo>
                    <a:pt x="252" y="147"/>
                    <a:pt x="250" y="149"/>
                    <a:pt x="248" y="152"/>
                  </a:cubicBezTo>
                  <a:cubicBezTo>
                    <a:pt x="246" y="154"/>
                    <a:pt x="238" y="154"/>
                    <a:pt x="232" y="156"/>
                  </a:cubicBezTo>
                  <a:cubicBezTo>
                    <a:pt x="226" y="159"/>
                    <a:pt x="226" y="155"/>
                    <a:pt x="225" y="158"/>
                  </a:cubicBezTo>
                  <a:cubicBezTo>
                    <a:pt x="224" y="160"/>
                    <a:pt x="220" y="160"/>
                    <a:pt x="218" y="159"/>
                  </a:cubicBezTo>
                  <a:cubicBezTo>
                    <a:pt x="215" y="158"/>
                    <a:pt x="209" y="153"/>
                    <a:pt x="213" y="157"/>
                  </a:cubicBezTo>
                  <a:cubicBezTo>
                    <a:pt x="216" y="160"/>
                    <a:pt x="215" y="161"/>
                    <a:pt x="213" y="161"/>
                  </a:cubicBezTo>
                  <a:cubicBezTo>
                    <a:pt x="211" y="161"/>
                    <a:pt x="208" y="163"/>
                    <a:pt x="207" y="167"/>
                  </a:cubicBezTo>
                  <a:cubicBezTo>
                    <a:pt x="207" y="170"/>
                    <a:pt x="200" y="176"/>
                    <a:pt x="197" y="176"/>
                  </a:cubicBezTo>
                  <a:cubicBezTo>
                    <a:pt x="197" y="176"/>
                    <a:pt x="197" y="175"/>
                    <a:pt x="196" y="175"/>
                  </a:cubicBezTo>
                  <a:cubicBezTo>
                    <a:pt x="195" y="175"/>
                    <a:pt x="196" y="177"/>
                    <a:pt x="195" y="177"/>
                  </a:cubicBezTo>
                  <a:cubicBezTo>
                    <a:pt x="194" y="177"/>
                    <a:pt x="192" y="179"/>
                    <a:pt x="191" y="178"/>
                  </a:cubicBezTo>
                  <a:cubicBezTo>
                    <a:pt x="191" y="178"/>
                    <a:pt x="189" y="179"/>
                    <a:pt x="189" y="179"/>
                  </a:cubicBezTo>
                  <a:cubicBezTo>
                    <a:pt x="190" y="180"/>
                    <a:pt x="190" y="181"/>
                    <a:pt x="189" y="180"/>
                  </a:cubicBezTo>
                  <a:cubicBezTo>
                    <a:pt x="188" y="179"/>
                    <a:pt x="188" y="180"/>
                    <a:pt x="187" y="181"/>
                  </a:cubicBezTo>
                  <a:cubicBezTo>
                    <a:pt x="186" y="182"/>
                    <a:pt x="185" y="182"/>
                    <a:pt x="184" y="182"/>
                  </a:cubicBezTo>
                  <a:cubicBezTo>
                    <a:pt x="183" y="181"/>
                    <a:pt x="184" y="179"/>
                    <a:pt x="184" y="178"/>
                  </a:cubicBezTo>
                  <a:cubicBezTo>
                    <a:pt x="184" y="177"/>
                    <a:pt x="186" y="177"/>
                    <a:pt x="186" y="176"/>
                  </a:cubicBezTo>
                  <a:cubicBezTo>
                    <a:pt x="186" y="175"/>
                    <a:pt x="188" y="175"/>
                    <a:pt x="186" y="175"/>
                  </a:cubicBezTo>
                  <a:cubicBezTo>
                    <a:pt x="184" y="175"/>
                    <a:pt x="184" y="174"/>
                    <a:pt x="183" y="175"/>
                  </a:cubicBezTo>
                  <a:cubicBezTo>
                    <a:pt x="183" y="175"/>
                    <a:pt x="186" y="176"/>
                    <a:pt x="184" y="177"/>
                  </a:cubicBezTo>
                  <a:cubicBezTo>
                    <a:pt x="182" y="178"/>
                    <a:pt x="184" y="178"/>
                    <a:pt x="183" y="179"/>
                  </a:cubicBezTo>
                  <a:cubicBezTo>
                    <a:pt x="181" y="180"/>
                    <a:pt x="183" y="180"/>
                    <a:pt x="182" y="181"/>
                  </a:cubicBezTo>
                  <a:cubicBezTo>
                    <a:pt x="182" y="182"/>
                    <a:pt x="181" y="181"/>
                    <a:pt x="179" y="182"/>
                  </a:cubicBezTo>
                  <a:cubicBezTo>
                    <a:pt x="177" y="182"/>
                    <a:pt x="176" y="181"/>
                    <a:pt x="175" y="182"/>
                  </a:cubicBezTo>
                  <a:cubicBezTo>
                    <a:pt x="173" y="183"/>
                    <a:pt x="172" y="182"/>
                    <a:pt x="174" y="183"/>
                  </a:cubicBezTo>
                  <a:cubicBezTo>
                    <a:pt x="176" y="184"/>
                    <a:pt x="176" y="185"/>
                    <a:pt x="175" y="184"/>
                  </a:cubicBezTo>
                  <a:cubicBezTo>
                    <a:pt x="173" y="184"/>
                    <a:pt x="173" y="188"/>
                    <a:pt x="171" y="187"/>
                  </a:cubicBezTo>
                  <a:cubicBezTo>
                    <a:pt x="169" y="186"/>
                    <a:pt x="165" y="186"/>
                    <a:pt x="168" y="189"/>
                  </a:cubicBezTo>
                  <a:cubicBezTo>
                    <a:pt x="171" y="192"/>
                    <a:pt x="171" y="193"/>
                    <a:pt x="170" y="193"/>
                  </a:cubicBezTo>
                  <a:cubicBezTo>
                    <a:pt x="168" y="192"/>
                    <a:pt x="168" y="194"/>
                    <a:pt x="166" y="193"/>
                  </a:cubicBezTo>
                  <a:cubicBezTo>
                    <a:pt x="164" y="192"/>
                    <a:pt x="165" y="195"/>
                    <a:pt x="168" y="195"/>
                  </a:cubicBezTo>
                  <a:cubicBezTo>
                    <a:pt x="171" y="195"/>
                    <a:pt x="169" y="195"/>
                    <a:pt x="170" y="197"/>
                  </a:cubicBezTo>
                  <a:cubicBezTo>
                    <a:pt x="170" y="200"/>
                    <a:pt x="167" y="200"/>
                    <a:pt x="167" y="202"/>
                  </a:cubicBezTo>
                  <a:cubicBezTo>
                    <a:pt x="167" y="205"/>
                    <a:pt x="165" y="200"/>
                    <a:pt x="165" y="203"/>
                  </a:cubicBezTo>
                  <a:cubicBezTo>
                    <a:pt x="164" y="207"/>
                    <a:pt x="160" y="205"/>
                    <a:pt x="160" y="207"/>
                  </a:cubicBezTo>
                  <a:cubicBezTo>
                    <a:pt x="159" y="208"/>
                    <a:pt x="161" y="207"/>
                    <a:pt x="161" y="209"/>
                  </a:cubicBezTo>
                  <a:cubicBezTo>
                    <a:pt x="162" y="211"/>
                    <a:pt x="157" y="207"/>
                    <a:pt x="159" y="210"/>
                  </a:cubicBezTo>
                  <a:cubicBezTo>
                    <a:pt x="160" y="212"/>
                    <a:pt x="161" y="209"/>
                    <a:pt x="161" y="212"/>
                  </a:cubicBezTo>
                  <a:cubicBezTo>
                    <a:pt x="162" y="215"/>
                    <a:pt x="157" y="221"/>
                    <a:pt x="158" y="223"/>
                  </a:cubicBezTo>
                  <a:cubicBezTo>
                    <a:pt x="159" y="225"/>
                    <a:pt x="156" y="225"/>
                    <a:pt x="155" y="226"/>
                  </a:cubicBezTo>
                  <a:cubicBezTo>
                    <a:pt x="154" y="228"/>
                    <a:pt x="157" y="225"/>
                    <a:pt x="157" y="228"/>
                  </a:cubicBezTo>
                  <a:cubicBezTo>
                    <a:pt x="157" y="231"/>
                    <a:pt x="155" y="231"/>
                    <a:pt x="153" y="230"/>
                  </a:cubicBezTo>
                  <a:cubicBezTo>
                    <a:pt x="151" y="228"/>
                    <a:pt x="151" y="227"/>
                    <a:pt x="149" y="229"/>
                  </a:cubicBezTo>
                  <a:cubicBezTo>
                    <a:pt x="148" y="230"/>
                    <a:pt x="145" y="230"/>
                    <a:pt x="146" y="227"/>
                  </a:cubicBezTo>
                  <a:cubicBezTo>
                    <a:pt x="149" y="224"/>
                    <a:pt x="145" y="227"/>
                    <a:pt x="143" y="226"/>
                  </a:cubicBezTo>
                  <a:cubicBezTo>
                    <a:pt x="140" y="224"/>
                    <a:pt x="140" y="224"/>
                    <a:pt x="142" y="222"/>
                  </a:cubicBezTo>
                  <a:cubicBezTo>
                    <a:pt x="144" y="220"/>
                    <a:pt x="141" y="218"/>
                    <a:pt x="141" y="220"/>
                  </a:cubicBezTo>
                  <a:cubicBezTo>
                    <a:pt x="142" y="221"/>
                    <a:pt x="139" y="221"/>
                    <a:pt x="138" y="223"/>
                  </a:cubicBezTo>
                  <a:cubicBezTo>
                    <a:pt x="136" y="224"/>
                    <a:pt x="137" y="221"/>
                    <a:pt x="134" y="223"/>
                  </a:cubicBezTo>
                  <a:cubicBezTo>
                    <a:pt x="131" y="225"/>
                    <a:pt x="130" y="224"/>
                    <a:pt x="130" y="222"/>
                  </a:cubicBezTo>
                  <a:cubicBezTo>
                    <a:pt x="129" y="221"/>
                    <a:pt x="131" y="222"/>
                    <a:pt x="130" y="221"/>
                  </a:cubicBezTo>
                  <a:cubicBezTo>
                    <a:pt x="130" y="219"/>
                    <a:pt x="127" y="221"/>
                    <a:pt x="128" y="219"/>
                  </a:cubicBezTo>
                  <a:cubicBezTo>
                    <a:pt x="129" y="217"/>
                    <a:pt x="124" y="219"/>
                    <a:pt x="125" y="217"/>
                  </a:cubicBezTo>
                  <a:cubicBezTo>
                    <a:pt x="126" y="215"/>
                    <a:pt x="126" y="215"/>
                    <a:pt x="124" y="215"/>
                  </a:cubicBezTo>
                  <a:cubicBezTo>
                    <a:pt x="123" y="216"/>
                    <a:pt x="125" y="212"/>
                    <a:pt x="123" y="213"/>
                  </a:cubicBezTo>
                  <a:cubicBezTo>
                    <a:pt x="121" y="214"/>
                    <a:pt x="124" y="211"/>
                    <a:pt x="121" y="210"/>
                  </a:cubicBezTo>
                  <a:cubicBezTo>
                    <a:pt x="119" y="209"/>
                    <a:pt x="119" y="209"/>
                    <a:pt x="119" y="208"/>
                  </a:cubicBezTo>
                  <a:cubicBezTo>
                    <a:pt x="119" y="206"/>
                    <a:pt x="117" y="205"/>
                    <a:pt x="118" y="204"/>
                  </a:cubicBezTo>
                  <a:cubicBezTo>
                    <a:pt x="118" y="202"/>
                    <a:pt x="116" y="204"/>
                    <a:pt x="115" y="202"/>
                  </a:cubicBezTo>
                  <a:cubicBezTo>
                    <a:pt x="114" y="200"/>
                    <a:pt x="112" y="198"/>
                    <a:pt x="113" y="197"/>
                  </a:cubicBezTo>
                  <a:cubicBezTo>
                    <a:pt x="114" y="196"/>
                    <a:pt x="111" y="196"/>
                    <a:pt x="113" y="195"/>
                  </a:cubicBezTo>
                  <a:cubicBezTo>
                    <a:pt x="114" y="195"/>
                    <a:pt x="110" y="194"/>
                    <a:pt x="114" y="194"/>
                  </a:cubicBezTo>
                  <a:cubicBezTo>
                    <a:pt x="117" y="194"/>
                    <a:pt x="113" y="192"/>
                    <a:pt x="117" y="192"/>
                  </a:cubicBezTo>
                  <a:cubicBezTo>
                    <a:pt x="120" y="192"/>
                    <a:pt x="115" y="191"/>
                    <a:pt x="117" y="190"/>
                  </a:cubicBezTo>
                  <a:cubicBezTo>
                    <a:pt x="119" y="189"/>
                    <a:pt x="121" y="193"/>
                    <a:pt x="121" y="191"/>
                  </a:cubicBezTo>
                  <a:cubicBezTo>
                    <a:pt x="120" y="189"/>
                    <a:pt x="118" y="188"/>
                    <a:pt x="116" y="190"/>
                  </a:cubicBezTo>
                  <a:cubicBezTo>
                    <a:pt x="114" y="191"/>
                    <a:pt x="116" y="186"/>
                    <a:pt x="113" y="191"/>
                  </a:cubicBezTo>
                  <a:cubicBezTo>
                    <a:pt x="110" y="196"/>
                    <a:pt x="109" y="192"/>
                    <a:pt x="110" y="190"/>
                  </a:cubicBezTo>
                  <a:cubicBezTo>
                    <a:pt x="110" y="188"/>
                    <a:pt x="109" y="190"/>
                    <a:pt x="109" y="187"/>
                  </a:cubicBezTo>
                  <a:cubicBezTo>
                    <a:pt x="109" y="185"/>
                    <a:pt x="107" y="186"/>
                    <a:pt x="107" y="184"/>
                  </a:cubicBezTo>
                  <a:cubicBezTo>
                    <a:pt x="108" y="182"/>
                    <a:pt x="106" y="181"/>
                    <a:pt x="105" y="181"/>
                  </a:cubicBezTo>
                  <a:cubicBezTo>
                    <a:pt x="103" y="181"/>
                    <a:pt x="105" y="180"/>
                    <a:pt x="102" y="178"/>
                  </a:cubicBezTo>
                  <a:cubicBezTo>
                    <a:pt x="100" y="176"/>
                    <a:pt x="102" y="172"/>
                    <a:pt x="106" y="170"/>
                  </a:cubicBezTo>
                  <a:cubicBezTo>
                    <a:pt x="102" y="170"/>
                    <a:pt x="99" y="170"/>
                    <a:pt x="100" y="167"/>
                  </a:cubicBezTo>
                  <a:cubicBezTo>
                    <a:pt x="101" y="164"/>
                    <a:pt x="102" y="163"/>
                    <a:pt x="102" y="162"/>
                  </a:cubicBezTo>
                  <a:cubicBezTo>
                    <a:pt x="101" y="161"/>
                    <a:pt x="106" y="160"/>
                    <a:pt x="104" y="159"/>
                  </a:cubicBezTo>
                  <a:cubicBezTo>
                    <a:pt x="102" y="157"/>
                    <a:pt x="104" y="158"/>
                    <a:pt x="103" y="157"/>
                  </a:cubicBezTo>
                  <a:cubicBezTo>
                    <a:pt x="103" y="156"/>
                    <a:pt x="106" y="157"/>
                    <a:pt x="107" y="155"/>
                  </a:cubicBezTo>
                  <a:cubicBezTo>
                    <a:pt x="109" y="154"/>
                    <a:pt x="111" y="156"/>
                    <a:pt x="114" y="155"/>
                  </a:cubicBezTo>
                  <a:cubicBezTo>
                    <a:pt x="117" y="154"/>
                    <a:pt x="114" y="154"/>
                    <a:pt x="114" y="151"/>
                  </a:cubicBezTo>
                  <a:cubicBezTo>
                    <a:pt x="115" y="149"/>
                    <a:pt x="117" y="146"/>
                    <a:pt x="117" y="144"/>
                  </a:cubicBezTo>
                  <a:cubicBezTo>
                    <a:pt x="116" y="142"/>
                    <a:pt x="115" y="147"/>
                    <a:pt x="114" y="145"/>
                  </a:cubicBezTo>
                  <a:cubicBezTo>
                    <a:pt x="113" y="144"/>
                    <a:pt x="117" y="142"/>
                    <a:pt x="111" y="142"/>
                  </a:cubicBezTo>
                  <a:cubicBezTo>
                    <a:pt x="106" y="141"/>
                    <a:pt x="108" y="138"/>
                    <a:pt x="103" y="138"/>
                  </a:cubicBezTo>
                  <a:cubicBezTo>
                    <a:pt x="100" y="138"/>
                    <a:pt x="96" y="136"/>
                    <a:pt x="97" y="135"/>
                  </a:cubicBezTo>
                  <a:cubicBezTo>
                    <a:pt x="99" y="133"/>
                    <a:pt x="107" y="134"/>
                    <a:pt x="109" y="135"/>
                  </a:cubicBezTo>
                  <a:cubicBezTo>
                    <a:pt x="112" y="137"/>
                    <a:pt x="116" y="138"/>
                    <a:pt x="115" y="137"/>
                  </a:cubicBezTo>
                  <a:cubicBezTo>
                    <a:pt x="114" y="136"/>
                    <a:pt x="113" y="135"/>
                    <a:pt x="115" y="133"/>
                  </a:cubicBezTo>
                  <a:cubicBezTo>
                    <a:pt x="115" y="133"/>
                    <a:pt x="107" y="132"/>
                    <a:pt x="108" y="130"/>
                  </a:cubicBezTo>
                  <a:cubicBezTo>
                    <a:pt x="110" y="127"/>
                    <a:pt x="104" y="129"/>
                    <a:pt x="107" y="127"/>
                  </a:cubicBezTo>
                  <a:cubicBezTo>
                    <a:pt x="109" y="126"/>
                    <a:pt x="102" y="123"/>
                    <a:pt x="100" y="127"/>
                  </a:cubicBezTo>
                  <a:cubicBezTo>
                    <a:pt x="99" y="131"/>
                    <a:pt x="95" y="127"/>
                    <a:pt x="93" y="128"/>
                  </a:cubicBezTo>
                  <a:cubicBezTo>
                    <a:pt x="92" y="129"/>
                    <a:pt x="91" y="127"/>
                    <a:pt x="90" y="126"/>
                  </a:cubicBezTo>
                  <a:cubicBezTo>
                    <a:pt x="89" y="124"/>
                    <a:pt x="95" y="125"/>
                    <a:pt x="93" y="123"/>
                  </a:cubicBezTo>
                  <a:cubicBezTo>
                    <a:pt x="90" y="120"/>
                    <a:pt x="90" y="118"/>
                    <a:pt x="93" y="118"/>
                  </a:cubicBezTo>
                  <a:cubicBezTo>
                    <a:pt x="96" y="117"/>
                    <a:pt x="98" y="113"/>
                    <a:pt x="93" y="112"/>
                  </a:cubicBezTo>
                  <a:cubicBezTo>
                    <a:pt x="89" y="111"/>
                    <a:pt x="96" y="109"/>
                    <a:pt x="92" y="107"/>
                  </a:cubicBezTo>
                  <a:cubicBezTo>
                    <a:pt x="86" y="105"/>
                    <a:pt x="93" y="105"/>
                    <a:pt x="89" y="103"/>
                  </a:cubicBezTo>
                  <a:cubicBezTo>
                    <a:pt x="87" y="102"/>
                    <a:pt x="89" y="100"/>
                    <a:pt x="85" y="102"/>
                  </a:cubicBezTo>
                  <a:cubicBezTo>
                    <a:pt x="80" y="103"/>
                    <a:pt x="85" y="100"/>
                    <a:pt x="86" y="98"/>
                  </a:cubicBezTo>
                  <a:cubicBezTo>
                    <a:pt x="87" y="96"/>
                    <a:pt x="74" y="91"/>
                    <a:pt x="76" y="89"/>
                  </a:cubicBezTo>
                  <a:cubicBezTo>
                    <a:pt x="79" y="87"/>
                    <a:pt x="76" y="87"/>
                    <a:pt x="71" y="84"/>
                  </a:cubicBezTo>
                  <a:cubicBezTo>
                    <a:pt x="66" y="82"/>
                    <a:pt x="66" y="84"/>
                    <a:pt x="64" y="82"/>
                  </a:cubicBezTo>
                  <a:cubicBezTo>
                    <a:pt x="62" y="80"/>
                    <a:pt x="57" y="82"/>
                    <a:pt x="53" y="80"/>
                  </a:cubicBezTo>
                  <a:cubicBezTo>
                    <a:pt x="49" y="79"/>
                    <a:pt x="50" y="84"/>
                    <a:pt x="47" y="81"/>
                  </a:cubicBezTo>
                  <a:cubicBezTo>
                    <a:pt x="44" y="79"/>
                    <a:pt x="45" y="83"/>
                    <a:pt x="40" y="83"/>
                  </a:cubicBezTo>
                  <a:cubicBezTo>
                    <a:pt x="36" y="82"/>
                    <a:pt x="41" y="79"/>
                    <a:pt x="37" y="81"/>
                  </a:cubicBezTo>
                  <a:cubicBezTo>
                    <a:pt x="32" y="83"/>
                    <a:pt x="34" y="79"/>
                    <a:pt x="32" y="80"/>
                  </a:cubicBezTo>
                  <a:cubicBezTo>
                    <a:pt x="29" y="81"/>
                    <a:pt x="38" y="86"/>
                    <a:pt x="31" y="83"/>
                  </a:cubicBezTo>
                  <a:cubicBezTo>
                    <a:pt x="23" y="81"/>
                    <a:pt x="15" y="80"/>
                    <a:pt x="21" y="78"/>
                  </a:cubicBezTo>
                  <a:cubicBezTo>
                    <a:pt x="27" y="76"/>
                    <a:pt x="15" y="76"/>
                    <a:pt x="11" y="74"/>
                  </a:cubicBezTo>
                  <a:cubicBezTo>
                    <a:pt x="6" y="72"/>
                    <a:pt x="16" y="70"/>
                    <a:pt x="24" y="69"/>
                  </a:cubicBezTo>
                  <a:cubicBezTo>
                    <a:pt x="32" y="69"/>
                    <a:pt x="38" y="69"/>
                    <a:pt x="37" y="67"/>
                  </a:cubicBezTo>
                  <a:cubicBezTo>
                    <a:pt x="36" y="65"/>
                    <a:pt x="30" y="68"/>
                    <a:pt x="24" y="68"/>
                  </a:cubicBezTo>
                  <a:cubicBezTo>
                    <a:pt x="18" y="68"/>
                    <a:pt x="16" y="68"/>
                    <a:pt x="14" y="66"/>
                  </a:cubicBezTo>
                  <a:cubicBezTo>
                    <a:pt x="12" y="64"/>
                    <a:pt x="11" y="66"/>
                    <a:pt x="9" y="64"/>
                  </a:cubicBezTo>
                  <a:cubicBezTo>
                    <a:pt x="7" y="63"/>
                    <a:pt x="6" y="65"/>
                    <a:pt x="3" y="62"/>
                  </a:cubicBezTo>
                  <a:cubicBezTo>
                    <a:pt x="0" y="59"/>
                    <a:pt x="1" y="57"/>
                    <a:pt x="13" y="55"/>
                  </a:cubicBezTo>
                  <a:cubicBezTo>
                    <a:pt x="24" y="53"/>
                    <a:pt x="19" y="52"/>
                    <a:pt x="26" y="51"/>
                  </a:cubicBezTo>
                  <a:cubicBezTo>
                    <a:pt x="33" y="50"/>
                    <a:pt x="37" y="53"/>
                    <a:pt x="40" y="49"/>
                  </a:cubicBezTo>
                  <a:cubicBezTo>
                    <a:pt x="44" y="45"/>
                    <a:pt x="44" y="40"/>
                    <a:pt x="41" y="41"/>
                  </a:cubicBezTo>
                  <a:cubicBezTo>
                    <a:pt x="38" y="41"/>
                    <a:pt x="32" y="41"/>
                    <a:pt x="30" y="39"/>
                  </a:cubicBezTo>
                  <a:cubicBezTo>
                    <a:pt x="29" y="37"/>
                    <a:pt x="36" y="35"/>
                    <a:pt x="41" y="32"/>
                  </a:cubicBezTo>
                  <a:cubicBezTo>
                    <a:pt x="46" y="29"/>
                    <a:pt x="52" y="27"/>
                    <a:pt x="59" y="29"/>
                  </a:cubicBezTo>
                  <a:cubicBezTo>
                    <a:pt x="64" y="30"/>
                    <a:pt x="65" y="27"/>
                    <a:pt x="62" y="24"/>
                  </a:cubicBezTo>
                  <a:cubicBezTo>
                    <a:pt x="60" y="21"/>
                    <a:pt x="64" y="19"/>
                    <a:pt x="79" y="18"/>
                  </a:cubicBezTo>
                  <a:cubicBezTo>
                    <a:pt x="95" y="16"/>
                    <a:pt x="97" y="13"/>
                    <a:pt x="101" y="17"/>
                  </a:cubicBezTo>
                  <a:cubicBezTo>
                    <a:pt x="105" y="22"/>
                    <a:pt x="98" y="30"/>
                    <a:pt x="103" y="23"/>
                  </a:cubicBezTo>
                  <a:cubicBezTo>
                    <a:pt x="107" y="16"/>
                    <a:pt x="117" y="24"/>
                    <a:pt x="116" y="22"/>
                  </a:cubicBezTo>
                  <a:cubicBezTo>
                    <a:pt x="114" y="18"/>
                    <a:pt x="126" y="23"/>
                    <a:pt x="120" y="19"/>
                  </a:cubicBezTo>
                  <a:cubicBezTo>
                    <a:pt x="113" y="15"/>
                    <a:pt x="112" y="13"/>
                    <a:pt x="120" y="14"/>
                  </a:cubicBezTo>
                  <a:cubicBezTo>
                    <a:pt x="128" y="14"/>
                    <a:pt x="131" y="17"/>
                    <a:pt x="138" y="18"/>
                  </a:cubicBezTo>
                  <a:cubicBezTo>
                    <a:pt x="145" y="19"/>
                    <a:pt x="144" y="23"/>
                    <a:pt x="148" y="22"/>
                  </a:cubicBezTo>
                  <a:cubicBezTo>
                    <a:pt x="152" y="22"/>
                    <a:pt x="145" y="17"/>
                    <a:pt x="151" y="16"/>
                  </a:cubicBezTo>
                  <a:cubicBezTo>
                    <a:pt x="160" y="15"/>
                    <a:pt x="135" y="10"/>
                    <a:pt x="145" y="11"/>
                  </a:cubicBezTo>
                  <a:cubicBezTo>
                    <a:pt x="156" y="11"/>
                    <a:pt x="163" y="11"/>
                    <a:pt x="167" y="12"/>
                  </a:cubicBezTo>
                  <a:cubicBezTo>
                    <a:pt x="172" y="14"/>
                    <a:pt x="177" y="13"/>
                    <a:pt x="171" y="12"/>
                  </a:cubicBezTo>
                  <a:cubicBezTo>
                    <a:pt x="166" y="11"/>
                    <a:pt x="160" y="10"/>
                    <a:pt x="153" y="10"/>
                  </a:cubicBezTo>
                  <a:cubicBezTo>
                    <a:pt x="146" y="9"/>
                    <a:pt x="138" y="10"/>
                    <a:pt x="137" y="9"/>
                  </a:cubicBezTo>
                  <a:cubicBezTo>
                    <a:pt x="136" y="7"/>
                    <a:pt x="144" y="7"/>
                    <a:pt x="151" y="6"/>
                  </a:cubicBezTo>
                  <a:cubicBezTo>
                    <a:pt x="158" y="5"/>
                    <a:pt x="163" y="6"/>
                    <a:pt x="167" y="8"/>
                  </a:cubicBezTo>
                  <a:cubicBezTo>
                    <a:pt x="171" y="10"/>
                    <a:pt x="178" y="9"/>
                    <a:pt x="179" y="8"/>
                  </a:cubicBezTo>
                  <a:cubicBezTo>
                    <a:pt x="180" y="8"/>
                    <a:pt x="188" y="7"/>
                    <a:pt x="183" y="7"/>
                  </a:cubicBezTo>
                  <a:cubicBezTo>
                    <a:pt x="178" y="6"/>
                    <a:pt x="177" y="3"/>
                    <a:pt x="180" y="3"/>
                  </a:cubicBezTo>
                  <a:cubicBezTo>
                    <a:pt x="184" y="3"/>
                    <a:pt x="183" y="2"/>
                    <a:pt x="188" y="3"/>
                  </a:cubicBezTo>
                  <a:cubicBezTo>
                    <a:pt x="193" y="4"/>
                    <a:pt x="186" y="1"/>
                    <a:pt x="196" y="2"/>
                  </a:cubicBezTo>
                  <a:cubicBezTo>
                    <a:pt x="206" y="2"/>
                    <a:pt x="208" y="0"/>
                    <a:pt x="225" y="2"/>
                  </a:cubicBezTo>
                  <a:cubicBezTo>
                    <a:pt x="236" y="3"/>
                    <a:pt x="252" y="5"/>
                    <a:pt x="247" y="5"/>
                  </a:cubicBezTo>
                  <a:cubicBezTo>
                    <a:pt x="242" y="6"/>
                    <a:pt x="225" y="6"/>
                    <a:pt x="220" y="7"/>
                  </a:cubicBezTo>
                  <a:cubicBezTo>
                    <a:pt x="215" y="8"/>
                    <a:pt x="206" y="8"/>
                    <a:pt x="213" y="9"/>
                  </a:cubicBezTo>
                  <a:cubicBezTo>
                    <a:pt x="221" y="10"/>
                    <a:pt x="223" y="6"/>
                    <a:pt x="233" y="7"/>
                  </a:cubicBezTo>
                  <a:cubicBezTo>
                    <a:pt x="244" y="9"/>
                    <a:pt x="248" y="5"/>
                    <a:pt x="251" y="7"/>
                  </a:cubicBezTo>
                  <a:cubicBezTo>
                    <a:pt x="255" y="9"/>
                    <a:pt x="244" y="12"/>
                    <a:pt x="251" y="10"/>
                  </a:cubicBezTo>
                  <a:cubicBezTo>
                    <a:pt x="258" y="9"/>
                    <a:pt x="263" y="11"/>
                    <a:pt x="268" y="12"/>
                  </a:cubicBezTo>
                  <a:cubicBezTo>
                    <a:pt x="273" y="13"/>
                    <a:pt x="264" y="16"/>
                    <a:pt x="258" y="17"/>
                  </a:cubicBezTo>
                  <a:cubicBezTo>
                    <a:pt x="249" y="19"/>
                    <a:pt x="237" y="17"/>
                    <a:pt x="227" y="18"/>
                  </a:cubicBezTo>
                  <a:cubicBezTo>
                    <a:pt x="217" y="20"/>
                    <a:pt x="206" y="21"/>
                    <a:pt x="209" y="24"/>
                  </a:cubicBezTo>
                  <a:cubicBezTo>
                    <a:pt x="211" y="25"/>
                    <a:pt x="227" y="19"/>
                    <a:pt x="241" y="19"/>
                  </a:cubicBezTo>
                  <a:cubicBezTo>
                    <a:pt x="254" y="20"/>
                    <a:pt x="251" y="21"/>
                    <a:pt x="246" y="23"/>
                  </a:cubicBezTo>
                  <a:cubicBezTo>
                    <a:pt x="241" y="25"/>
                    <a:pt x="247" y="25"/>
                    <a:pt x="252" y="23"/>
                  </a:cubicBezTo>
                  <a:cubicBezTo>
                    <a:pt x="258" y="22"/>
                    <a:pt x="252" y="19"/>
                    <a:pt x="261" y="19"/>
                  </a:cubicBezTo>
                  <a:cubicBezTo>
                    <a:pt x="270" y="19"/>
                    <a:pt x="268" y="24"/>
                    <a:pt x="261" y="29"/>
                  </a:cubicBezTo>
                  <a:cubicBezTo>
                    <a:pt x="254" y="34"/>
                    <a:pt x="259" y="34"/>
                    <a:pt x="267" y="28"/>
                  </a:cubicBezTo>
                  <a:cubicBezTo>
                    <a:pt x="275" y="23"/>
                    <a:pt x="279" y="22"/>
                    <a:pt x="277" y="24"/>
                  </a:cubicBezTo>
                  <a:cubicBezTo>
                    <a:pt x="275" y="26"/>
                    <a:pt x="280" y="24"/>
                    <a:pt x="284" y="25"/>
                  </a:cubicBezTo>
                  <a:cubicBezTo>
                    <a:pt x="288" y="26"/>
                    <a:pt x="286" y="21"/>
                    <a:pt x="294" y="20"/>
                  </a:cubicBezTo>
                  <a:cubicBezTo>
                    <a:pt x="302" y="20"/>
                    <a:pt x="321" y="23"/>
                    <a:pt x="317" y="25"/>
                  </a:cubicBezTo>
                  <a:cubicBezTo>
                    <a:pt x="312" y="27"/>
                    <a:pt x="310" y="29"/>
                    <a:pt x="305" y="29"/>
                  </a:cubicBezTo>
                  <a:cubicBezTo>
                    <a:pt x="298" y="29"/>
                    <a:pt x="309" y="32"/>
                    <a:pt x="303" y="32"/>
                  </a:cubicBezTo>
                  <a:cubicBezTo>
                    <a:pt x="297" y="33"/>
                    <a:pt x="294" y="34"/>
                    <a:pt x="290" y="33"/>
                  </a:cubicBezTo>
                  <a:cubicBezTo>
                    <a:pt x="286" y="32"/>
                    <a:pt x="287" y="35"/>
                    <a:pt x="280" y="35"/>
                  </a:cubicBezTo>
                  <a:cubicBezTo>
                    <a:pt x="273" y="34"/>
                    <a:pt x="285" y="36"/>
                    <a:pt x="289" y="35"/>
                  </a:cubicBezTo>
                  <a:cubicBezTo>
                    <a:pt x="292" y="34"/>
                    <a:pt x="300" y="35"/>
                    <a:pt x="296" y="37"/>
                  </a:cubicBezTo>
                  <a:cubicBezTo>
                    <a:pt x="293" y="38"/>
                    <a:pt x="287" y="40"/>
                    <a:pt x="282" y="38"/>
                  </a:cubicBezTo>
                  <a:cubicBezTo>
                    <a:pt x="277" y="37"/>
                    <a:pt x="270" y="44"/>
                    <a:pt x="276" y="42"/>
                  </a:cubicBezTo>
                  <a:cubicBezTo>
                    <a:pt x="282" y="40"/>
                    <a:pt x="292" y="39"/>
                    <a:pt x="290" y="41"/>
                  </a:cubicBezTo>
                  <a:cubicBezTo>
                    <a:pt x="287" y="44"/>
                    <a:pt x="286" y="44"/>
                    <a:pt x="282" y="44"/>
                  </a:cubicBezTo>
                  <a:cubicBezTo>
                    <a:pt x="278" y="44"/>
                    <a:pt x="278" y="48"/>
                    <a:pt x="281" y="48"/>
                  </a:cubicBezTo>
                  <a:cubicBezTo>
                    <a:pt x="284" y="49"/>
                    <a:pt x="279" y="52"/>
                    <a:pt x="277" y="53"/>
                  </a:cubicBezTo>
                  <a:cubicBezTo>
                    <a:pt x="276" y="54"/>
                    <a:pt x="273" y="51"/>
                    <a:pt x="271" y="56"/>
                  </a:cubicBezTo>
                  <a:cubicBezTo>
                    <a:pt x="270" y="61"/>
                    <a:pt x="265" y="66"/>
                    <a:pt x="268" y="66"/>
                  </a:cubicBezTo>
                  <a:cubicBezTo>
                    <a:pt x="271" y="66"/>
                    <a:pt x="267" y="60"/>
                    <a:pt x="276" y="63"/>
                  </a:cubicBezTo>
                  <a:cubicBezTo>
                    <a:pt x="284" y="66"/>
                    <a:pt x="285" y="68"/>
                    <a:pt x="279" y="66"/>
                  </a:cubicBezTo>
                  <a:cubicBezTo>
                    <a:pt x="273" y="65"/>
                    <a:pt x="271" y="65"/>
                    <a:pt x="277" y="69"/>
                  </a:cubicBezTo>
                  <a:cubicBezTo>
                    <a:pt x="283" y="72"/>
                    <a:pt x="282" y="67"/>
                    <a:pt x="285" y="69"/>
                  </a:cubicBezTo>
                  <a:cubicBezTo>
                    <a:pt x="289" y="72"/>
                    <a:pt x="287" y="77"/>
                    <a:pt x="283" y="75"/>
                  </a:cubicBezTo>
                  <a:cubicBezTo>
                    <a:pt x="280" y="74"/>
                    <a:pt x="275" y="72"/>
                    <a:pt x="271" y="75"/>
                  </a:cubicBezTo>
                  <a:cubicBezTo>
                    <a:pt x="266" y="78"/>
                    <a:pt x="267" y="72"/>
                    <a:pt x="264" y="75"/>
                  </a:cubicBezTo>
                  <a:cubicBezTo>
                    <a:pt x="261" y="77"/>
                    <a:pt x="268" y="76"/>
                    <a:pt x="268" y="79"/>
                  </a:cubicBezTo>
                  <a:cubicBezTo>
                    <a:pt x="268" y="82"/>
                    <a:pt x="277" y="79"/>
                    <a:pt x="278" y="81"/>
                  </a:cubicBezTo>
                  <a:cubicBezTo>
                    <a:pt x="280" y="83"/>
                    <a:pt x="273" y="82"/>
                    <a:pt x="279" y="85"/>
                  </a:cubicBezTo>
                  <a:cubicBezTo>
                    <a:pt x="284" y="87"/>
                    <a:pt x="278" y="84"/>
                    <a:pt x="280" y="88"/>
                  </a:cubicBezTo>
                  <a:cubicBezTo>
                    <a:pt x="283" y="91"/>
                    <a:pt x="278" y="93"/>
                    <a:pt x="277" y="91"/>
                  </a:cubicBezTo>
                  <a:cubicBezTo>
                    <a:pt x="275" y="88"/>
                    <a:pt x="270" y="96"/>
                    <a:pt x="276" y="96"/>
                  </a:cubicBezTo>
                  <a:cubicBezTo>
                    <a:pt x="281" y="97"/>
                    <a:pt x="283" y="99"/>
                    <a:pt x="280" y="100"/>
                  </a:cubicBezTo>
                  <a:cubicBezTo>
                    <a:pt x="275" y="102"/>
                    <a:pt x="277" y="99"/>
                    <a:pt x="272" y="98"/>
                  </a:cubicBezTo>
                  <a:cubicBezTo>
                    <a:pt x="267" y="98"/>
                    <a:pt x="262" y="103"/>
                    <a:pt x="267" y="103"/>
                  </a:cubicBezTo>
                  <a:cubicBezTo>
                    <a:pt x="272" y="103"/>
                    <a:pt x="277" y="103"/>
                    <a:pt x="275" y="107"/>
                  </a:cubicBezTo>
                  <a:cubicBezTo>
                    <a:pt x="272" y="110"/>
                    <a:pt x="272" y="106"/>
                    <a:pt x="268" y="109"/>
                  </a:cubicBezTo>
                  <a:cubicBezTo>
                    <a:pt x="263" y="113"/>
                    <a:pt x="258" y="105"/>
                    <a:pt x="253" y="107"/>
                  </a:cubicBezTo>
                  <a:cubicBezTo>
                    <a:pt x="249" y="108"/>
                    <a:pt x="248" y="111"/>
                    <a:pt x="244" y="110"/>
                  </a:cubicBezTo>
                  <a:cubicBezTo>
                    <a:pt x="255" y="113"/>
                    <a:pt x="247" y="113"/>
                    <a:pt x="251" y="115"/>
                  </a:cubicBezTo>
                  <a:cubicBezTo>
                    <a:pt x="256" y="118"/>
                    <a:pt x="249" y="118"/>
                    <a:pt x="257" y="121"/>
                  </a:cubicBezTo>
                  <a:cubicBezTo>
                    <a:pt x="262" y="122"/>
                    <a:pt x="265" y="122"/>
                    <a:pt x="264" y="125"/>
                  </a:cubicBezTo>
                  <a:cubicBezTo>
                    <a:pt x="263" y="127"/>
                    <a:pt x="269" y="123"/>
                    <a:pt x="267" y="125"/>
                  </a:cubicBezTo>
                  <a:cubicBezTo>
                    <a:pt x="264" y="128"/>
                    <a:pt x="263" y="126"/>
                    <a:pt x="264" y="128"/>
                  </a:cubicBezTo>
                  <a:cubicBezTo>
                    <a:pt x="265" y="131"/>
                    <a:pt x="269" y="124"/>
                    <a:pt x="268" y="128"/>
                  </a:cubicBezTo>
                  <a:cubicBezTo>
                    <a:pt x="268" y="132"/>
                    <a:pt x="271" y="138"/>
                    <a:pt x="268" y="137"/>
                  </a:cubicBezTo>
                  <a:cubicBezTo>
                    <a:pt x="265" y="137"/>
                    <a:pt x="265" y="136"/>
                    <a:pt x="263" y="137"/>
                  </a:cubicBezTo>
                  <a:cubicBezTo>
                    <a:pt x="261" y="138"/>
                    <a:pt x="255" y="136"/>
                    <a:pt x="255" y="133"/>
                  </a:cubicBezTo>
                  <a:cubicBezTo>
                    <a:pt x="255" y="130"/>
                    <a:pt x="254" y="129"/>
                    <a:pt x="251" y="128"/>
                  </a:cubicBezTo>
                  <a:cubicBezTo>
                    <a:pt x="249" y="128"/>
                    <a:pt x="248" y="126"/>
                    <a:pt x="243" y="126"/>
                  </a:cubicBezTo>
                  <a:cubicBezTo>
                    <a:pt x="239" y="126"/>
                    <a:pt x="239" y="127"/>
                    <a:pt x="244" y="127"/>
                  </a:cubicBezTo>
                  <a:cubicBezTo>
                    <a:pt x="249" y="128"/>
                    <a:pt x="250" y="130"/>
                    <a:pt x="245" y="132"/>
                  </a:cubicBezTo>
                  <a:cubicBezTo>
                    <a:pt x="240" y="133"/>
                    <a:pt x="239" y="134"/>
                    <a:pt x="238" y="132"/>
                  </a:cubicBezTo>
                  <a:cubicBezTo>
                    <a:pt x="237" y="131"/>
                    <a:pt x="237" y="132"/>
                    <a:pt x="235" y="135"/>
                  </a:cubicBezTo>
                  <a:cubicBezTo>
                    <a:pt x="232" y="139"/>
                    <a:pt x="234" y="138"/>
                    <a:pt x="240" y="137"/>
                  </a:cubicBezTo>
                  <a:cubicBezTo>
                    <a:pt x="245" y="136"/>
                    <a:pt x="245" y="137"/>
                    <a:pt x="243" y="138"/>
                  </a:cubicBezTo>
                  <a:cubicBezTo>
                    <a:pt x="242" y="139"/>
                    <a:pt x="242" y="137"/>
                    <a:pt x="238" y="139"/>
                  </a:cubicBezTo>
                  <a:cubicBezTo>
                    <a:pt x="235" y="142"/>
                    <a:pt x="237" y="143"/>
                    <a:pt x="239" y="141"/>
                  </a:cubicBezTo>
                  <a:cubicBezTo>
                    <a:pt x="242" y="138"/>
                    <a:pt x="243" y="140"/>
                    <a:pt x="246" y="13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04" name="Freeform 20117">
              <a:extLst>
                <a:ext uri="{FF2B5EF4-FFF2-40B4-BE49-F238E27FC236}">
                  <a16:creationId xmlns:a16="http://schemas.microsoft.com/office/drawing/2014/main" id="{58FC65CE-0854-4772-B158-01AC5CB90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382" y="4573943"/>
              <a:ext cx="177466" cy="415994"/>
            </a:xfrm>
            <a:custGeom>
              <a:avLst/>
              <a:gdLst/>
              <a:ahLst/>
              <a:cxnLst>
                <a:cxn ang="0">
                  <a:pos x="30" y="8"/>
                </a:cxn>
                <a:cxn ang="0">
                  <a:pos x="31" y="3"/>
                </a:cxn>
                <a:cxn ang="0">
                  <a:pos x="35" y="7"/>
                </a:cxn>
                <a:cxn ang="0">
                  <a:pos x="38" y="21"/>
                </a:cxn>
                <a:cxn ang="0">
                  <a:pos x="36" y="27"/>
                </a:cxn>
                <a:cxn ang="0">
                  <a:pos x="34" y="28"/>
                </a:cxn>
                <a:cxn ang="0">
                  <a:pos x="35" y="33"/>
                </a:cxn>
                <a:cxn ang="0">
                  <a:pos x="33" y="38"/>
                </a:cxn>
                <a:cxn ang="0">
                  <a:pos x="29" y="54"/>
                </a:cxn>
                <a:cxn ang="0">
                  <a:pos x="19" y="87"/>
                </a:cxn>
                <a:cxn ang="0">
                  <a:pos x="10" y="89"/>
                </a:cxn>
                <a:cxn ang="0">
                  <a:pos x="4" y="84"/>
                </a:cxn>
                <a:cxn ang="0">
                  <a:pos x="3" y="75"/>
                </a:cxn>
                <a:cxn ang="0">
                  <a:pos x="1" y="65"/>
                </a:cxn>
                <a:cxn ang="0">
                  <a:pos x="4" y="60"/>
                </a:cxn>
                <a:cxn ang="0">
                  <a:pos x="7" y="52"/>
                </a:cxn>
                <a:cxn ang="0">
                  <a:pos x="6" y="46"/>
                </a:cxn>
                <a:cxn ang="0">
                  <a:pos x="5" y="41"/>
                </a:cxn>
                <a:cxn ang="0">
                  <a:pos x="6" y="34"/>
                </a:cxn>
                <a:cxn ang="0">
                  <a:pos x="8" y="29"/>
                </a:cxn>
                <a:cxn ang="0">
                  <a:pos x="12" y="27"/>
                </a:cxn>
                <a:cxn ang="0">
                  <a:pos x="21" y="20"/>
                </a:cxn>
                <a:cxn ang="0">
                  <a:pos x="25" y="14"/>
                </a:cxn>
                <a:cxn ang="0">
                  <a:pos x="30" y="8"/>
                </a:cxn>
              </a:cxnLst>
              <a:rect l="0" t="0" r="r" b="b"/>
              <a:pathLst>
                <a:path w="39" h="92">
                  <a:moveTo>
                    <a:pt x="30" y="8"/>
                  </a:moveTo>
                  <a:cubicBezTo>
                    <a:pt x="30" y="4"/>
                    <a:pt x="30" y="5"/>
                    <a:pt x="31" y="3"/>
                  </a:cubicBezTo>
                  <a:cubicBezTo>
                    <a:pt x="33" y="0"/>
                    <a:pt x="33" y="6"/>
                    <a:pt x="35" y="7"/>
                  </a:cubicBezTo>
                  <a:cubicBezTo>
                    <a:pt x="37" y="8"/>
                    <a:pt x="37" y="19"/>
                    <a:pt x="38" y="21"/>
                  </a:cubicBezTo>
                  <a:cubicBezTo>
                    <a:pt x="39" y="24"/>
                    <a:pt x="37" y="29"/>
                    <a:pt x="36" y="27"/>
                  </a:cubicBezTo>
                  <a:cubicBezTo>
                    <a:pt x="34" y="22"/>
                    <a:pt x="33" y="25"/>
                    <a:pt x="34" y="28"/>
                  </a:cubicBezTo>
                  <a:cubicBezTo>
                    <a:pt x="36" y="30"/>
                    <a:pt x="34" y="30"/>
                    <a:pt x="35" y="33"/>
                  </a:cubicBezTo>
                  <a:cubicBezTo>
                    <a:pt x="35" y="35"/>
                    <a:pt x="32" y="33"/>
                    <a:pt x="33" y="38"/>
                  </a:cubicBezTo>
                  <a:cubicBezTo>
                    <a:pt x="34" y="43"/>
                    <a:pt x="32" y="44"/>
                    <a:pt x="29" y="54"/>
                  </a:cubicBezTo>
                  <a:cubicBezTo>
                    <a:pt x="26" y="68"/>
                    <a:pt x="22" y="87"/>
                    <a:pt x="19" y="87"/>
                  </a:cubicBezTo>
                  <a:cubicBezTo>
                    <a:pt x="17" y="87"/>
                    <a:pt x="12" y="92"/>
                    <a:pt x="10" y="89"/>
                  </a:cubicBezTo>
                  <a:cubicBezTo>
                    <a:pt x="8" y="87"/>
                    <a:pt x="6" y="89"/>
                    <a:pt x="4" y="84"/>
                  </a:cubicBezTo>
                  <a:cubicBezTo>
                    <a:pt x="1" y="78"/>
                    <a:pt x="4" y="77"/>
                    <a:pt x="3" y="75"/>
                  </a:cubicBezTo>
                  <a:cubicBezTo>
                    <a:pt x="1" y="72"/>
                    <a:pt x="0" y="71"/>
                    <a:pt x="1" y="65"/>
                  </a:cubicBezTo>
                  <a:cubicBezTo>
                    <a:pt x="2" y="60"/>
                    <a:pt x="3" y="64"/>
                    <a:pt x="4" y="60"/>
                  </a:cubicBezTo>
                  <a:cubicBezTo>
                    <a:pt x="5" y="57"/>
                    <a:pt x="8" y="56"/>
                    <a:pt x="7" y="52"/>
                  </a:cubicBezTo>
                  <a:cubicBezTo>
                    <a:pt x="6" y="48"/>
                    <a:pt x="5" y="48"/>
                    <a:pt x="6" y="46"/>
                  </a:cubicBezTo>
                  <a:cubicBezTo>
                    <a:pt x="6" y="44"/>
                    <a:pt x="4" y="44"/>
                    <a:pt x="5" y="41"/>
                  </a:cubicBezTo>
                  <a:cubicBezTo>
                    <a:pt x="6" y="37"/>
                    <a:pt x="3" y="39"/>
                    <a:pt x="6" y="34"/>
                  </a:cubicBezTo>
                  <a:cubicBezTo>
                    <a:pt x="8" y="29"/>
                    <a:pt x="5" y="28"/>
                    <a:pt x="8" y="29"/>
                  </a:cubicBezTo>
                  <a:cubicBezTo>
                    <a:pt x="11" y="29"/>
                    <a:pt x="9" y="27"/>
                    <a:pt x="12" y="27"/>
                  </a:cubicBezTo>
                  <a:cubicBezTo>
                    <a:pt x="19" y="26"/>
                    <a:pt x="17" y="24"/>
                    <a:pt x="21" y="20"/>
                  </a:cubicBezTo>
                  <a:cubicBezTo>
                    <a:pt x="25" y="16"/>
                    <a:pt x="26" y="16"/>
                    <a:pt x="25" y="14"/>
                  </a:cubicBezTo>
                  <a:cubicBezTo>
                    <a:pt x="23" y="11"/>
                    <a:pt x="29" y="15"/>
                    <a:pt x="30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05" name="Freeform 20118">
              <a:extLst>
                <a:ext uri="{FF2B5EF4-FFF2-40B4-BE49-F238E27FC236}">
                  <a16:creationId xmlns:a16="http://schemas.microsoft.com/office/drawing/2014/main" id="{758AC35F-5FCC-4107-ABF9-65248A9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631" y="3285888"/>
              <a:ext cx="717494" cy="541937"/>
            </a:xfrm>
            <a:custGeom>
              <a:avLst/>
              <a:gdLst/>
              <a:ahLst/>
              <a:cxnLst>
                <a:cxn ang="0">
                  <a:pos x="136" y="99"/>
                </a:cxn>
                <a:cxn ang="0">
                  <a:pos x="134" y="103"/>
                </a:cxn>
                <a:cxn ang="0">
                  <a:pos x="138" y="107"/>
                </a:cxn>
                <a:cxn ang="0">
                  <a:pos x="132" y="110"/>
                </a:cxn>
                <a:cxn ang="0">
                  <a:pos x="131" y="116"/>
                </a:cxn>
                <a:cxn ang="0">
                  <a:pos x="130" y="120"/>
                </a:cxn>
                <a:cxn ang="0">
                  <a:pos x="105" y="112"/>
                </a:cxn>
                <a:cxn ang="0">
                  <a:pos x="70" y="94"/>
                </a:cxn>
                <a:cxn ang="0">
                  <a:pos x="61" y="75"/>
                </a:cxn>
                <a:cxn ang="0">
                  <a:pos x="42" y="49"/>
                </a:cxn>
                <a:cxn ang="0">
                  <a:pos x="32" y="33"/>
                </a:cxn>
                <a:cxn ang="0">
                  <a:pos x="18" y="9"/>
                </a:cxn>
                <a:cxn ang="0">
                  <a:pos x="15" y="20"/>
                </a:cxn>
                <a:cxn ang="0">
                  <a:pos x="29" y="41"/>
                </a:cxn>
                <a:cxn ang="0">
                  <a:pos x="34" y="57"/>
                </a:cxn>
                <a:cxn ang="0">
                  <a:pos x="39" y="65"/>
                </a:cxn>
                <a:cxn ang="0">
                  <a:pos x="24" y="44"/>
                </a:cxn>
                <a:cxn ang="0">
                  <a:pos x="15" y="31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47" y="10"/>
                </a:cxn>
                <a:cxn ang="0">
                  <a:pos x="55" y="7"/>
                </a:cxn>
                <a:cxn ang="0">
                  <a:pos x="70" y="25"/>
                </a:cxn>
                <a:cxn ang="0">
                  <a:pos x="90" y="33"/>
                </a:cxn>
                <a:cxn ang="0">
                  <a:pos x="103" y="46"/>
                </a:cxn>
                <a:cxn ang="0">
                  <a:pos x="101" y="57"/>
                </a:cxn>
                <a:cxn ang="0">
                  <a:pos x="101" y="69"/>
                </a:cxn>
                <a:cxn ang="0">
                  <a:pos x="105" y="82"/>
                </a:cxn>
                <a:cxn ang="0">
                  <a:pos x="119" y="97"/>
                </a:cxn>
                <a:cxn ang="0">
                  <a:pos x="129" y="93"/>
                </a:cxn>
                <a:cxn ang="0">
                  <a:pos x="134" y="94"/>
                </a:cxn>
                <a:cxn ang="0">
                  <a:pos x="138" y="88"/>
                </a:cxn>
                <a:cxn ang="0">
                  <a:pos x="139" y="79"/>
                </a:cxn>
                <a:cxn ang="0">
                  <a:pos x="150" y="75"/>
                </a:cxn>
                <a:cxn ang="0">
                  <a:pos x="155" y="75"/>
                </a:cxn>
                <a:cxn ang="0">
                  <a:pos x="158" y="76"/>
                </a:cxn>
                <a:cxn ang="0">
                  <a:pos x="154" y="86"/>
                </a:cxn>
                <a:cxn ang="0">
                  <a:pos x="154" y="89"/>
                </a:cxn>
                <a:cxn ang="0">
                  <a:pos x="152" y="96"/>
                </a:cxn>
                <a:cxn ang="0">
                  <a:pos x="151" y="93"/>
                </a:cxn>
                <a:cxn ang="0">
                  <a:pos x="147" y="98"/>
                </a:cxn>
              </a:cxnLst>
              <a:rect l="0" t="0" r="r" b="b"/>
              <a:pathLst>
                <a:path w="159" h="120">
                  <a:moveTo>
                    <a:pt x="146" y="99"/>
                  </a:moveTo>
                  <a:cubicBezTo>
                    <a:pt x="136" y="99"/>
                    <a:pt x="136" y="99"/>
                    <a:pt x="136" y="99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4" y="103"/>
                    <a:pt x="135" y="103"/>
                    <a:pt x="135" y="104"/>
                  </a:cubicBezTo>
                  <a:cubicBezTo>
                    <a:pt x="136" y="105"/>
                    <a:pt x="137" y="105"/>
                    <a:pt x="138" y="107"/>
                  </a:cubicBezTo>
                  <a:cubicBezTo>
                    <a:pt x="138" y="109"/>
                    <a:pt x="140" y="106"/>
                    <a:pt x="139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1" y="116"/>
                    <a:pt x="130" y="117"/>
                    <a:pt x="130" y="118"/>
                  </a:cubicBezTo>
                  <a:cubicBezTo>
                    <a:pt x="130" y="119"/>
                    <a:pt x="130" y="120"/>
                    <a:pt x="130" y="120"/>
                  </a:cubicBezTo>
                  <a:cubicBezTo>
                    <a:pt x="125" y="116"/>
                    <a:pt x="125" y="111"/>
                    <a:pt x="118" y="110"/>
                  </a:cubicBezTo>
                  <a:cubicBezTo>
                    <a:pt x="112" y="108"/>
                    <a:pt x="112" y="115"/>
                    <a:pt x="105" y="112"/>
                  </a:cubicBezTo>
                  <a:cubicBezTo>
                    <a:pt x="98" y="110"/>
                    <a:pt x="85" y="104"/>
                    <a:pt x="81" y="100"/>
                  </a:cubicBezTo>
                  <a:cubicBezTo>
                    <a:pt x="77" y="96"/>
                    <a:pt x="75" y="99"/>
                    <a:pt x="70" y="94"/>
                  </a:cubicBezTo>
                  <a:cubicBezTo>
                    <a:pt x="66" y="90"/>
                    <a:pt x="63" y="90"/>
                    <a:pt x="61" y="86"/>
                  </a:cubicBezTo>
                  <a:cubicBezTo>
                    <a:pt x="58" y="81"/>
                    <a:pt x="64" y="79"/>
                    <a:pt x="61" y="75"/>
                  </a:cubicBezTo>
                  <a:cubicBezTo>
                    <a:pt x="59" y="70"/>
                    <a:pt x="62" y="69"/>
                    <a:pt x="52" y="59"/>
                  </a:cubicBezTo>
                  <a:cubicBezTo>
                    <a:pt x="44" y="52"/>
                    <a:pt x="48" y="52"/>
                    <a:pt x="42" y="49"/>
                  </a:cubicBezTo>
                  <a:cubicBezTo>
                    <a:pt x="37" y="46"/>
                    <a:pt x="45" y="43"/>
                    <a:pt x="39" y="40"/>
                  </a:cubicBezTo>
                  <a:cubicBezTo>
                    <a:pt x="33" y="38"/>
                    <a:pt x="36" y="35"/>
                    <a:pt x="32" y="33"/>
                  </a:cubicBezTo>
                  <a:cubicBezTo>
                    <a:pt x="28" y="30"/>
                    <a:pt x="24" y="23"/>
                    <a:pt x="22" y="16"/>
                  </a:cubicBezTo>
                  <a:cubicBezTo>
                    <a:pt x="20" y="10"/>
                    <a:pt x="20" y="10"/>
                    <a:pt x="18" y="9"/>
                  </a:cubicBezTo>
                  <a:cubicBezTo>
                    <a:pt x="15" y="8"/>
                    <a:pt x="17" y="9"/>
                    <a:pt x="13" y="7"/>
                  </a:cubicBezTo>
                  <a:cubicBezTo>
                    <a:pt x="10" y="5"/>
                    <a:pt x="13" y="16"/>
                    <a:pt x="15" y="20"/>
                  </a:cubicBezTo>
                  <a:cubicBezTo>
                    <a:pt x="17" y="24"/>
                    <a:pt x="21" y="26"/>
                    <a:pt x="22" y="31"/>
                  </a:cubicBezTo>
                  <a:cubicBezTo>
                    <a:pt x="24" y="36"/>
                    <a:pt x="27" y="37"/>
                    <a:pt x="29" y="41"/>
                  </a:cubicBezTo>
                  <a:cubicBezTo>
                    <a:pt x="31" y="46"/>
                    <a:pt x="30" y="45"/>
                    <a:pt x="32" y="50"/>
                  </a:cubicBezTo>
                  <a:cubicBezTo>
                    <a:pt x="35" y="55"/>
                    <a:pt x="33" y="55"/>
                    <a:pt x="34" y="57"/>
                  </a:cubicBezTo>
                  <a:cubicBezTo>
                    <a:pt x="36" y="59"/>
                    <a:pt x="36" y="55"/>
                    <a:pt x="38" y="59"/>
                  </a:cubicBezTo>
                  <a:cubicBezTo>
                    <a:pt x="40" y="63"/>
                    <a:pt x="42" y="63"/>
                    <a:pt x="39" y="65"/>
                  </a:cubicBezTo>
                  <a:cubicBezTo>
                    <a:pt x="36" y="67"/>
                    <a:pt x="38" y="63"/>
                    <a:pt x="30" y="57"/>
                  </a:cubicBezTo>
                  <a:cubicBezTo>
                    <a:pt x="21" y="52"/>
                    <a:pt x="29" y="47"/>
                    <a:pt x="24" y="44"/>
                  </a:cubicBezTo>
                  <a:cubicBezTo>
                    <a:pt x="20" y="40"/>
                    <a:pt x="16" y="39"/>
                    <a:pt x="12" y="35"/>
                  </a:cubicBezTo>
                  <a:cubicBezTo>
                    <a:pt x="9" y="31"/>
                    <a:pt x="15" y="36"/>
                    <a:pt x="15" y="31"/>
                  </a:cubicBezTo>
                  <a:cubicBezTo>
                    <a:pt x="16" y="26"/>
                    <a:pt x="10" y="24"/>
                    <a:pt x="8" y="20"/>
                  </a:cubicBezTo>
                  <a:cubicBezTo>
                    <a:pt x="5" y="17"/>
                    <a:pt x="6" y="13"/>
                    <a:pt x="0" y="2"/>
                  </a:cubicBezTo>
                  <a:cubicBezTo>
                    <a:pt x="3" y="1"/>
                    <a:pt x="10" y="1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5" y="3"/>
                    <a:pt x="30" y="9"/>
                    <a:pt x="32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61" y="13"/>
                    <a:pt x="63" y="15"/>
                  </a:cubicBezTo>
                  <a:cubicBezTo>
                    <a:pt x="66" y="17"/>
                    <a:pt x="65" y="22"/>
                    <a:pt x="70" y="25"/>
                  </a:cubicBezTo>
                  <a:cubicBezTo>
                    <a:pt x="76" y="27"/>
                    <a:pt x="72" y="18"/>
                    <a:pt x="79" y="19"/>
                  </a:cubicBezTo>
                  <a:cubicBezTo>
                    <a:pt x="85" y="20"/>
                    <a:pt x="86" y="28"/>
                    <a:pt x="90" y="33"/>
                  </a:cubicBezTo>
                  <a:cubicBezTo>
                    <a:pt x="94" y="38"/>
                    <a:pt x="91" y="44"/>
                    <a:pt x="100" y="45"/>
                  </a:cubicBezTo>
                  <a:cubicBezTo>
                    <a:pt x="101" y="45"/>
                    <a:pt x="103" y="47"/>
                    <a:pt x="103" y="46"/>
                  </a:cubicBezTo>
                  <a:cubicBezTo>
                    <a:pt x="103" y="46"/>
                    <a:pt x="103" y="46"/>
                    <a:pt x="104" y="46"/>
                  </a:cubicBezTo>
                  <a:cubicBezTo>
                    <a:pt x="104" y="50"/>
                    <a:pt x="102" y="50"/>
                    <a:pt x="101" y="57"/>
                  </a:cubicBezTo>
                  <a:cubicBezTo>
                    <a:pt x="100" y="65"/>
                    <a:pt x="101" y="65"/>
                    <a:pt x="101" y="67"/>
                  </a:cubicBezTo>
                  <a:cubicBezTo>
                    <a:pt x="100" y="68"/>
                    <a:pt x="100" y="67"/>
                    <a:pt x="101" y="69"/>
                  </a:cubicBezTo>
                  <a:cubicBezTo>
                    <a:pt x="101" y="72"/>
                    <a:pt x="101" y="75"/>
                    <a:pt x="102" y="75"/>
                  </a:cubicBezTo>
                  <a:cubicBezTo>
                    <a:pt x="103" y="75"/>
                    <a:pt x="102" y="79"/>
                    <a:pt x="105" y="82"/>
                  </a:cubicBezTo>
                  <a:cubicBezTo>
                    <a:pt x="110" y="87"/>
                    <a:pt x="108" y="92"/>
                    <a:pt x="113" y="93"/>
                  </a:cubicBezTo>
                  <a:cubicBezTo>
                    <a:pt x="118" y="94"/>
                    <a:pt x="117" y="97"/>
                    <a:pt x="119" y="97"/>
                  </a:cubicBezTo>
                  <a:cubicBezTo>
                    <a:pt x="121" y="96"/>
                    <a:pt x="121" y="95"/>
                    <a:pt x="124" y="95"/>
                  </a:cubicBezTo>
                  <a:cubicBezTo>
                    <a:pt x="129" y="94"/>
                    <a:pt x="126" y="94"/>
                    <a:pt x="129" y="93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6"/>
                    <a:pt x="134" y="95"/>
                    <a:pt x="134" y="94"/>
                  </a:cubicBezTo>
                  <a:cubicBezTo>
                    <a:pt x="135" y="92"/>
                    <a:pt x="133" y="93"/>
                    <a:pt x="134" y="92"/>
                  </a:cubicBezTo>
                  <a:cubicBezTo>
                    <a:pt x="135" y="91"/>
                    <a:pt x="137" y="91"/>
                    <a:pt x="138" y="88"/>
                  </a:cubicBezTo>
                  <a:cubicBezTo>
                    <a:pt x="138" y="84"/>
                    <a:pt x="139" y="87"/>
                    <a:pt x="139" y="83"/>
                  </a:cubicBezTo>
                  <a:cubicBezTo>
                    <a:pt x="138" y="80"/>
                    <a:pt x="139" y="81"/>
                    <a:pt x="139" y="79"/>
                  </a:cubicBezTo>
                  <a:cubicBezTo>
                    <a:pt x="139" y="77"/>
                    <a:pt x="143" y="76"/>
                    <a:pt x="146" y="76"/>
                  </a:cubicBezTo>
                  <a:cubicBezTo>
                    <a:pt x="149" y="76"/>
                    <a:pt x="147" y="75"/>
                    <a:pt x="150" y="75"/>
                  </a:cubicBezTo>
                  <a:cubicBezTo>
                    <a:pt x="153" y="74"/>
                    <a:pt x="155" y="76"/>
                    <a:pt x="156" y="75"/>
                  </a:cubicBezTo>
                  <a:cubicBezTo>
                    <a:pt x="157" y="75"/>
                    <a:pt x="156" y="75"/>
                    <a:pt x="155" y="75"/>
                  </a:cubicBezTo>
                  <a:cubicBezTo>
                    <a:pt x="155" y="75"/>
                    <a:pt x="156" y="74"/>
                    <a:pt x="157" y="75"/>
                  </a:cubicBezTo>
                  <a:cubicBezTo>
                    <a:pt x="158" y="76"/>
                    <a:pt x="158" y="75"/>
                    <a:pt x="158" y="76"/>
                  </a:cubicBezTo>
                  <a:cubicBezTo>
                    <a:pt x="158" y="78"/>
                    <a:pt x="159" y="77"/>
                    <a:pt x="157" y="80"/>
                  </a:cubicBezTo>
                  <a:cubicBezTo>
                    <a:pt x="154" y="84"/>
                    <a:pt x="155" y="86"/>
                    <a:pt x="154" y="86"/>
                  </a:cubicBezTo>
                  <a:cubicBezTo>
                    <a:pt x="152" y="87"/>
                    <a:pt x="153" y="88"/>
                    <a:pt x="154" y="88"/>
                  </a:cubicBezTo>
                  <a:cubicBezTo>
                    <a:pt x="155" y="87"/>
                    <a:pt x="155" y="88"/>
                    <a:pt x="154" y="89"/>
                  </a:cubicBezTo>
                  <a:cubicBezTo>
                    <a:pt x="152" y="90"/>
                    <a:pt x="155" y="89"/>
                    <a:pt x="154" y="90"/>
                  </a:cubicBezTo>
                  <a:cubicBezTo>
                    <a:pt x="154" y="91"/>
                    <a:pt x="153" y="98"/>
                    <a:pt x="152" y="96"/>
                  </a:cubicBezTo>
                  <a:cubicBezTo>
                    <a:pt x="152" y="95"/>
                    <a:pt x="151" y="95"/>
                    <a:pt x="151" y="94"/>
                  </a:cubicBezTo>
                  <a:cubicBezTo>
                    <a:pt x="152" y="92"/>
                    <a:pt x="152" y="92"/>
                    <a:pt x="151" y="93"/>
                  </a:cubicBezTo>
                  <a:cubicBezTo>
                    <a:pt x="151" y="94"/>
                    <a:pt x="150" y="94"/>
                    <a:pt x="150" y="95"/>
                  </a:cubicBezTo>
                  <a:cubicBezTo>
                    <a:pt x="148" y="94"/>
                    <a:pt x="148" y="98"/>
                    <a:pt x="147" y="98"/>
                  </a:cubicBezTo>
                  <a:cubicBezTo>
                    <a:pt x="147" y="99"/>
                    <a:pt x="146" y="97"/>
                    <a:pt x="146" y="9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08" name="Freeform 20119">
              <a:extLst>
                <a:ext uri="{FF2B5EF4-FFF2-40B4-BE49-F238E27FC236}">
                  <a16:creationId xmlns:a16="http://schemas.microsoft.com/office/drawing/2014/main" id="{B7DBB9F6-4D96-4F77-9714-3889C483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969" y="3709515"/>
              <a:ext cx="28624" cy="7632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4" y="1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4" y="1"/>
                </a:cxn>
              </a:cxnLst>
              <a:rect l="0" t="0" r="r" b="b"/>
              <a:pathLst>
                <a:path w="6" h="17">
                  <a:moveTo>
                    <a:pt x="4" y="1"/>
                  </a:moveTo>
                  <a:cubicBezTo>
                    <a:pt x="2" y="0"/>
                    <a:pt x="2" y="4"/>
                    <a:pt x="1" y="4"/>
                  </a:cubicBezTo>
                  <a:cubicBezTo>
                    <a:pt x="1" y="5"/>
                    <a:pt x="0" y="3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3" y="15"/>
                    <a:pt x="4" y="13"/>
                  </a:cubicBezTo>
                  <a:cubicBezTo>
                    <a:pt x="5" y="12"/>
                    <a:pt x="4" y="6"/>
                    <a:pt x="5" y="3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09" name="Freeform 20120">
              <a:extLst>
                <a:ext uri="{FF2B5EF4-FFF2-40B4-BE49-F238E27FC236}">
                  <a16:creationId xmlns:a16="http://schemas.microsoft.com/office/drawing/2014/main" id="{BCE80742-AB97-4143-B98C-1A1F21752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220" y="4509063"/>
              <a:ext cx="303409" cy="39500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3" y="6"/>
                </a:cxn>
                <a:cxn ang="0">
                  <a:pos x="24" y="4"/>
                </a:cxn>
                <a:cxn ang="0">
                  <a:pos x="27" y="17"/>
                </a:cxn>
                <a:cxn ang="0">
                  <a:pos x="37" y="22"/>
                </a:cxn>
                <a:cxn ang="0">
                  <a:pos x="41" y="25"/>
                </a:cxn>
                <a:cxn ang="0">
                  <a:pos x="48" y="27"/>
                </a:cxn>
                <a:cxn ang="0">
                  <a:pos x="52" y="44"/>
                </a:cxn>
                <a:cxn ang="0">
                  <a:pos x="60" y="45"/>
                </a:cxn>
                <a:cxn ang="0">
                  <a:pos x="62" y="51"/>
                </a:cxn>
                <a:cxn ang="0">
                  <a:pos x="63" y="61"/>
                </a:cxn>
                <a:cxn ang="0">
                  <a:pos x="62" y="66"/>
                </a:cxn>
                <a:cxn ang="0">
                  <a:pos x="61" y="69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42" y="67"/>
                </a:cxn>
                <a:cxn ang="0">
                  <a:pos x="40" y="74"/>
                </a:cxn>
                <a:cxn ang="0">
                  <a:pos x="38" y="83"/>
                </a:cxn>
                <a:cxn ang="0">
                  <a:pos x="36" y="81"/>
                </a:cxn>
                <a:cxn ang="0">
                  <a:pos x="32" y="81"/>
                </a:cxn>
                <a:cxn ang="0">
                  <a:pos x="29" y="86"/>
                </a:cxn>
                <a:cxn ang="0">
                  <a:pos x="23" y="82"/>
                </a:cxn>
                <a:cxn ang="0">
                  <a:pos x="19" y="79"/>
                </a:cxn>
                <a:cxn ang="0">
                  <a:pos x="17" y="82"/>
                </a:cxn>
                <a:cxn ang="0">
                  <a:pos x="14" y="86"/>
                </a:cxn>
                <a:cxn ang="0">
                  <a:pos x="10" y="84"/>
                </a:cxn>
                <a:cxn ang="0">
                  <a:pos x="8" y="74"/>
                </a:cxn>
                <a:cxn ang="0">
                  <a:pos x="7" y="71"/>
                </a:cxn>
                <a:cxn ang="0">
                  <a:pos x="7" y="68"/>
                </a:cxn>
                <a:cxn ang="0">
                  <a:pos x="7" y="65"/>
                </a:cxn>
                <a:cxn ang="0">
                  <a:pos x="6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3" y="43"/>
                </a:cxn>
                <a:cxn ang="0">
                  <a:pos x="3" y="36"/>
                </a:cxn>
                <a:cxn ang="0">
                  <a:pos x="5" y="29"/>
                </a:cxn>
                <a:cxn ang="0">
                  <a:pos x="6" y="20"/>
                </a:cxn>
                <a:cxn ang="0">
                  <a:pos x="2" y="10"/>
                </a:cxn>
              </a:cxnLst>
              <a:rect l="0" t="0" r="r" b="b"/>
              <a:pathLst>
                <a:path w="67" h="87">
                  <a:moveTo>
                    <a:pt x="2" y="10"/>
                  </a:moveTo>
                  <a:cubicBezTo>
                    <a:pt x="8" y="12"/>
                    <a:pt x="7" y="11"/>
                    <a:pt x="13" y="6"/>
                  </a:cubicBezTo>
                  <a:cubicBezTo>
                    <a:pt x="18" y="2"/>
                    <a:pt x="26" y="0"/>
                    <a:pt x="24" y="4"/>
                  </a:cubicBezTo>
                  <a:cubicBezTo>
                    <a:pt x="23" y="9"/>
                    <a:pt x="23" y="13"/>
                    <a:pt x="27" y="17"/>
                  </a:cubicBezTo>
                  <a:cubicBezTo>
                    <a:pt x="31" y="21"/>
                    <a:pt x="33" y="19"/>
                    <a:pt x="37" y="22"/>
                  </a:cubicBezTo>
                  <a:cubicBezTo>
                    <a:pt x="40" y="25"/>
                    <a:pt x="39" y="23"/>
                    <a:pt x="41" y="25"/>
                  </a:cubicBezTo>
                  <a:cubicBezTo>
                    <a:pt x="44" y="28"/>
                    <a:pt x="45" y="24"/>
                    <a:pt x="48" y="27"/>
                  </a:cubicBezTo>
                  <a:cubicBezTo>
                    <a:pt x="51" y="30"/>
                    <a:pt x="49" y="43"/>
                    <a:pt x="52" y="44"/>
                  </a:cubicBezTo>
                  <a:cubicBezTo>
                    <a:pt x="55" y="44"/>
                    <a:pt x="61" y="43"/>
                    <a:pt x="60" y="45"/>
                  </a:cubicBezTo>
                  <a:cubicBezTo>
                    <a:pt x="59" y="47"/>
                    <a:pt x="59" y="50"/>
                    <a:pt x="62" y="51"/>
                  </a:cubicBezTo>
                  <a:cubicBezTo>
                    <a:pt x="67" y="53"/>
                    <a:pt x="63" y="60"/>
                    <a:pt x="63" y="61"/>
                  </a:cubicBezTo>
                  <a:cubicBezTo>
                    <a:pt x="64" y="63"/>
                    <a:pt x="62" y="65"/>
                    <a:pt x="62" y="66"/>
                  </a:cubicBezTo>
                  <a:cubicBezTo>
                    <a:pt x="63" y="68"/>
                    <a:pt x="63" y="68"/>
                    <a:pt x="61" y="69"/>
                  </a:cubicBezTo>
                  <a:cubicBezTo>
                    <a:pt x="61" y="67"/>
                    <a:pt x="62" y="67"/>
                    <a:pt x="59" y="66"/>
                  </a:cubicBezTo>
                  <a:cubicBezTo>
                    <a:pt x="57" y="64"/>
                    <a:pt x="56" y="62"/>
                    <a:pt x="50" y="64"/>
                  </a:cubicBezTo>
                  <a:cubicBezTo>
                    <a:pt x="44" y="65"/>
                    <a:pt x="43" y="64"/>
                    <a:pt x="42" y="67"/>
                  </a:cubicBezTo>
                  <a:cubicBezTo>
                    <a:pt x="41" y="70"/>
                    <a:pt x="40" y="70"/>
                    <a:pt x="40" y="74"/>
                  </a:cubicBezTo>
                  <a:cubicBezTo>
                    <a:pt x="40" y="77"/>
                    <a:pt x="38" y="81"/>
                    <a:pt x="38" y="83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5" y="81"/>
                    <a:pt x="34" y="81"/>
                    <a:pt x="32" y="81"/>
                  </a:cubicBezTo>
                  <a:cubicBezTo>
                    <a:pt x="31" y="81"/>
                    <a:pt x="30" y="82"/>
                    <a:pt x="29" y="86"/>
                  </a:cubicBezTo>
                  <a:cubicBezTo>
                    <a:pt x="28" y="81"/>
                    <a:pt x="26" y="81"/>
                    <a:pt x="23" y="82"/>
                  </a:cubicBezTo>
                  <a:cubicBezTo>
                    <a:pt x="20" y="82"/>
                    <a:pt x="20" y="79"/>
                    <a:pt x="19" y="79"/>
                  </a:cubicBezTo>
                  <a:cubicBezTo>
                    <a:pt x="18" y="80"/>
                    <a:pt x="19" y="81"/>
                    <a:pt x="17" y="82"/>
                  </a:cubicBezTo>
                  <a:cubicBezTo>
                    <a:pt x="16" y="83"/>
                    <a:pt x="16" y="85"/>
                    <a:pt x="14" y="86"/>
                  </a:cubicBezTo>
                  <a:cubicBezTo>
                    <a:pt x="12" y="87"/>
                    <a:pt x="11" y="87"/>
                    <a:pt x="10" y="84"/>
                  </a:cubicBezTo>
                  <a:cubicBezTo>
                    <a:pt x="10" y="80"/>
                    <a:pt x="9" y="74"/>
                    <a:pt x="8" y="74"/>
                  </a:cubicBezTo>
                  <a:cubicBezTo>
                    <a:pt x="6" y="74"/>
                    <a:pt x="8" y="72"/>
                    <a:pt x="7" y="71"/>
                  </a:cubicBezTo>
                  <a:cubicBezTo>
                    <a:pt x="6" y="71"/>
                    <a:pt x="6" y="70"/>
                    <a:pt x="7" y="68"/>
                  </a:cubicBezTo>
                  <a:cubicBezTo>
                    <a:pt x="8" y="67"/>
                    <a:pt x="5" y="67"/>
                    <a:pt x="7" y="65"/>
                  </a:cubicBezTo>
                  <a:cubicBezTo>
                    <a:pt x="8" y="64"/>
                    <a:pt x="7" y="64"/>
                    <a:pt x="6" y="62"/>
                  </a:cubicBezTo>
                  <a:cubicBezTo>
                    <a:pt x="5" y="62"/>
                    <a:pt x="4" y="57"/>
                    <a:pt x="4" y="56"/>
                  </a:cubicBezTo>
                  <a:cubicBezTo>
                    <a:pt x="4" y="55"/>
                    <a:pt x="3" y="55"/>
                    <a:pt x="2" y="51"/>
                  </a:cubicBezTo>
                  <a:cubicBezTo>
                    <a:pt x="2" y="49"/>
                    <a:pt x="7" y="45"/>
                    <a:pt x="3" y="43"/>
                  </a:cubicBezTo>
                  <a:cubicBezTo>
                    <a:pt x="0" y="41"/>
                    <a:pt x="5" y="39"/>
                    <a:pt x="3" y="36"/>
                  </a:cubicBezTo>
                  <a:cubicBezTo>
                    <a:pt x="1" y="33"/>
                    <a:pt x="6" y="32"/>
                    <a:pt x="5" y="29"/>
                  </a:cubicBezTo>
                  <a:cubicBezTo>
                    <a:pt x="4" y="25"/>
                    <a:pt x="6" y="20"/>
                    <a:pt x="6" y="20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10" name="Freeform 20121">
              <a:extLst>
                <a:ext uri="{FF2B5EF4-FFF2-40B4-BE49-F238E27FC236}">
                  <a16:creationId xmlns:a16="http://schemas.microsoft.com/office/drawing/2014/main" id="{53B7D083-95B2-4E1A-973E-4F70F77E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960" y="4789572"/>
              <a:ext cx="198456" cy="257611"/>
            </a:xfrm>
            <a:custGeom>
              <a:avLst/>
              <a:gdLst/>
              <a:ahLst/>
              <a:cxnLst>
                <a:cxn ang="0">
                  <a:pos x="41" y="42"/>
                </a:cxn>
                <a:cxn ang="0">
                  <a:pos x="41" y="48"/>
                </a:cxn>
                <a:cxn ang="0">
                  <a:pos x="37" y="54"/>
                </a:cxn>
                <a:cxn ang="0">
                  <a:pos x="33" y="55"/>
                </a:cxn>
                <a:cxn ang="0">
                  <a:pos x="24" y="54"/>
                </a:cxn>
                <a:cxn ang="0">
                  <a:pos x="21" y="53"/>
                </a:cxn>
                <a:cxn ang="0">
                  <a:pos x="23" y="50"/>
                </a:cxn>
                <a:cxn ang="0">
                  <a:pos x="24" y="46"/>
                </a:cxn>
                <a:cxn ang="0">
                  <a:pos x="26" y="42"/>
                </a:cxn>
                <a:cxn ang="0">
                  <a:pos x="23" y="38"/>
                </a:cxn>
                <a:cxn ang="0">
                  <a:pos x="15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4" y="5"/>
                </a:cxn>
                <a:cxn ang="0">
                  <a:pos x="12" y="2"/>
                </a:cxn>
                <a:cxn ang="0">
                  <a:pos x="21" y="4"/>
                </a:cxn>
                <a:cxn ang="0">
                  <a:pos x="23" y="7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31" y="20"/>
                </a:cxn>
                <a:cxn ang="0">
                  <a:pos x="36" y="22"/>
                </a:cxn>
                <a:cxn ang="0">
                  <a:pos x="38" y="32"/>
                </a:cxn>
                <a:cxn ang="0">
                  <a:pos x="42" y="31"/>
                </a:cxn>
                <a:cxn ang="0">
                  <a:pos x="41" y="42"/>
                </a:cxn>
              </a:cxnLst>
              <a:rect l="0" t="0" r="r" b="b"/>
              <a:pathLst>
                <a:path w="44" h="57">
                  <a:moveTo>
                    <a:pt x="41" y="42"/>
                  </a:moveTo>
                  <a:cubicBezTo>
                    <a:pt x="42" y="46"/>
                    <a:pt x="41" y="45"/>
                    <a:pt x="41" y="48"/>
                  </a:cubicBezTo>
                  <a:cubicBezTo>
                    <a:pt x="40" y="51"/>
                    <a:pt x="37" y="51"/>
                    <a:pt x="37" y="54"/>
                  </a:cubicBezTo>
                  <a:cubicBezTo>
                    <a:pt x="36" y="57"/>
                    <a:pt x="35" y="52"/>
                    <a:pt x="33" y="55"/>
                  </a:cubicBezTo>
                  <a:cubicBezTo>
                    <a:pt x="30" y="57"/>
                    <a:pt x="28" y="54"/>
                    <a:pt x="24" y="54"/>
                  </a:cubicBezTo>
                  <a:cubicBezTo>
                    <a:pt x="21" y="54"/>
                    <a:pt x="21" y="55"/>
                    <a:pt x="21" y="53"/>
                  </a:cubicBezTo>
                  <a:cubicBezTo>
                    <a:pt x="20" y="52"/>
                    <a:pt x="22" y="52"/>
                    <a:pt x="23" y="50"/>
                  </a:cubicBezTo>
                  <a:cubicBezTo>
                    <a:pt x="24" y="48"/>
                    <a:pt x="22" y="47"/>
                    <a:pt x="24" y="46"/>
                  </a:cubicBezTo>
                  <a:cubicBezTo>
                    <a:pt x="26" y="45"/>
                    <a:pt x="24" y="45"/>
                    <a:pt x="26" y="42"/>
                  </a:cubicBezTo>
                  <a:cubicBezTo>
                    <a:pt x="27" y="41"/>
                    <a:pt x="24" y="38"/>
                    <a:pt x="23" y="38"/>
                  </a:cubicBezTo>
                  <a:cubicBezTo>
                    <a:pt x="21" y="38"/>
                    <a:pt x="19" y="37"/>
                    <a:pt x="15" y="34"/>
                  </a:cubicBezTo>
                  <a:cubicBezTo>
                    <a:pt x="12" y="31"/>
                    <a:pt x="9" y="32"/>
                    <a:pt x="8" y="30"/>
                  </a:cubicBezTo>
                  <a:cubicBezTo>
                    <a:pt x="7" y="28"/>
                    <a:pt x="4" y="28"/>
                    <a:pt x="2" y="24"/>
                  </a:cubicBezTo>
                  <a:cubicBezTo>
                    <a:pt x="1" y="21"/>
                    <a:pt x="1" y="22"/>
                    <a:pt x="0" y="21"/>
                  </a:cubicBezTo>
                  <a:cubicBezTo>
                    <a:pt x="0" y="19"/>
                    <a:pt x="2" y="15"/>
                    <a:pt x="2" y="12"/>
                  </a:cubicBezTo>
                  <a:cubicBezTo>
                    <a:pt x="2" y="8"/>
                    <a:pt x="3" y="8"/>
                    <a:pt x="4" y="5"/>
                  </a:cubicBezTo>
                  <a:cubicBezTo>
                    <a:pt x="5" y="2"/>
                    <a:pt x="6" y="3"/>
                    <a:pt x="12" y="2"/>
                  </a:cubicBezTo>
                  <a:cubicBezTo>
                    <a:pt x="18" y="0"/>
                    <a:pt x="19" y="2"/>
                    <a:pt x="21" y="4"/>
                  </a:cubicBezTo>
                  <a:cubicBezTo>
                    <a:pt x="24" y="5"/>
                    <a:pt x="23" y="5"/>
                    <a:pt x="23" y="7"/>
                  </a:cubicBezTo>
                  <a:cubicBezTo>
                    <a:pt x="23" y="9"/>
                    <a:pt x="26" y="12"/>
                    <a:pt x="25" y="14"/>
                  </a:cubicBezTo>
                  <a:cubicBezTo>
                    <a:pt x="24" y="17"/>
                    <a:pt x="25" y="17"/>
                    <a:pt x="24" y="19"/>
                  </a:cubicBezTo>
                  <a:cubicBezTo>
                    <a:pt x="24" y="20"/>
                    <a:pt x="31" y="21"/>
                    <a:pt x="31" y="20"/>
                  </a:cubicBezTo>
                  <a:cubicBezTo>
                    <a:pt x="32" y="19"/>
                    <a:pt x="35" y="20"/>
                    <a:pt x="36" y="22"/>
                  </a:cubicBezTo>
                  <a:cubicBezTo>
                    <a:pt x="38" y="30"/>
                    <a:pt x="36" y="32"/>
                    <a:pt x="38" y="32"/>
                  </a:cubicBezTo>
                  <a:cubicBezTo>
                    <a:pt x="40" y="32"/>
                    <a:pt x="41" y="30"/>
                    <a:pt x="42" y="31"/>
                  </a:cubicBezTo>
                  <a:cubicBezTo>
                    <a:pt x="44" y="33"/>
                    <a:pt x="43" y="41"/>
                    <a:pt x="41" y="4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13" name="Freeform 20122">
              <a:extLst>
                <a:ext uri="{FF2B5EF4-FFF2-40B4-BE49-F238E27FC236}">
                  <a16:creationId xmlns:a16="http://schemas.microsoft.com/office/drawing/2014/main" id="{E9B23C55-6EEF-4903-B311-5527548E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372" y="5110154"/>
              <a:ext cx="135485" cy="164108"/>
            </a:xfrm>
            <a:custGeom>
              <a:avLst/>
              <a:gdLst/>
              <a:ahLst/>
              <a:cxnLst>
                <a:cxn ang="0">
                  <a:pos x="27" y="27"/>
                </a:cxn>
                <a:cxn ang="0">
                  <a:pos x="21" y="34"/>
                </a:cxn>
                <a:cxn ang="0">
                  <a:pos x="14" y="34"/>
                </a:cxn>
                <a:cxn ang="0">
                  <a:pos x="6" y="31"/>
                </a:cxn>
                <a:cxn ang="0">
                  <a:pos x="1" y="29"/>
                </a:cxn>
                <a:cxn ang="0">
                  <a:pos x="2" y="22"/>
                </a:cxn>
                <a:cxn ang="0">
                  <a:pos x="2" y="13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9" y="10"/>
                </a:cxn>
                <a:cxn ang="0">
                  <a:pos x="23" y="14"/>
                </a:cxn>
                <a:cxn ang="0">
                  <a:pos x="27" y="18"/>
                </a:cxn>
                <a:cxn ang="0">
                  <a:pos x="27" y="27"/>
                </a:cxn>
              </a:cxnLst>
              <a:rect l="0" t="0" r="r" b="b"/>
              <a:pathLst>
                <a:path w="30" h="36">
                  <a:moveTo>
                    <a:pt x="27" y="27"/>
                  </a:moveTo>
                  <a:cubicBezTo>
                    <a:pt x="25" y="31"/>
                    <a:pt x="23" y="32"/>
                    <a:pt x="21" y="34"/>
                  </a:cubicBezTo>
                  <a:cubicBezTo>
                    <a:pt x="18" y="36"/>
                    <a:pt x="17" y="33"/>
                    <a:pt x="14" y="34"/>
                  </a:cubicBezTo>
                  <a:cubicBezTo>
                    <a:pt x="12" y="35"/>
                    <a:pt x="8" y="31"/>
                    <a:pt x="6" y="31"/>
                  </a:cubicBezTo>
                  <a:cubicBezTo>
                    <a:pt x="3" y="31"/>
                    <a:pt x="1" y="29"/>
                    <a:pt x="1" y="29"/>
                  </a:cubicBezTo>
                  <a:cubicBezTo>
                    <a:pt x="0" y="27"/>
                    <a:pt x="0" y="23"/>
                    <a:pt x="2" y="22"/>
                  </a:cubicBezTo>
                  <a:cubicBezTo>
                    <a:pt x="4" y="21"/>
                    <a:pt x="1" y="15"/>
                    <a:pt x="2" y="13"/>
                  </a:cubicBezTo>
                  <a:cubicBezTo>
                    <a:pt x="4" y="12"/>
                    <a:pt x="1" y="12"/>
                    <a:pt x="3" y="9"/>
                  </a:cubicBezTo>
                  <a:cubicBezTo>
                    <a:pt x="5" y="6"/>
                    <a:pt x="3" y="5"/>
                    <a:pt x="5" y="2"/>
                  </a:cubicBezTo>
                  <a:cubicBezTo>
                    <a:pt x="7" y="5"/>
                    <a:pt x="7" y="0"/>
                    <a:pt x="11" y="3"/>
                  </a:cubicBezTo>
                  <a:cubicBezTo>
                    <a:pt x="14" y="6"/>
                    <a:pt x="12" y="9"/>
                    <a:pt x="15" y="8"/>
                  </a:cubicBezTo>
                  <a:cubicBezTo>
                    <a:pt x="17" y="6"/>
                    <a:pt x="16" y="9"/>
                    <a:pt x="19" y="10"/>
                  </a:cubicBezTo>
                  <a:cubicBezTo>
                    <a:pt x="22" y="12"/>
                    <a:pt x="21" y="12"/>
                    <a:pt x="23" y="14"/>
                  </a:cubicBezTo>
                  <a:cubicBezTo>
                    <a:pt x="26" y="15"/>
                    <a:pt x="25" y="15"/>
                    <a:pt x="27" y="18"/>
                  </a:cubicBezTo>
                  <a:cubicBezTo>
                    <a:pt x="30" y="22"/>
                    <a:pt x="25" y="22"/>
                    <a:pt x="27" y="2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18" name="Freeform 20123">
              <a:extLst>
                <a:ext uri="{FF2B5EF4-FFF2-40B4-BE49-F238E27FC236}">
                  <a16:creationId xmlns:a16="http://schemas.microsoft.com/office/drawing/2014/main" id="{EBA83D0A-103E-469B-B6E2-BBD03B7B1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35" y="4238094"/>
              <a:ext cx="307225" cy="528580"/>
            </a:xfrm>
            <a:custGeom>
              <a:avLst/>
              <a:gdLst/>
              <a:ahLst/>
              <a:cxnLst>
                <a:cxn ang="0">
                  <a:pos x="61" y="27"/>
                </a:cxn>
                <a:cxn ang="0">
                  <a:pos x="56" y="27"/>
                </a:cxn>
                <a:cxn ang="0">
                  <a:pos x="47" y="32"/>
                </a:cxn>
                <a:cxn ang="0">
                  <a:pos x="42" y="43"/>
                </a:cxn>
                <a:cxn ang="0">
                  <a:pos x="44" y="59"/>
                </a:cxn>
                <a:cxn ang="0">
                  <a:pos x="49" y="62"/>
                </a:cxn>
                <a:cxn ang="0">
                  <a:pos x="56" y="62"/>
                </a:cxn>
                <a:cxn ang="0">
                  <a:pos x="58" y="70"/>
                </a:cxn>
                <a:cxn ang="0">
                  <a:pos x="63" y="70"/>
                </a:cxn>
                <a:cxn ang="0">
                  <a:pos x="67" y="80"/>
                </a:cxn>
                <a:cxn ang="0">
                  <a:pos x="66" y="89"/>
                </a:cxn>
                <a:cxn ang="0">
                  <a:pos x="64" y="96"/>
                </a:cxn>
                <a:cxn ang="0">
                  <a:pos x="64" y="103"/>
                </a:cxn>
                <a:cxn ang="0">
                  <a:pos x="63" y="111"/>
                </a:cxn>
                <a:cxn ang="0">
                  <a:pos x="61" y="113"/>
                </a:cxn>
                <a:cxn ang="0">
                  <a:pos x="58" y="117"/>
                </a:cxn>
                <a:cxn ang="0">
                  <a:pos x="53" y="112"/>
                </a:cxn>
                <a:cxn ang="0">
                  <a:pos x="43" y="104"/>
                </a:cxn>
                <a:cxn ang="0">
                  <a:pos x="33" y="96"/>
                </a:cxn>
                <a:cxn ang="0">
                  <a:pos x="28" y="87"/>
                </a:cxn>
                <a:cxn ang="0">
                  <a:pos x="23" y="77"/>
                </a:cxn>
                <a:cxn ang="0">
                  <a:pos x="20" y="70"/>
                </a:cxn>
                <a:cxn ang="0">
                  <a:pos x="15" y="55"/>
                </a:cxn>
                <a:cxn ang="0">
                  <a:pos x="9" y="45"/>
                </a:cxn>
                <a:cxn ang="0">
                  <a:pos x="3" y="37"/>
                </a:cxn>
                <a:cxn ang="0">
                  <a:pos x="2" y="34"/>
                </a:cxn>
                <a:cxn ang="0">
                  <a:pos x="7" y="22"/>
                </a:cxn>
                <a:cxn ang="0">
                  <a:pos x="6" y="28"/>
                </a:cxn>
                <a:cxn ang="0">
                  <a:pos x="10" y="29"/>
                </a:cxn>
                <a:cxn ang="0">
                  <a:pos x="14" y="31"/>
                </a:cxn>
                <a:cxn ang="0">
                  <a:pos x="17" y="23"/>
                </a:cxn>
                <a:cxn ang="0">
                  <a:pos x="31" y="12"/>
                </a:cxn>
                <a:cxn ang="0">
                  <a:pos x="33" y="1"/>
                </a:cxn>
                <a:cxn ang="0">
                  <a:pos x="36" y="3"/>
                </a:cxn>
                <a:cxn ang="0">
                  <a:pos x="40" y="8"/>
                </a:cxn>
                <a:cxn ang="0">
                  <a:pos x="46" y="16"/>
                </a:cxn>
                <a:cxn ang="0">
                  <a:pos x="56" y="15"/>
                </a:cxn>
                <a:cxn ang="0">
                  <a:pos x="60" y="18"/>
                </a:cxn>
                <a:cxn ang="0">
                  <a:pos x="58" y="25"/>
                </a:cxn>
                <a:cxn ang="0">
                  <a:pos x="61" y="27"/>
                </a:cxn>
              </a:cxnLst>
              <a:rect l="0" t="0" r="r" b="b"/>
              <a:pathLst>
                <a:path w="68" h="117">
                  <a:moveTo>
                    <a:pt x="61" y="27"/>
                  </a:moveTo>
                  <a:cubicBezTo>
                    <a:pt x="58" y="29"/>
                    <a:pt x="60" y="25"/>
                    <a:pt x="56" y="27"/>
                  </a:cubicBezTo>
                  <a:cubicBezTo>
                    <a:pt x="52" y="30"/>
                    <a:pt x="51" y="29"/>
                    <a:pt x="47" y="32"/>
                  </a:cubicBezTo>
                  <a:cubicBezTo>
                    <a:pt x="44" y="36"/>
                    <a:pt x="46" y="41"/>
                    <a:pt x="42" y="43"/>
                  </a:cubicBezTo>
                  <a:cubicBezTo>
                    <a:pt x="36" y="48"/>
                    <a:pt x="45" y="56"/>
                    <a:pt x="44" y="59"/>
                  </a:cubicBezTo>
                  <a:cubicBezTo>
                    <a:pt x="43" y="62"/>
                    <a:pt x="49" y="58"/>
                    <a:pt x="49" y="62"/>
                  </a:cubicBezTo>
                  <a:cubicBezTo>
                    <a:pt x="48" y="67"/>
                    <a:pt x="55" y="64"/>
                    <a:pt x="56" y="62"/>
                  </a:cubicBezTo>
                  <a:cubicBezTo>
                    <a:pt x="58" y="59"/>
                    <a:pt x="56" y="70"/>
                    <a:pt x="58" y="70"/>
                  </a:cubicBezTo>
                  <a:cubicBezTo>
                    <a:pt x="60" y="71"/>
                    <a:pt x="60" y="69"/>
                    <a:pt x="63" y="7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5" y="85"/>
                    <a:pt x="66" y="89"/>
                  </a:cubicBezTo>
                  <a:cubicBezTo>
                    <a:pt x="67" y="92"/>
                    <a:pt x="62" y="93"/>
                    <a:pt x="64" y="96"/>
                  </a:cubicBezTo>
                  <a:cubicBezTo>
                    <a:pt x="66" y="99"/>
                    <a:pt x="61" y="101"/>
                    <a:pt x="64" y="103"/>
                  </a:cubicBezTo>
                  <a:cubicBezTo>
                    <a:pt x="68" y="105"/>
                    <a:pt x="63" y="109"/>
                    <a:pt x="63" y="111"/>
                  </a:cubicBezTo>
                  <a:cubicBezTo>
                    <a:pt x="63" y="111"/>
                    <a:pt x="63" y="113"/>
                    <a:pt x="61" y="113"/>
                  </a:cubicBezTo>
                  <a:cubicBezTo>
                    <a:pt x="60" y="113"/>
                    <a:pt x="64" y="115"/>
                    <a:pt x="58" y="117"/>
                  </a:cubicBezTo>
                  <a:cubicBezTo>
                    <a:pt x="57" y="115"/>
                    <a:pt x="54" y="115"/>
                    <a:pt x="53" y="112"/>
                  </a:cubicBezTo>
                  <a:cubicBezTo>
                    <a:pt x="53" y="109"/>
                    <a:pt x="51" y="109"/>
                    <a:pt x="43" y="104"/>
                  </a:cubicBezTo>
                  <a:cubicBezTo>
                    <a:pt x="34" y="100"/>
                    <a:pt x="34" y="98"/>
                    <a:pt x="33" y="96"/>
                  </a:cubicBezTo>
                  <a:cubicBezTo>
                    <a:pt x="31" y="94"/>
                    <a:pt x="27" y="92"/>
                    <a:pt x="28" y="87"/>
                  </a:cubicBezTo>
                  <a:cubicBezTo>
                    <a:pt x="28" y="82"/>
                    <a:pt x="23" y="80"/>
                    <a:pt x="23" y="77"/>
                  </a:cubicBezTo>
                  <a:cubicBezTo>
                    <a:pt x="23" y="74"/>
                    <a:pt x="21" y="74"/>
                    <a:pt x="20" y="70"/>
                  </a:cubicBezTo>
                  <a:cubicBezTo>
                    <a:pt x="20" y="66"/>
                    <a:pt x="16" y="60"/>
                    <a:pt x="15" y="55"/>
                  </a:cubicBezTo>
                  <a:cubicBezTo>
                    <a:pt x="14" y="51"/>
                    <a:pt x="11" y="51"/>
                    <a:pt x="9" y="45"/>
                  </a:cubicBezTo>
                  <a:cubicBezTo>
                    <a:pt x="8" y="41"/>
                    <a:pt x="0" y="40"/>
                    <a:pt x="3" y="37"/>
                  </a:cubicBezTo>
                  <a:cubicBezTo>
                    <a:pt x="6" y="36"/>
                    <a:pt x="3" y="36"/>
                    <a:pt x="2" y="34"/>
                  </a:cubicBezTo>
                  <a:cubicBezTo>
                    <a:pt x="1" y="31"/>
                    <a:pt x="1" y="28"/>
                    <a:pt x="7" y="22"/>
                  </a:cubicBezTo>
                  <a:cubicBezTo>
                    <a:pt x="9" y="26"/>
                    <a:pt x="5" y="26"/>
                    <a:pt x="6" y="28"/>
                  </a:cubicBezTo>
                  <a:cubicBezTo>
                    <a:pt x="6" y="30"/>
                    <a:pt x="7" y="28"/>
                    <a:pt x="10" y="29"/>
                  </a:cubicBezTo>
                  <a:cubicBezTo>
                    <a:pt x="12" y="29"/>
                    <a:pt x="12" y="33"/>
                    <a:pt x="14" y="31"/>
                  </a:cubicBezTo>
                  <a:cubicBezTo>
                    <a:pt x="16" y="29"/>
                    <a:pt x="14" y="29"/>
                    <a:pt x="17" y="23"/>
                  </a:cubicBezTo>
                  <a:cubicBezTo>
                    <a:pt x="20" y="18"/>
                    <a:pt x="28" y="16"/>
                    <a:pt x="31" y="12"/>
                  </a:cubicBezTo>
                  <a:cubicBezTo>
                    <a:pt x="33" y="7"/>
                    <a:pt x="33" y="6"/>
                    <a:pt x="33" y="1"/>
                  </a:cubicBezTo>
                  <a:cubicBezTo>
                    <a:pt x="34" y="0"/>
                    <a:pt x="34" y="2"/>
                    <a:pt x="36" y="3"/>
                  </a:cubicBezTo>
                  <a:cubicBezTo>
                    <a:pt x="39" y="4"/>
                    <a:pt x="37" y="6"/>
                    <a:pt x="40" y="8"/>
                  </a:cubicBezTo>
                  <a:cubicBezTo>
                    <a:pt x="44" y="10"/>
                    <a:pt x="43" y="16"/>
                    <a:pt x="46" y="16"/>
                  </a:cubicBezTo>
                  <a:cubicBezTo>
                    <a:pt x="50" y="16"/>
                    <a:pt x="52" y="14"/>
                    <a:pt x="56" y="15"/>
                  </a:cubicBezTo>
                  <a:cubicBezTo>
                    <a:pt x="61" y="17"/>
                    <a:pt x="61" y="17"/>
                    <a:pt x="60" y="18"/>
                  </a:cubicBezTo>
                  <a:cubicBezTo>
                    <a:pt x="58" y="22"/>
                    <a:pt x="56" y="26"/>
                    <a:pt x="58" y="25"/>
                  </a:cubicBezTo>
                  <a:cubicBezTo>
                    <a:pt x="60" y="25"/>
                    <a:pt x="60" y="26"/>
                    <a:pt x="61" y="2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19" name="Freeform 20124">
              <a:extLst>
                <a:ext uri="{FF2B5EF4-FFF2-40B4-BE49-F238E27FC236}">
                  <a16:creationId xmlns:a16="http://schemas.microsoft.com/office/drawing/2014/main" id="{F62D8552-6EB4-455F-B95A-9161E411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865" y="3886980"/>
              <a:ext cx="293867" cy="47324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0" y="1"/>
                </a:cxn>
                <a:cxn ang="0">
                  <a:pos x="34" y="5"/>
                </a:cxn>
                <a:cxn ang="0">
                  <a:pos x="26" y="8"/>
                </a:cxn>
                <a:cxn ang="0">
                  <a:pos x="22" y="9"/>
                </a:cxn>
                <a:cxn ang="0">
                  <a:pos x="19" y="16"/>
                </a:cxn>
                <a:cxn ang="0">
                  <a:pos x="16" y="21"/>
                </a:cxn>
                <a:cxn ang="0">
                  <a:pos x="13" y="26"/>
                </a:cxn>
                <a:cxn ang="0">
                  <a:pos x="10" y="24"/>
                </a:cxn>
                <a:cxn ang="0">
                  <a:pos x="11" y="29"/>
                </a:cxn>
                <a:cxn ang="0">
                  <a:pos x="10" y="31"/>
                </a:cxn>
                <a:cxn ang="0">
                  <a:pos x="8" y="30"/>
                </a:cxn>
                <a:cxn ang="0">
                  <a:pos x="7" y="33"/>
                </a:cxn>
                <a:cxn ang="0">
                  <a:pos x="8" y="35"/>
                </a:cxn>
                <a:cxn ang="0">
                  <a:pos x="9" y="37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10" y="56"/>
                </a:cxn>
                <a:cxn ang="0">
                  <a:pos x="7" y="63"/>
                </a:cxn>
                <a:cxn ang="0">
                  <a:pos x="3" y="66"/>
                </a:cxn>
                <a:cxn ang="0">
                  <a:pos x="2" y="70"/>
                </a:cxn>
                <a:cxn ang="0">
                  <a:pos x="8" y="74"/>
                </a:cxn>
                <a:cxn ang="0">
                  <a:pos x="10" y="76"/>
                </a:cxn>
                <a:cxn ang="0">
                  <a:pos x="15" y="77"/>
                </a:cxn>
                <a:cxn ang="0">
                  <a:pos x="17" y="77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28" y="86"/>
                </a:cxn>
                <a:cxn ang="0">
                  <a:pos x="34" y="94"/>
                </a:cxn>
                <a:cxn ang="0">
                  <a:pos x="44" y="93"/>
                </a:cxn>
                <a:cxn ang="0">
                  <a:pos x="48" y="96"/>
                </a:cxn>
                <a:cxn ang="0">
                  <a:pos x="46" y="103"/>
                </a:cxn>
                <a:cxn ang="0">
                  <a:pos x="49" y="105"/>
                </a:cxn>
                <a:cxn ang="0">
                  <a:pos x="51" y="90"/>
                </a:cxn>
                <a:cxn ang="0">
                  <a:pos x="51" y="83"/>
                </a:cxn>
                <a:cxn ang="0">
                  <a:pos x="48" y="76"/>
                </a:cxn>
                <a:cxn ang="0">
                  <a:pos x="51" y="74"/>
                </a:cxn>
                <a:cxn ang="0">
                  <a:pos x="53" y="75"/>
                </a:cxn>
                <a:cxn ang="0">
                  <a:pos x="52" y="72"/>
                </a:cxn>
                <a:cxn ang="0">
                  <a:pos x="49" y="72"/>
                </a:cxn>
                <a:cxn ang="0">
                  <a:pos x="49" y="68"/>
                </a:cxn>
                <a:cxn ang="0">
                  <a:pos x="58" y="68"/>
                </a:cxn>
                <a:cxn ang="0">
                  <a:pos x="59" y="67"/>
                </a:cxn>
                <a:cxn ang="0">
                  <a:pos x="62" y="65"/>
                </a:cxn>
                <a:cxn ang="0">
                  <a:pos x="65" y="71"/>
                </a:cxn>
                <a:cxn ang="0">
                  <a:pos x="62" y="63"/>
                </a:cxn>
                <a:cxn ang="0">
                  <a:pos x="60" y="61"/>
                </a:cxn>
                <a:cxn ang="0">
                  <a:pos x="62" y="58"/>
                </a:cxn>
                <a:cxn ang="0">
                  <a:pos x="60" y="52"/>
                </a:cxn>
                <a:cxn ang="0">
                  <a:pos x="62" y="40"/>
                </a:cxn>
                <a:cxn ang="0">
                  <a:pos x="52" y="40"/>
                </a:cxn>
                <a:cxn ang="0">
                  <a:pos x="47" y="35"/>
                </a:cxn>
                <a:cxn ang="0">
                  <a:pos x="40" y="35"/>
                </a:cxn>
                <a:cxn ang="0">
                  <a:pos x="36" y="32"/>
                </a:cxn>
                <a:cxn ang="0">
                  <a:pos x="36" y="26"/>
                </a:cxn>
                <a:cxn ang="0">
                  <a:pos x="32" y="21"/>
                </a:cxn>
                <a:cxn ang="0">
                  <a:pos x="32" y="19"/>
                </a:cxn>
                <a:cxn ang="0">
                  <a:pos x="36" y="9"/>
                </a:cxn>
                <a:cxn ang="0">
                  <a:pos x="42" y="4"/>
                </a:cxn>
              </a:cxnLst>
              <a:rect l="0" t="0" r="r" b="b"/>
              <a:pathLst>
                <a:path w="65" h="105">
                  <a:moveTo>
                    <a:pt x="42" y="4"/>
                  </a:moveTo>
                  <a:cubicBezTo>
                    <a:pt x="43" y="3"/>
                    <a:pt x="44" y="0"/>
                    <a:pt x="40" y="1"/>
                  </a:cubicBezTo>
                  <a:cubicBezTo>
                    <a:pt x="37" y="1"/>
                    <a:pt x="39" y="2"/>
                    <a:pt x="34" y="5"/>
                  </a:cubicBezTo>
                  <a:cubicBezTo>
                    <a:pt x="28" y="10"/>
                    <a:pt x="27" y="5"/>
                    <a:pt x="26" y="8"/>
                  </a:cubicBezTo>
                  <a:cubicBezTo>
                    <a:pt x="25" y="11"/>
                    <a:pt x="23" y="7"/>
                    <a:pt x="22" y="9"/>
                  </a:cubicBezTo>
                  <a:cubicBezTo>
                    <a:pt x="21" y="11"/>
                    <a:pt x="19" y="11"/>
                    <a:pt x="19" y="16"/>
                  </a:cubicBezTo>
                  <a:cubicBezTo>
                    <a:pt x="20" y="22"/>
                    <a:pt x="17" y="18"/>
                    <a:pt x="16" y="21"/>
                  </a:cubicBezTo>
                  <a:cubicBezTo>
                    <a:pt x="16" y="24"/>
                    <a:pt x="12" y="23"/>
                    <a:pt x="13" y="26"/>
                  </a:cubicBezTo>
                  <a:cubicBezTo>
                    <a:pt x="14" y="31"/>
                    <a:pt x="12" y="27"/>
                    <a:pt x="10" y="24"/>
                  </a:cubicBezTo>
                  <a:cubicBezTo>
                    <a:pt x="9" y="26"/>
                    <a:pt x="12" y="29"/>
                    <a:pt x="11" y="29"/>
                  </a:cubicBezTo>
                  <a:cubicBezTo>
                    <a:pt x="10" y="29"/>
                    <a:pt x="11" y="30"/>
                    <a:pt x="10" y="31"/>
                  </a:cubicBezTo>
                  <a:cubicBezTo>
                    <a:pt x="9" y="32"/>
                    <a:pt x="8" y="30"/>
                    <a:pt x="8" y="30"/>
                  </a:cubicBezTo>
                  <a:cubicBezTo>
                    <a:pt x="7" y="32"/>
                    <a:pt x="8" y="31"/>
                    <a:pt x="7" y="33"/>
                  </a:cubicBezTo>
                  <a:cubicBezTo>
                    <a:pt x="8" y="34"/>
                    <a:pt x="8" y="34"/>
                    <a:pt x="8" y="35"/>
                  </a:cubicBezTo>
                  <a:cubicBezTo>
                    <a:pt x="8" y="36"/>
                    <a:pt x="8" y="36"/>
                    <a:pt x="9" y="37"/>
                  </a:cubicBezTo>
                  <a:cubicBezTo>
                    <a:pt x="12" y="38"/>
                    <a:pt x="9" y="40"/>
                    <a:pt x="10" y="41"/>
                  </a:cubicBezTo>
                  <a:cubicBezTo>
                    <a:pt x="12" y="44"/>
                    <a:pt x="8" y="42"/>
                    <a:pt x="9" y="47"/>
                  </a:cubicBezTo>
                  <a:cubicBezTo>
                    <a:pt x="10" y="52"/>
                    <a:pt x="8" y="55"/>
                    <a:pt x="10" y="56"/>
                  </a:cubicBezTo>
                  <a:cubicBezTo>
                    <a:pt x="11" y="56"/>
                    <a:pt x="9" y="63"/>
                    <a:pt x="7" y="63"/>
                  </a:cubicBezTo>
                  <a:cubicBezTo>
                    <a:pt x="4" y="63"/>
                    <a:pt x="3" y="63"/>
                    <a:pt x="3" y="66"/>
                  </a:cubicBezTo>
                  <a:cubicBezTo>
                    <a:pt x="4" y="68"/>
                    <a:pt x="0" y="66"/>
                    <a:pt x="2" y="70"/>
                  </a:cubicBezTo>
                  <a:cubicBezTo>
                    <a:pt x="6" y="73"/>
                    <a:pt x="7" y="74"/>
                    <a:pt x="8" y="74"/>
                  </a:cubicBezTo>
                  <a:cubicBezTo>
                    <a:pt x="8" y="74"/>
                    <a:pt x="10" y="75"/>
                    <a:pt x="10" y="76"/>
                  </a:cubicBezTo>
                  <a:cubicBezTo>
                    <a:pt x="10" y="77"/>
                    <a:pt x="15" y="78"/>
                    <a:pt x="15" y="77"/>
                  </a:cubicBezTo>
                  <a:cubicBezTo>
                    <a:pt x="15" y="76"/>
                    <a:pt x="16" y="75"/>
                    <a:pt x="17" y="77"/>
                  </a:cubicBezTo>
                  <a:cubicBezTo>
                    <a:pt x="18" y="79"/>
                    <a:pt x="19" y="79"/>
                    <a:pt x="21" y="79"/>
                  </a:cubicBezTo>
                  <a:cubicBezTo>
                    <a:pt x="22" y="78"/>
                    <a:pt x="22" y="80"/>
                    <a:pt x="24" y="81"/>
                  </a:cubicBezTo>
                  <a:cubicBezTo>
                    <a:pt x="27" y="82"/>
                    <a:pt x="25" y="84"/>
                    <a:pt x="28" y="86"/>
                  </a:cubicBezTo>
                  <a:cubicBezTo>
                    <a:pt x="32" y="88"/>
                    <a:pt x="31" y="94"/>
                    <a:pt x="34" y="94"/>
                  </a:cubicBezTo>
                  <a:cubicBezTo>
                    <a:pt x="38" y="94"/>
                    <a:pt x="40" y="92"/>
                    <a:pt x="44" y="93"/>
                  </a:cubicBezTo>
                  <a:cubicBezTo>
                    <a:pt x="49" y="95"/>
                    <a:pt x="49" y="95"/>
                    <a:pt x="48" y="96"/>
                  </a:cubicBezTo>
                  <a:cubicBezTo>
                    <a:pt x="46" y="100"/>
                    <a:pt x="44" y="104"/>
                    <a:pt x="46" y="103"/>
                  </a:cubicBezTo>
                  <a:cubicBezTo>
                    <a:pt x="48" y="103"/>
                    <a:pt x="48" y="104"/>
                    <a:pt x="49" y="105"/>
                  </a:cubicBezTo>
                  <a:cubicBezTo>
                    <a:pt x="49" y="104"/>
                    <a:pt x="50" y="94"/>
                    <a:pt x="51" y="90"/>
                  </a:cubicBezTo>
                  <a:cubicBezTo>
                    <a:pt x="52" y="85"/>
                    <a:pt x="50" y="85"/>
                    <a:pt x="51" y="83"/>
                  </a:cubicBezTo>
                  <a:cubicBezTo>
                    <a:pt x="51" y="81"/>
                    <a:pt x="49" y="84"/>
                    <a:pt x="48" y="76"/>
                  </a:cubicBezTo>
                  <a:cubicBezTo>
                    <a:pt x="48" y="74"/>
                    <a:pt x="50" y="75"/>
                    <a:pt x="51" y="74"/>
                  </a:cubicBezTo>
                  <a:cubicBezTo>
                    <a:pt x="51" y="74"/>
                    <a:pt x="52" y="75"/>
                    <a:pt x="53" y="75"/>
                  </a:cubicBezTo>
                  <a:cubicBezTo>
                    <a:pt x="53" y="76"/>
                    <a:pt x="53" y="72"/>
                    <a:pt x="52" y="72"/>
                  </a:cubicBezTo>
                  <a:cubicBezTo>
                    <a:pt x="50" y="72"/>
                    <a:pt x="49" y="72"/>
                    <a:pt x="49" y="72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7" y="67"/>
                    <a:pt x="57" y="65"/>
                    <a:pt x="59" y="67"/>
                  </a:cubicBezTo>
                  <a:cubicBezTo>
                    <a:pt x="60" y="69"/>
                    <a:pt x="61" y="65"/>
                    <a:pt x="62" y="65"/>
                  </a:cubicBezTo>
                  <a:cubicBezTo>
                    <a:pt x="65" y="69"/>
                    <a:pt x="62" y="72"/>
                    <a:pt x="65" y="71"/>
                  </a:cubicBezTo>
                  <a:cubicBezTo>
                    <a:pt x="63" y="65"/>
                    <a:pt x="64" y="64"/>
                    <a:pt x="62" y="63"/>
                  </a:cubicBezTo>
                  <a:cubicBezTo>
                    <a:pt x="61" y="62"/>
                    <a:pt x="61" y="61"/>
                    <a:pt x="60" y="61"/>
                  </a:cubicBezTo>
                  <a:cubicBezTo>
                    <a:pt x="59" y="62"/>
                    <a:pt x="59" y="61"/>
                    <a:pt x="62" y="58"/>
                  </a:cubicBezTo>
                  <a:cubicBezTo>
                    <a:pt x="63" y="57"/>
                    <a:pt x="61" y="56"/>
                    <a:pt x="60" y="52"/>
                  </a:cubicBezTo>
                  <a:cubicBezTo>
                    <a:pt x="58" y="46"/>
                    <a:pt x="63" y="40"/>
                    <a:pt x="62" y="40"/>
                  </a:cubicBezTo>
                  <a:cubicBezTo>
                    <a:pt x="57" y="39"/>
                    <a:pt x="57" y="41"/>
                    <a:pt x="52" y="40"/>
                  </a:cubicBezTo>
                  <a:cubicBezTo>
                    <a:pt x="50" y="40"/>
                    <a:pt x="49" y="34"/>
                    <a:pt x="47" y="35"/>
                  </a:cubicBezTo>
                  <a:cubicBezTo>
                    <a:pt x="46" y="36"/>
                    <a:pt x="45" y="34"/>
                    <a:pt x="40" y="35"/>
                  </a:cubicBezTo>
                  <a:cubicBezTo>
                    <a:pt x="36" y="35"/>
                    <a:pt x="39" y="33"/>
                    <a:pt x="36" y="32"/>
                  </a:cubicBezTo>
                  <a:cubicBezTo>
                    <a:pt x="34" y="32"/>
                    <a:pt x="38" y="27"/>
                    <a:pt x="36" y="26"/>
                  </a:cubicBezTo>
                  <a:cubicBezTo>
                    <a:pt x="33" y="24"/>
                    <a:pt x="35" y="20"/>
                    <a:pt x="32" y="21"/>
                  </a:cubicBezTo>
                  <a:cubicBezTo>
                    <a:pt x="30" y="21"/>
                    <a:pt x="31" y="21"/>
                    <a:pt x="32" y="19"/>
                  </a:cubicBezTo>
                  <a:cubicBezTo>
                    <a:pt x="34" y="18"/>
                    <a:pt x="33" y="10"/>
                    <a:pt x="36" y="9"/>
                  </a:cubicBezTo>
                  <a:cubicBezTo>
                    <a:pt x="39" y="7"/>
                    <a:pt x="35" y="5"/>
                    <a:pt x="42" y="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0" name="Freeform 20125">
              <a:extLst>
                <a:ext uri="{FF2B5EF4-FFF2-40B4-BE49-F238E27FC236}">
                  <a16:creationId xmlns:a16="http://schemas.microsoft.com/office/drawing/2014/main" id="{99693E0A-EC76-4E4D-8430-C280FBA64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317" y="3999565"/>
              <a:ext cx="131668" cy="211814"/>
            </a:xfrm>
            <a:custGeom>
              <a:avLst/>
              <a:gdLst/>
              <a:ahLst/>
              <a:cxnLst>
                <a:cxn ang="0">
                  <a:pos x="29" y="42"/>
                </a:cxn>
                <a:cxn ang="0">
                  <a:pos x="25" y="41"/>
                </a:cxn>
                <a:cxn ang="0">
                  <a:pos x="20" y="44"/>
                </a:cxn>
                <a:cxn ang="0">
                  <a:pos x="17" y="46"/>
                </a:cxn>
                <a:cxn ang="0">
                  <a:pos x="12" y="41"/>
                </a:cxn>
                <a:cxn ang="0">
                  <a:pos x="11" y="36"/>
                </a:cxn>
                <a:cxn ang="0">
                  <a:pos x="12" y="30"/>
                </a:cxn>
                <a:cxn ang="0">
                  <a:pos x="10" y="24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5" y="14"/>
                </a:cxn>
                <a:cxn ang="0">
                  <a:pos x="7" y="11"/>
                </a:cxn>
                <a:cxn ang="0">
                  <a:pos x="9" y="9"/>
                </a:cxn>
                <a:cxn ang="0">
                  <a:pos x="7" y="6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8" y="8"/>
                </a:cxn>
                <a:cxn ang="0">
                  <a:pos x="21" y="11"/>
                </a:cxn>
                <a:cxn ang="0">
                  <a:pos x="24" y="14"/>
                </a:cxn>
                <a:cxn ang="0">
                  <a:pos x="26" y="17"/>
                </a:cxn>
                <a:cxn ang="0">
                  <a:pos x="25" y="21"/>
                </a:cxn>
                <a:cxn ang="0">
                  <a:pos x="23" y="23"/>
                </a:cxn>
                <a:cxn ang="0">
                  <a:pos x="21" y="24"/>
                </a:cxn>
                <a:cxn ang="0">
                  <a:pos x="21" y="27"/>
                </a:cxn>
                <a:cxn ang="0">
                  <a:pos x="23" y="32"/>
                </a:cxn>
                <a:cxn ang="0">
                  <a:pos x="25" y="33"/>
                </a:cxn>
                <a:cxn ang="0">
                  <a:pos x="26" y="37"/>
                </a:cxn>
                <a:cxn ang="0">
                  <a:pos x="29" y="42"/>
                </a:cxn>
              </a:cxnLst>
              <a:rect l="0" t="0" r="r" b="b"/>
              <a:pathLst>
                <a:path w="29" h="47">
                  <a:moveTo>
                    <a:pt x="29" y="42"/>
                  </a:moveTo>
                  <a:cubicBezTo>
                    <a:pt x="26" y="42"/>
                    <a:pt x="27" y="41"/>
                    <a:pt x="25" y="41"/>
                  </a:cubicBezTo>
                  <a:cubicBezTo>
                    <a:pt x="23" y="42"/>
                    <a:pt x="22" y="45"/>
                    <a:pt x="20" y="44"/>
                  </a:cubicBezTo>
                  <a:cubicBezTo>
                    <a:pt x="18" y="44"/>
                    <a:pt x="19" y="45"/>
                    <a:pt x="17" y="46"/>
                  </a:cubicBezTo>
                  <a:cubicBezTo>
                    <a:pt x="16" y="47"/>
                    <a:pt x="12" y="44"/>
                    <a:pt x="12" y="41"/>
                  </a:cubicBezTo>
                  <a:cubicBezTo>
                    <a:pt x="12" y="38"/>
                    <a:pt x="10" y="40"/>
                    <a:pt x="11" y="36"/>
                  </a:cubicBezTo>
                  <a:cubicBezTo>
                    <a:pt x="12" y="32"/>
                    <a:pt x="12" y="32"/>
                    <a:pt x="12" y="30"/>
                  </a:cubicBezTo>
                  <a:cubicBezTo>
                    <a:pt x="14" y="26"/>
                    <a:pt x="9" y="27"/>
                    <a:pt x="10" y="24"/>
                  </a:cubicBezTo>
                  <a:cubicBezTo>
                    <a:pt x="11" y="22"/>
                    <a:pt x="10" y="20"/>
                    <a:pt x="9" y="21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0" y="15"/>
                    <a:pt x="6" y="17"/>
                    <a:pt x="5" y="14"/>
                  </a:cubicBezTo>
                  <a:cubicBezTo>
                    <a:pt x="4" y="11"/>
                    <a:pt x="4" y="12"/>
                    <a:pt x="7" y="11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8" y="7"/>
                    <a:pt x="6" y="7"/>
                    <a:pt x="7" y="6"/>
                  </a:cubicBezTo>
                  <a:cubicBezTo>
                    <a:pt x="8" y="4"/>
                    <a:pt x="13" y="3"/>
                    <a:pt x="11" y="0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7" y="4"/>
                    <a:pt x="19" y="6"/>
                    <a:pt x="18" y="8"/>
                  </a:cubicBezTo>
                  <a:cubicBezTo>
                    <a:pt x="18" y="11"/>
                    <a:pt x="17" y="10"/>
                    <a:pt x="21" y="11"/>
                  </a:cubicBezTo>
                  <a:cubicBezTo>
                    <a:pt x="24" y="12"/>
                    <a:pt x="22" y="14"/>
                    <a:pt x="24" y="14"/>
                  </a:cubicBezTo>
                  <a:cubicBezTo>
                    <a:pt x="25" y="14"/>
                    <a:pt x="25" y="16"/>
                    <a:pt x="26" y="17"/>
                  </a:cubicBezTo>
                  <a:cubicBezTo>
                    <a:pt x="26" y="19"/>
                    <a:pt x="25" y="20"/>
                    <a:pt x="25" y="21"/>
                  </a:cubicBezTo>
                  <a:cubicBezTo>
                    <a:pt x="25" y="22"/>
                    <a:pt x="25" y="22"/>
                    <a:pt x="23" y="23"/>
                  </a:cubicBezTo>
                  <a:cubicBezTo>
                    <a:pt x="21" y="23"/>
                    <a:pt x="21" y="23"/>
                    <a:pt x="21" y="24"/>
                  </a:cubicBezTo>
                  <a:cubicBezTo>
                    <a:pt x="22" y="25"/>
                    <a:pt x="22" y="25"/>
                    <a:pt x="21" y="27"/>
                  </a:cubicBezTo>
                  <a:cubicBezTo>
                    <a:pt x="20" y="30"/>
                    <a:pt x="22" y="30"/>
                    <a:pt x="23" y="32"/>
                  </a:cubicBezTo>
                  <a:cubicBezTo>
                    <a:pt x="23" y="34"/>
                    <a:pt x="24" y="32"/>
                    <a:pt x="25" y="33"/>
                  </a:cubicBezTo>
                  <a:cubicBezTo>
                    <a:pt x="25" y="34"/>
                    <a:pt x="24" y="35"/>
                    <a:pt x="26" y="37"/>
                  </a:cubicBezTo>
                  <a:cubicBezTo>
                    <a:pt x="27" y="38"/>
                    <a:pt x="27" y="40"/>
                    <a:pt x="29" y="4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1" name="Freeform 20126">
              <a:extLst>
                <a:ext uri="{FF2B5EF4-FFF2-40B4-BE49-F238E27FC236}">
                  <a16:creationId xmlns:a16="http://schemas.microsoft.com/office/drawing/2014/main" id="{C723516C-14AE-44BA-82CC-FC76F3FB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005" y="4066354"/>
              <a:ext cx="99228" cy="131668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19" y="10"/>
                </a:cxn>
                <a:cxn ang="0">
                  <a:pos x="21" y="15"/>
                </a:cxn>
                <a:cxn ang="0">
                  <a:pos x="21" y="18"/>
                </a:cxn>
                <a:cxn ang="0">
                  <a:pos x="19" y="24"/>
                </a:cxn>
                <a:cxn ang="0">
                  <a:pos x="17" y="23"/>
                </a:cxn>
                <a:cxn ang="0">
                  <a:pos x="13" y="24"/>
                </a:cxn>
                <a:cxn ang="0">
                  <a:pos x="12" y="26"/>
                </a:cxn>
                <a:cxn ang="0">
                  <a:pos x="9" y="27"/>
                </a:cxn>
                <a:cxn ang="0">
                  <a:pos x="6" y="22"/>
                </a:cxn>
                <a:cxn ang="0">
                  <a:pos x="5" y="18"/>
                </a:cxn>
                <a:cxn ang="0">
                  <a:pos x="3" y="17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5" y="6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22" y="3"/>
                </a:cxn>
              </a:cxnLst>
              <a:rect l="0" t="0" r="r" b="b"/>
              <a:pathLst>
                <a:path w="22" h="29">
                  <a:moveTo>
                    <a:pt x="22" y="3"/>
                  </a:moveTo>
                  <a:cubicBezTo>
                    <a:pt x="20" y="8"/>
                    <a:pt x="19" y="6"/>
                    <a:pt x="19" y="10"/>
                  </a:cubicBezTo>
                  <a:cubicBezTo>
                    <a:pt x="20" y="13"/>
                    <a:pt x="20" y="14"/>
                    <a:pt x="21" y="15"/>
                  </a:cubicBezTo>
                  <a:cubicBezTo>
                    <a:pt x="22" y="16"/>
                    <a:pt x="22" y="17"/>
                    <a:pt x="21" y="18"/>
                  </a:cubicBezTo>
                  <a:cubicBezTo>
                    <a:pt x="20" y="19"/>
                    <a:pt x="22" y="22"/>
                    <a:pt x="19" y="24"/>
                  </a:cubicBezTo>
                  <a:cubicBezTo>
                    <a:pt x="18" y="23"/>
                    <a:pt x="17" y="24"/>
                    <a:pt x="17" y="23"/>
                  </a:cubicBezTo>
                  <a:cubicBezTo>
                    <a:pt x="17" y="21"/>
                    <a:pt x="14" y="25"/>
                    <a:pt x="13" y="24"/>
                  </a:cubicBezTo>
                  <a:cubicBezTo>
                    <a:pt x="11" y="23"/>
                    <a:pt x="11" y="24"/>
                    <a:pt x="12" y="26"/>
                  </a:cubicBezTo>
                  <a:cubicBezTo>
                    <a:pt x="13" y="29"/>
                    <a:pt x="10" y="26"/>
                    <a:pt x="9" y="27"/>
                  </a:cubicBezTo>
                  <a:cubicBezTo>
                    <a:pt x="7" y="25"/>
                    <a:pt x="7" y="23"/>
                    <a:pt x="6" y="22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4" y="17"/>
                    <a:pt x="3" y="19"/>
                    <a:pt x="3" y="17"/>
                  </a:cubicBezTo>
                  <a:cubicBezTo>
                    <a:pt x="2" y="15"/>
                    <a:pt x="0" y="15"/>
                    <a:pt x="1" y="12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8"/>
                    <a:pt x="3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8" y="0"/>
                    <a:pt x="12" y="3"/>
                    <a:pt x="12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5" y="1"/>
                    <a:pt x="16" y="2"/>
                    <a:pt x="16" y="1"/>
                  </a:cubicBezTo>
                  <a:cubicBezTo>
                    <a:pt x="16" y="1"/>
                    <a:pt x="20" y="2"/>
                    <a:pt x="22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2" name="Freeform 20127">
              <a:extLst>
                <a:ext uri="{FF2B5EF4-FFF2-40B4-BE49-F238E27FC236}">
                  <a16:creationId xmlns:a16="http://schemas.microsoft.com/office/drawing/2014/main" id="{8F5D4995-B9FE-4BC4-B8CA-89D111E3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874" y="4079711"/>
              <a:ext cx="68696" cy="10495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13" y="6"/>
                </a:cxn>
                <a:cxn ang="0">
                  <a:pos x="15" y="9"/>
                </a:cxn>
                <a:cxn ang="0">
                  <a:pos x="15" y="11"/>
                </a:cxn>
                <a:cxn ang="0">
                  <a:pos x="12" y="15"/>
                </a:cxn>
                <a:cxn ang="0">
                  <a:pos x="8" y="22"/>
                </a:cxn>
                <a:cxn ang="0">
                  <a:pos x="6" y="21"/>
                </a:cxn>
                <a:cxn ang="0">
                  <a:pos x="3" y="22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3" y="0"/>
                </a:cxn>
              </a:cxnLst>
              <a:rect l="0" t="0" r="r" b="b"/>
              <a:pathLst>
                <a:path w="15" h="23">
                  <a:moveTo>
                    <a:pt x="3" y="0"/>
                  </a:moveTo>
                  <a:cubicBezTo>
                    <a:pt x="4" y="0"/>
                    <a:pt x="4" y="0"/>
                    <a:pt x="5" y="0"/>
                  </a:cubicBezTo>
                  <a:cubicBezTo>
                    <a:pt x="7" y="1"/>
                    <a:pt x="8" y="1"/>
                    <a:pt x="9" y="3"/>
                  </a:cubicBezTo>
                  <a:cubicBezTo>
                    <a:pt x="10" y="5"/>
                    <a:pt x="12" y="5"/>
                    <a:pt x="13" y="6"/>
                  </a:cubicBezTo>
                  <a:cubicBezTo>
                    <a:pt x="14" y="9"/>
                    <a:pt x="14" y="4"/>
                    <a:pt x="15" y="9"/>
                  </a:cubicBezTo>
                  <a:cubicBezTo>
                    <a:pt x="15" y="9"/>
                    <a:pt x="14" y="10"/>
                    <a:pt x="15" y="11"/>
                  </a:cubicBezTo>
                  <a:cubicBezTo>
                    <a:pt x="14" y="12"/>
                    <a:pt x="14" y="12"/>
                    <a:pt x="12" y="15"/>
                  </a:cubicBezTo>
                  <a:cubicBezTo>
                    <a:pt x="11" y="17"/>
                    <a:pt x="10" y="22"/>
                    <a:pt x="8" y="22"/>
                  </a:cubicBezTo>
                  <a:cubicBezTo>
                    <a:pt x="6" y="22"/>
                    <a:pt x="7" y="20"/>
                    <a:pt x="6" y="21"/>
                  </a:cubicBezTo>
                  <a:cubicBezTo>
                    <a:pt x="4" y="23"/>
                    <a:pt x="4" y="20"/>
                    <a:pt x="3" y="22"/>
                  </a:cubicBezTo>
                  <a:cubicBezTo>
                    <a:pt x="2" y="23"/>
                    <a:pt x="1" y="23"/>
                    <a:pt x="0" y="21"/>
                  </a:cubicBezTo>
                  <a:cubicBezTo>
                    <a:pt x="3" y="19"/>
                    <a:pt x="1" y="16"/>
                    <a:pt x="2" y="15"/>
                  </a:cubicBezTo>
                  <a:cubicBezTo>
                    <a:pt x="3" y="14"/>
                    <a:pt x="3" y="13"/>
                    <a:pt x="2" y="12"/>
                  </a:cubicBezTo>
                  <a:cubicBezTo>
                    <a:pt x="1" y="11"/>
                    <a:pt x="1" y="10"/>
                    <a:pt x="0" y="7"/>
                  </a:cubicBezTo>
                  <a:cubicBezTo>
                    <a:pt x="0" y="3"/>
                    <a:pt x="1" y="5"/>
                    <a:pt x="3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3" name="Freeform 20128">
              <a:extLst>
                <a:ext uri="{FF2B5EF4-FFF2-40B4-BE49-F238E27FC236}">
                  <a16:creationId xmlns:a16="http://schemas.microsoft.com/office/drawing/2014/main" id="{5CA01634-0E9B-4BAA-8BCE-E0AA08CAC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482" y="3917512"/>
              <a:ext cx="82054" cy="95411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7" y="11"/>
                </a:cxn>
                <a:cxn ang="0">
                  <a:pos x="16" y="15"/>
                </a:cxn>
                <a:cxn ang="0">
                  <a:pos x="17" y="16"/>
                </a:cxn>
                <a:cxn ang="0">
                  <a:pos x="16" y="18"/>
                </a:cxn>
                <a:cxn ang="0">
                  <a:pos x="16" y="21"/>
                </a:cxn>
                <a:cxn ang="0">
                  <a:pos x="15" y="20"/>
                </a:cxn>
                <a:cxn ang="0">
                  <a:pos x="15" y="18"/>
                </a:cxn>
                <a:cxn ang="0">
                  <a:pos x="14" y="17"/>
                </a:cxn>
                <a:cxn ang="0">
                  <a:pos x="14" y="19"/>
                </a:cxn>
                <a:cxn ang="0">
                  <a:pos x="13" y="19"/>
                </a:cxn>
                <a:cxn ang="0">
                  <a:pos x="12" y="17"/>
                </a:cxn>
                <a:cxn ang="0">
                  <a:pos x="13" y="15"/>
                </a:cxn>
                <a:cxn ang="0">
                  <a:pos x="10" y="13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4" y="7"/>
                </a:cxn>
                <a:cxn ang="0">
                  <a:pos x="18" y="12"/>
                </a:cxn>
              </a:cxnLst>
              <a:rect l="0" t="0" r="r" b="b"/>
              <a:pathLst>
                <a:path w="18" h="21">
                  <a:moveTo>
                    <a:pt x="18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6" y="13"/>
                    <a:pt x="16" y="15"/>
                  </a:cubicBezTo>
                  <a:cubicBezTo>
                    <a:pt x="16" y="15"/>
                    <a:pt x="18" y="15"/>
                    <a:pt x="17" y="16"/>
                  </a:cubicBezTo>
                  <a:cubicBezTo>
                    <a:pt x="16" y="17"/>
                    <a:pt x="17" y="17"/>
                    <a:pt x="16" y="18"/>
                  </a:cubicBezTo>
                  <a:cubicBezTo>
                    <a:pt x="16" y="19"/>
                    <a:pt x="15" y="19"/>
                    <a:pt x="16" y="21"/>
                  </a:cubicBezTo>
                  <a:cubicBezTo>
                    <a:pt x="16" y="21"/>
                    <a:pt x="16" y="20"/>
                    <a:pt x="15" y="20"/>
                  </a:cubicBezTo>
                  <a:cubicBezTo>
                    <a:pt x="15" y="19"/>
                    <a:pt x="16" y="18"/>
                    <a:pt x="15" y="18"/>
                  </a:cubicBezTo>
                  <a:cubicBezTo>
                    <a:pt x="14" y="17"/>
                    <a:pt x="15" y="16"/>
                    <a:pt x="14" y="17"/>
                  </a:cubicBezTo>
                  <a:cubicBezTo>
                    <a:pt x="12" y="17"/>
                    <a:pt x="15" y="18"/>
                    <a:pt x="14" y="19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3" y="19"/>
                    <a:pt x="11" y="18"/>
                    <a:pt x="12" y="17"/>
                  </a:cubicBezTo>
                  <a:cubicBezTo>
                    <a:pt x="13" y="17"/>
                    <a:pt x="12" y="16"/>
                    <a:pt x="13" y="15"/>
                  </a:cubicBezTo>
                  <a:cubicBezTo>
                    <a:pt x="13" y="15"/>
                    <a:pt x="12" y="14"/>
                    <a:pt x="10" y="13"/>
                  </a:cubicBezTo>
                  <a:cubicBezTo>
                    <a:pt x="8" y="11"/>
                    <a:pt x="8" y="12"/>
                    <a:pt x="7" y="11"/>
                  </a:cubicBezTo>
                  <a:cubicBezTo>
                    <a:pt x="7" y="11"/>
                    <a:pt x="7" y="11"/>
                    <a:pt x="7" y="9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7" y="10"/>
                    <a:pt x="6" y="10"/>
                  </a:cubicBezTo>
                  <a:cubicBezTo>
                    <a:pt x="5" y="11"/>
                    <a:pt x="5" y="12"/>
                    <a:pt x="4" y="11"/>
                  </a:cubicBezTo>
                  <a:cubicBezTo>
                    <a:pt x="4" y="10"/>
                    <a:pt x="2" y="9"/>
                    <a:pt x="2" y="9"/>
                  </a:cubicBezTo>
                  <a:cubicBezTo>
                    <a:pt x="2" y="9"/>
                    <a:pt x="0" y="8"/>
                    <a:pt x="1" y="6"/>
                  </a:cubicBezTo>
                  <a:cubicBezTo>
                    <a:pt x="1" y="4"/>
                    <a:pt x="2" y="6"/>
                    <a:pt x="2" y="5"/>
                  </a:cubicBezTo>
                  <a:cubicBezTo>
                    <a:pt x="2" y="3"/>
                    <a:pt x="2" y="4"/>
                    <a:pt x="1" y="3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2" y="1"/>
                    <a:pt x="2" y="0"/>
                    <a:pt x="4" y="2"/>
                  </a:cubicBezTo>
                  <a:cubicBezTo>
                    <a:pt x="7" y="4"/>
                    <a:pt x="6" y="1"/>
                    <a:pt x="8" y="2"/>
                  </a:cubicBezTo>
                  <a:cubicBezTo>
                    <a:pt x="8" y="3"/>
                    <a:pt x="9" y="2"/>
                    <a:pt x="9" y="3"/>
                  </a:cubicBezTo>
                  <a:cubicBezTo>
                    <a:pt x="9" y="4"/>
                    <a:pt x="11" y="5"/>
                    <a:pt x="12" y="3"/>
                  </a:cubicBezTo>
                  <a:cubicBezTo>
                    <a:pt x="13" y="4"/>
                    <a:pt x="13" y="5"/>
                    <a:pt x="14" y="7"/>
                  </a:cubicBezTo>
                  <a:cubicBezTo>
                    <a:pt x="15" y="9"/>
                    <a:pt x="18" y="11"/>
                    <a:pt x="18" y="1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4" name="Freeform 20129">
              <a:extLst>
                <a:ext uri="{FF2B5EF4-FFF2-40B4-BE49-F238E27FC236}">
                  <a16:creationId xmlns:a16="http://schemas.microsoft.com/office/drawing/2014/main" id="{48983515-30F3-4AF1-9BB3-4C46B76C4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410" y="3814468"/>
              <a:ext cx="108770" cy="12594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7" y="8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2" y="8"/>
                </a:cxn>
                <a:cxn ang="0">
                  <a:pos x="22" y="11"/>
                </a:cxn>
                <a:cxn ang="0">
                  <a:pos x="22" y="16"/>
                </a:cxn>
                <a:cxn ang="0">
                  <a:pos x="22" y="17"/>
                </a:cxn>
                <a:cxn ang="0">
                  <a:pos x="21" y="18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20" y="24"/>
                </a:cxn>
                <a:cxn ang="0">
                  <a:pos x="21" y="26"/>
                </a:cxn>
                <a:cxn ang="0">
                  <a:pos x="18" y="26"/>
                </a:cxn>
                <a:cxn ang="0">
                  <a:pos x="17" y="25"/>
                </a:cxn>
                <a:cxn ang="0">
                  <a:pos x="13" y="25"/>
                </a:cxn>
                <a:cxn ang="0">
                  <a:pos x="11" y="25"/>
                </a:cxn>
                <a:cxn ang="0">
                  <a:pos x="6" y="20"/>
                </a:cxn>
                <a:cxn ang="0">
                  <a:pos x="2" y="15"/>
                </a:cxn>
                <a:cxn ang="0">
                  <a:pos x="1" y="13"/>
                </a:cxn>
                <a:cxn ang="0">
                  <a:pos x="2" y="13"/>
                </a:cxn>
              </a:cxnLst>
              <a:rect l="0" t="0" r="r" b="b"/>
              <a:pathLst>
                <a:path w="24" h="28">
                  <a:moveTo>
                    <a:pt x="2" y="13"/>
                  </a:moveTo>
                  <a:cubicBezTo>
                    <a:pt x="4" y="13"/>
                    <a:pt x="4" y="13"/>
                    <a:pt x="4" y="12"/>
                  </a:cubicBezTo>
                  <a:cubicBezTo>
                    <a:pt x="5" y="10"/>
                    <a:pt x="6" y="12"/>
                    <a:pt x="5" y="10"/>
                  </a:cubicBezTo>
                  <a:cubicBezTo>
                    <a:pt x="5" y="7"/>
                    <a:pt x="5" y="8"/>
                    <a:pt x="7" y="8"/>
                  </a:cubicBezTo>
                  <a:cubicBezTo>
                    <a:pt x="8" y="8"/>
                    <a:pt x="8" y="5"/>
                    <a:pt x="9" y="6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0" y="6"/>
                    <a:pt x="14" y="3"/>
                    <a:pt x="14" y="2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2"/>
                    <a:pt x="20" y="2"/>
                    <a:pt x="21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3" y="1"/>
                    <a:pt x="23" y="2"/>
                    <a:pt x="24" y="3"/>
                  </a:cubicBezTo>
                  <a:cubicBezTo>
                    <a:pt x="24" y="5"/>
                    <a:pt x="22" y="6"/>
                    <a:pt x="22" y="8"/>
                  </a:cubicBezTo>
                  <a:cubicBezTo>
                    <a:pt x="22" y="10"/>
                    <a:pt x="21" y="9"/>
                    <a:pt x="22" y="11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2" y="17"/>
                    <a:pt x="21" y="18"/>
                  </a:cubicBezTo>
                  <a:cubicBezTo>
                    <a:pt x="21" y="19"/>
                    <a:pt x="20" y="20"/>
                    <a:pt x="21" y="20"/>
                  </a:cubicBezTo>
                  <a:cubicBezTo>
                    <a:pt x="21" y="20"/>
                    <a:pt x="22" y="22"/>
                    <a:pt x="21" y="22"/>
                  </a:cubicBezTo>
                  <a:cubicBezTo>
                    <a:pt x="21" y="22"/>
                    <a:pt x="20" y="23"/>
                    <a:pt x="20" y="24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0" y="28"/>
                    <a:pt x="18" y="27"/>
                    <a:pt x="18" y="26"/>
                  </a:cubicBezTo>
                  <a:cubicBezTo>
                    <a:pt x="18" y="25"/>
                    <a:pt x="17" y="26"/>
                    <a:pt x="17" y="25"/>
                  </a:cubicBezTo>
                  <a:cubicBezTo>
                    <a:pt x="15" y="24"/>
                    <a:pt x="16" y="27"/>
                    <a:pt x="13" y="25"/>
                  </a:cubicBezTo>
                  <a:cubicBezTo>
                    <a:pt x="11" y="23"/>
                    <a:pt x="11" y="24"/>
                    <a:pt x="11" y="25"/>
                  </a:cubicBezTo>
                  <a:cubicBezTo>
                    <a:pt x="8" y="22"/>
                    <a:pt x="7" y="22"/>
                    <a:pt x="6" y="20"/>
                  </a:cubicBezTo>
                  <a:cubicBezTo>
                    <a:pt x="5" y="17"/>
                    <a:pt x="3" y="17"/>
                    <a:pt x="2" y="15"/>
                  </a:cubicBezTo>
                  <a:cubicBezTo>
                    <a:pt x="1" y="14"/>
                    <a:pt x="0" y="14"/>
                    <a:pt x="1" y="13"/>
                  </a:cubicBezTo>
                  <a:cubicBezTo>
                    <a:pt x="1" y="12"/>
                    <a:pt x="2" y="14"/>
                    <a:pt x="2" y="1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5" name="Freeform 20130">
              <a:extLst>
                <a:ext uri="{FF2B5EF4-FFF2-40B4-BE49-F238E27FC236}">
                  <a16:creationId xmlns:a16="http://schemas.microsoft.com/office/drawing/2014/main" id="{5364B938-8B8A-4E06-B6F4-38F1C187F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336" y="3782027"/>
              <a:ext cx="148842" cy="8968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6" y="14"/>
                </a:cxn>
                <a:cxn ang="0">
                  <a:pos x="9" y="15"/>
                </a:cxn>
                <a:cxn ang="0">
                  <a:pos x="9" y="17"/>
                </a:cxn>
                <a:cxn ang="0">
                  <a:pos x="10" y="18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17"/>
                </a:cxn>
                <a:cxn ang="0">
                  <a:pos x="16" y="15"/>
                </a:cxn>
                <a:cxn ang="0">
                  <a:pos x="18" y="13"/>
                </a:cxn>
                <a:cxn ang="0">
                  <a:pos x="20" y="14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30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2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6" y="2"/>
                </a:cxn>
              </a:cxnLst>
              <a:rect l="0" t="0" r="r" b="b"/>
              <a:pathLst>
                <a:path w="33" h="20">
                  <a:moveTo>
                    <a:pt x="6" y="2"/>
                  </a:moveTo>
                  <a:cubicBezTo>
                    <a:pt x="5" y="3"/>
                    <a:pt x="3" y="6"/>
                    <a:pt x="2" y="6"/>
                  </a:cubicBezTo>
                  <a:cubicBezTo>
                    <a:pt x="1" y="7"/>
                    <a:pt x="3" y="10"/>
                    <a:pt x="0" y="11"/>
                  </a:cubicBezTo>
                  <a:cubicBezTo>
                    <a:pt x="4" y="12"/>
                    <a:pt x="5" y="15"/>
                    <a:pt x="6" y="14"/>
                  </a:cubicBezTo>
                  <a:cubicBezTo>
                    <a:pt x="6" y="14"/>
                    <a:pt x="9" y="13"/>
                    <a:pt x="9" y="15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10" y="18"/>
                    <a:pt x="9" y="16"/>
                    <a:pt x="10" y="18"/>
                  </a:cubicBezTo>
                  <a:cubicBezTo>
                    <a:pt x="11" y="20"/>
                    <a:pt x="12" y="19"/>
                    <a:pt x="11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4" y="17"/>
                    <a:pt x="15" y="19"/>
                    <a:pt x="14" y="17"/>
                  </a:cubicBezTo>
                  <a:cubicBezTo>
                    <a:pt x="14" y="14"/>
                    <a:pt x="14" y="15"/>
                    <a:pt x="16" y="15"/>
                  </a:cubicBezTo>
                  <a:cubicBezTo>
                    <a:pt x="17" y="15"/>
                    <a:pt x="17" y="12"/>
                    <a:pt x="18" y="13"/>
                  </a:cubicBezTo>
                  <a:cubicBezTo>
                    <a:pt x="19" y="15"/>
                    <a:pt x="20" y="15"/>
                    <a:pt x="20" y="14"/>
                  </a:cubicBezTo>
                  <a:cubicBezTo>
                    <a:pt x="19" y="13"/>
                    <a:pt x="23" y="10"/>
                    <a:pt x="23" y="9"/>
                  </a:cubicBezTo>
                  <a:cubicBezTo>
                    <a:pt x="24" y="8"/>
                    <a:pt x="24" y="8"/>
                    <a:pt x="25" y="9"/>
                  </a:cubicBezTo>
                  <a:cubicBezTo>
                    <a:pt x="25" y="9"/>
                    <a:pt x="29" y="9"/>
                    <a:pt x="30" y="8"/>
                  </a:cubicBezTo>
                  <a:cubicBezTo>
                    <a:pt x="31" y="7"/>
                    <a:pt x="32" y="7"/>
                    <a:pt x="33" y="7"/>
                  </a:cubicBezTo>
                  <a:cubicBezTo>
                    <a:pt x="33" y="7"/>
                    <a:pt x="32" y="6"/>
                    <a:pt x="31" y="5"/>
                  </a:cubicBezTo>
                  <a:cubicBezTo>
                    <a:pt x="29" y="4"/>
                    <a:pt x="29" y="4"/>
                    <a:pt x="28" y="2"/>
                  </a:cubicBezTo>
                  <a:cubicBezTo>
                    <a:pt x="27" y="1"/>
                    <a:pt x="24" y="0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9" y="1"/>
                    <a:pt x="17" y="2"/>
                    <a:pt x="16" y="2"/>
                  </a:cubicBezTo>
                  <a:cubicBezTo>
                    <a:pt x="14" y="2"/>
                    <a:pt x="12" y="1"/>
                    <a:pt x="11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8" y="1"/>
                    <a:pt x="8" y="3"/>
                    <a:pt x="6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6" name="Freeform 20131">
              <a:extLst>
                <a:ext uri="{FF2B5EF4-FFF2-40B4-BE49-F238E27FC236}">
                  <a16:creationId xmlns:a16="http://schemas.microsoft.com/office/drawing/2014/main" id="{D9B5F72E-4A92-4036-AAA3-0E13FE9D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979" y="3831641"/>
              <a:ext cx="57247" cy="362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7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cubicBezTo>
                    <a:pt x="7" y="1"/>
                    <a:pt x="8" y="4"/>
                    <a:pt x="9" y="3"/>
                  </a:cubicBezTo>
                  <a:cubicBezTo>
                    <a:pt x="9" y="3"/>
                    <a:pt x="12" y="2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3" y="7"/>
                    <a:pt x="10" y="8"/>
                    <a:pt x="9" y="8"/>
                  </a:cubicBezTo>
                  <a:cubicBezTo>
                    <a:pt x="7" y="6"/>
                    <a:pt x="9" y="8"/>
                    <a:pt x="8" y="8"/>
                  </a:cubicBezTo>
                  <a:cubicBezTo>
                    <a:pt x="7" y="8"/>
                    <a:pt x="4" y="6"/>
                    <a:pt x="2" y="6"/>
                  </a:cubicBezTo>
                  <a:cubicBezTo>
                    <a:pt x="0" y="6"/>
                    <a:pt x="1" y="5"/>
                    <a:pt x="0" y="4"/>
                  </a:cubicBezTo>
                  <a:cubicBezTo>
                    <a:pt x="0" y="2"/>
                    <a:pt x="3" y="2"/>
                    <a:pt x="3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7" name="Freeform 20132">
              <a:extLst>
                <a:ext uri="{FF2B5EF4-FFF2-40B4-BE49-F238E27FC236}">
                  <a16:creationId xmlns:a16="http://schemas.microsoft.com/office/drawing/2014/main" id="{96DA8DFB-3600-41C7-AE9B-79B7CF3A3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365" y="3732413"/>
              <a:ext cx="89687" cy="11831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19" y="12"/>
                </a:cxn>
                <a:cxn ang="0">
                  <a:pos x="20" y="13"/>
                </a:cxn>
                <a:cxn ang="0">
                  <a:pos x="16" y="17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1" y="26"/>
                </a:cxn>
                <a:cxn ang="0">
                  <a:pos x="6" y="25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16" y="0"/>
                </a:cxn>
              </a:cxnLst>
              <a:rect l="0" t="0" r="r" b="b"/>
              <a:pathLst>
                <a:path w="20" h="26">
                  <a:moveTo>
                    <a:pt x="16" y="0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4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ubicBezTo>
                    <a:pt x="18" y="12"/>
                    <a:pt x="19" y="11"/>
                    <a:pt x="20" y="13"/>
                  </a:cubicBezTo>
                  <a:cubicBezTo>
                    <a:pt x="19" y="14"/>
                    <a:pt x="17" y="17"/>
                    <a:pt x="16" y="17"/>
                  </a:cubicBezTo>
                  <a:cubicBezTo>
                    <a:pt x="15" y="18"/>
                    <a:pt x="17" y="21"/>
                    <a:pt x="14" y="22"/>
                  </a:cubicBezTo>
                  <a:cubicBezTo>
                    <a:pt x="14" y="22"/>
                    <a:pt x="13" y="22"/>
                    <a:pt x="14" y="22"/>
                  </a:cubicBezTo>
                  <a:cubicBezTo>
                    <a:pt x="14" y="24"/>
                    <a:pt x="11" y="24"/>
                    <a:pt x="11" y="26"/>
                  </a:cubicBezTo>
                  <a:cubicBezTo>
                    <a:pt x="9" y="25"/>
                    <a:pt x="8" y="24"/>
                    <a:pt x="6" y="25"/>
                  </a:cubicBezTo>
                  <a:cubicBezTo>
                    <a:pt x="4" y="25"/>
                    <a:pt x="4" y="25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7"/>
                    <a:pt x="8" y="10"/>
                    <a:pt x="8" y="8"/>
                  </a:cubicBezTo>
                  <a:cubicBezTo>
                    <a:pt x="7" y="6"/>
                    <a:pt x="6" y="6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8" name="Freeform 20133">
              <a:extLst>
                <a:ext uri="{FF2B5EF4-FFF2-40B4-BE49-F238E27FC236}">
                  <a16:creationId xmlns:a16="http://schemas.microsoft.com/office/drawing/2014/main" id="{69380C7E-794F-4C94-8559-B41015248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998" y="4201837"/>
              <a:ext cx="389279" cy="18700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3" y="4"/>
                </a:cxn>
                <a:cxn ang="0">
                  <a:pos x="75" y="6"/>
                </a:cxn>
                <a:cxn ang="0">
                  <a:pos x="80" y="7"/>
                </a:cxn>
                <a:cxn ang="0">
                  <a:pos x="82" y="7"/>
                </a:cxn>
                <a:cxn ang="0">
                  <a:pos x="86" y="9"/>
                </a:cxn>
                <a:cxn ang="0">
                  <a:pos x="84" y="20"/>
                </a:cxn>
                <a:cxn ang="0">
                  <a:pos x="70" y="31"/>
                </a:cxn>
                <a:cxn ang="0">
                  <a:pos x="67" y="39"/>
                </a:cxn>
                <a:cxn ang="0">
                  <a:pos x="63" y="37"/>
                </a:cxn>
                <a:cxn ang="0">
                  <a:pos x="59" y="36"/>
                </a:cxn>
                <a:cxn ang="0">
                  <a:pos x="60" y="30"/>
                </a:cxn>
                <a:cxn ang="0">
                  <a:pos x="62" y="25"/>
                </a:cxn>
                <a:cxn ang="0">
                  <a:pos x="58" y="25"/>
                </a:cxn>
                <a:cxn ang="0">
                  <a:pos x="57" y="17"/>
                </a:cxn>
                <a:cxn ang="0">
                  <a:pos x="59" y="12"/>
                </a:cxn>
                <a:cxn ang="0">
                  <a:pos x="61" y="5"/>
                </a:cxn>
                <a:cxn ang="0">
                  <a:pos x="67" y="0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2" y="15"/>
                </a:cxn>
                <a:cxn ang="0">
                  <a:pos x="4" y="15"/>
                </a:cxn>
                <a:cxn ang="0">
                  <a:pos x="8" y="12"/>
                </a:cxn>
                <a:cxn ang="0">
                  <a:pos x="7" y="14"/>
                </a:cxn>
                <a:cxn ang="0">
                  <a:pos x="8" y="12"/>
                </a:cxn>
                <a:cxn ang="0">
                  <a:pos x="13" y="13"/>
                </a:cxn>
                <a:cxn ang="0">
                  <a:pos x="11" y="15"/>
                </a:cxn>
                <a:cxn ang="0">
                  <a:pos x="13" y="13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7" y="7"/>
                </a:cxn>
              </a:cxnLst>
              <a:rect l="0" t="0" r="r" b="b"/>
              <a:pathLst>
                <a:path w="86" h="41">
                  <a:moveTo>
                    <a:pt x="67" y="0"/>
                  </a:moveTo>
                  <a:cubicBezTo>
                    <a:pt x="71" y="3"/>
                    <a:pt x="72" y="4"/>
                    <a:pt x="73" y="4"/>
                  </a:cubicBezTo>
                  <a:cubicBezTo>
                    <a:pt x="73" y="4"/>
                    <a:pt x="75" y="5"/>
                    <a:pt x="75" y="6"/>
                  </a:cubicBezTo>
                  <a:cubicBezTo>
                    <a:pt x="75" y="7"/>
                    <a:pt x="80" y="8"/>
                    <a:pt x="80" y="7"/>
                  </a:cubicBezTo>
                  <a:cubicBezTo>
                    <a:pt x="80" y="6"/>
                    <a:pt x="81" y="5"/>
                    <a:pt x="82" y="7"/>
                  </a:cubicBezTo>
                  <a:cubicBezTo>
                    <a:pt x="83" y="9"/>
                    <a:pt x="84" y="9"/>
                    <a:pt x="86" y="9"/>
                  </a:cubicBezTo>
                  <a:cubicBezTo>
                    <a:pt x="86" y="14"/>
                    <a:pt x="86" y="15"/>
                    <a:pt x="84" y="20"/>
                  </a:cubicBezTo>
                  <a:cubicBezTo>
                    <a:pt x="81" y="24"/>
                    <a:pt x="73" y="26"/>
                    <a:pt x="70" y="31"/>
                  </a:cubicBezTo>
                  <a:cubicBezTo>
                    <a:pt x="67" y="37"/>
                    <a:pt x="69" y="37"/>
                    <a:pt x="67" y="39"/>
                  </a:cubicBezTo>
                  <a:cubicBezTo>
                    <a:pt x="65" y="41"/>
                    <a:pt x="65" y="37"/>
                    <a:pt x="63" y="37"/>
                  </a:cubicBezTo>
                  <a:cubicBezTo>
                    <a:pt x="60" y="36"/>
                    <a:pt x="59" y="38"/>
                    <a:pt x="59" y="36"/>
                  </a:cubicBezTo>
                  <a:cubicBezTo>
                    <a:pt x="58" y="34"/>
                    <a:pt x="62" y="34"/>
                    <a:pt x="60" y="30"/>
                  </a:cubicBezTo>
                  <a:cubicBezTo>
                    <a:pt x="62" y="30"/>
                    <a:pt x="62" y="27"/>
                    <a:pt x="62" y="25"/>
                  </a:cubicBezTo>
                  <a:cubicBezTo>
                    <a:pt x="62" y="23"/>
                    <a:pt x="61" y="28"/>
                    <a:pt x="58" y="25"/>
                  </a:cubicBezTo>
                  <a:cubicBezTo>
                    <a:pt x="55" y="22"/>
                    <a:pt x="58" y="24"/>
                    <a:pt x="57" y="17"/>
                  </a:cubicBezTo>
                  <a:cubicBezTo>
                    <a:pt x="56" y="13"/>
                    <a:pt x="59" y="16"/>
                    <a:pt x="59" y="12"/>
                  </a:cubicBezTo>
                  <a:cubicBezTo>
                    <a:pt x="59" y="9"/>
                    <a:pt x="62" y="10"/>
                    <a:pt x="61" y="5"/>
                  </a:cubicBezTo>
                  <a:cubicBezTo>
                    <a:pt x="61" y="1"/>
                    <a:pt x="68" y="3"/>
                    <a:pt x="67" y="0"/>
                  </a:cubicBezTo>
                  <a:close/>
                  <a:moveTo>
                    <a:pt x="4" y="15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4" y="12"/>
                    <a:pt x="5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2" y="8"/>
                    <a:pt x="2" y="7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3" y="12"/>
                    <a:pt x="4" y="12"/>
                    <a:pt x="3" y="13"/>
                  </a:cubicBezTo>
                  <a:cubicBezTo>
                    <a:pt x="3" y="13"/>
                    <a:pt x="1" y="14"/>
                    <a:pt x="2" y="15"/>
                  </a:cubicBezTo>
                  <a:cubicBezTo>
                    <a:pt x="2" y="15"/>
                    <a:pt x="2" y="16"/>
                    <a:pt x="4" y="15"/>
                  </a:cubicBezTo>
                  <a:close/>
                  <a:moveTo>
                    <a:pt x="8" y="12"/>
                  </a:moveTo>
                  <a:cubicBezTo>
                    <a:pt x="7" y="11"/>
                    <a:pt x="6" y="13"/>
                    <a:pt x="7" y="14"/>
                  </a:cubicBezTo>
                  <a:cubicBezTo>
                    <a:pt x="8" y="14"/>
                    <a:pt x="9" y="12"/>
                    <a:pt x="8" y="12"/>
                  </a:cubicBezTo>
                  <a:close/>
                  <a:moveTo>
                    <a:pt x="13" y="13"/>
                  </a:moveTo>
                  <a:cubicBezTo>
                    <a:pt x="13" y="13"/>
                    <a:pt x="11" y="15"/>
                    <a:pt x="11" y="15"/>
                  </a:cubicBezTo>
                  <a:cubicBezTo>
                    <a:pt x="13" y="15"/>
                    <a:pt x="13" y="14"/>
                    <a:pt x="13" y="13"/>
                  </a:cubicBezTo>
                  <a:close/>
                  <a:moveTo>
                    <a:pt x="6" y="11"/>
                  </a:moveTo>
                  <a:cubicBezTo>
                    <a:pt x="7" y="10"/>
                    <a:pt x="5" y="9"/>
                    <a:pt x="5" y="10"/>
                  </a:cubicBezTo>
                  <a:cubicBezTo>
                    <a:pt x="5" y="11"/>
                    <a:pt x="6" y="12"/>
                    <a:pt x="6" y="11"/>
                  </a:cubicBezTo>
                  <a:close/>
                  <a:moveTo>
                    <a:pt x="1" y="12"/>
                  </a:moveTo>
                  <a:cubicBezTo>
                    <a:pt x="3" y="12"/>
                    <a:pt x="2" y="10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lose/>
                  <a:moveTo>
                    <a:pt x="7" y="17"/>
                  </a:moveTo>
                  <a:cubicBezTo>
                    <a:pt x="8" y="17"/>
                    <a:pt x="6" y="16"/>
                    <a:pt x="7" y="17"/>
                  </a:cubicBezTo>
                  <a:cubicBezTo>
                    <a:pt x="7" y="18"/>
                    <a:pt x="7" y="18"/>
                    <a:pt x="7" y="17"/>
                  </a:cubicBezTo>
                  <a:close/>
                  <a:moveTo>
                    <a:pt x="7" y="7"/>
                  </a:moveTo>
                  <a:cubicBezTo>
                    <a:pt x="7" y="6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29" name="Freeform 20134">
              <a:extLst>
                <a:ext uri="{FF2B5EF4-FFF2-40B4-BE49-F238E27FC236}">
                  <a16:creationId xmlns:a16="http://schemas.microsoft.com/office/drawing/2014/main" id="{5B2F3516-3557-4B5E-ABED-FF0644B0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764" y="3709515"/>
              <a:ext cx="53430" cy="267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1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12" h="6">
                  <a:moveTo>
                    <a:pt x="0" y="1"/>
                  </a:moveTo>
                  <a:cubicBezTo>
                    <a:pt x="1" y="0"/>
                    <a:pt x="3" y="0"/>
                    <a:pt x="6" y="1"/>
                  </a:cubicBezTo>
                  <a:cubicBezTo>
                    <a:pt x="10" y="2"/>
                    <a:pt x="11" y="2"/>
                    <a:pt x="11" y="4"/>
                  </a:cubicBezTo>
                  <a:cubicBezTo>
                    <a:pt x="12" y="5"/>
                    <a:pt x="10" y="4"/>
                    <a:pt x="8" y="4"/>
                  </a:cubicBezTo>
                  <a:cubicBezTo>
                    <a:pt x="6" y="4"/>
                    <a:pt x="8" y="6"/>
                    <a:pt x="5" y="5"/>
                  </a:cubicBezTo>
                  <a:cubicBezTo>
                    <a:pt x="1" y="4"/>
                    <a:pt x="3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0" name="Freeform 20135">
              <a:extLst>
                <a:ext uri="{FF2B5EF4-FFF2-40B4-BE49-F238E27FC236}">
                  <a16:creationId xmlns:a16="http://schemas.microsoft.com/office/drawing/2014/main" id="{37238F6F-2FFE-4A5C-80FD-248FAF0C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6" y="3665626"/>
              <a:ext cx="89687" cy="7632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9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5" y="1"/>
                </a:cxn>
                <a:cxn ang="0">
                  <a:pos x="2" y="2"/>
                </a:cxn>
              </a:cxnLst>
              <a:rect l="0" t="0" r="r" b="b"/>
              <a:pathLst>
                <a:path w="20" h="17">
                  <a:moveTo>
                    <a:pt x="2" y="2"/>
                  </a:moveTo>
                  <a:cubicBezTo>
                    <a:pt x="1" y="5"/>
                    <a:pt x="3" y="7"/>
                    <a:pt x="1" y="9"/>
                  </a:cubicBezTo>
                  <a:cubicBezTo>
                    <a:pt x="0" y="11"/>
                    <a:pt x="2" y="10"/>
                    <a:pt x="2" y="13"/>
                  </a:cubicBezTo>
                  <a:cubicBezTo>
                    <a:pt x="3" y="17"/>
                    <a:pt x="4" y="15"/>
                    <a:pt x="5" y="13"/>
                  </a:cubicBezTo>
                  <a:cubicBezTo>
                    <a:pt x="6" y="11"/>
                    <a:pt x="7" y="10"/>
                    <a:pt x="8" y="11"/>
                  </a:cubicBezTo>
                  <a:cubicBezTo>
                    <a:pt x="8" y="13"/>
                    <a:pt x="9" y="13"/>
                    <a:pt x="10" y="11"/>
                  </a:cubicBezTo>
                  <a:cubicBezTo>
                    <a:pt x="12" y="10"/>
                    <a:pt x="16" y="11"/>
                    <a:pt x="17" y="12"/>
                  </a:cubicBezTo>
                  <a:cubicBezTo>
                    <a:pt x="18" y="13"/>
                    <a:pt x="20" y="10"/>
                    <a:pt x="19" y="9"/>
                  </a:cubicBezTo>
                  <a:cubicBezTo>
                    <a:pt x="17" y="8"/>
                    <a:pt x="17" y="7"/>
                    <a:pt x="16" y="7"/>
                  </a:cubicBezTo>
                  <a:cubicBezTo>
                    <a:pt x="14" y="7"/>
                    <a:pt x="13" y="6"/>
                    <a:pt x="14" y="6"/>
                  </a:cubicBezTo>
                  <a:cubicBezTo>
                    <a:pt x="16" y="6"/>
                    <a:pt x="15" y="4"/>
                    <a:pt x="13" y="5"/>
                  </a:cubicBezTo>
                  <a:cubicBezTo>
                    <a:pt x="10" y="6"/>
                    <a:pt x="12" y="2"/>
                    <a:pt x="10" y="3"/>
                  </a:cubicBezTo>
                  <a:cubicBezTo>
                    <a:pt x="9" y="4"/>
                    <a:pt x="6" y="0"/>
                    <a:pt x="5" y="1"/>
                  </a:cubicBezTo>
                  <a:cubicBezTo>
                    <a:pt x="4" y="2"/>
                    <a:pt x="3" y="0"/>
                    <a:pt x="2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1" name="Freeform 20136">
              <a:extLst>
                <a:ext uri="{FF2B5EF4-FFF2-40B4-BE49-F238E27FC236}">
                  <a16:creationId xmlns:a16="http://schemas.microsoft.com/office/drawing/2014/main" id="{8CDF1774-07C8-495A-842B-07033161C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901" y="3352676"/>
              <a:ext cx="198456" cy="13166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4" y="13"/>
                </a:cxn>
                <a:cxn ang="0">
                  <a:pos x="9" y="17"/>
                </a:cxn>
                <a:cxn ang="0">
                  <a:pos x="13" y="19"/>
                </a:cxn>
                <a:cxn ang="0">
                  <a:pos x="15" y="20"/>
                </a:cxn>
                <a:cxn ang="0">
                  <a:pos x="21" y="21"/>
                </a:cxn>
                <a:cxn ang="0">
                  <a:pos x="24" y="21"/>
                </a:cxn>
                <a:cxn ang="0">
                  <a:pos x="26" y="24"/>
                </a:cxn>
                <a:cxn ang="0">
                  <a:pos x="29" y="25"/>
                </a:cxn>
                <a:cxn ang="0">
                  <a:pos x="32" y="26"/>
                </a:cxn>
                <a:cxn ang="0">
                  <a:pos x="37" y="27"/>
                </a:cxn>
                <a:cxn ang="0">
                  <a:pos x="40" y="28"/>
                </a:cxn>
                <a:cxn ang="0">
                  <a:pos x="43" y="27"/>
                </a:cxn>
                <a:cxn ang="0">
                  <a:pos x="43" y="21"/>
                </a:cxn>
                <a:cxn ang="0">
                  <a:pos x="43" y="18"/>
                </a:cxn>
                <a:cxn ang="0">
                  <a:pos x="41" y="18"/>
                </a:cxn>
                <a:cxn ang="0">
                  <a:pos x="39" y="18"/>
                </a:cxn>
                <a:cxn ang="0">
                  <a:pos x="35" y="17"/>
                </a:cxn>
                <a:cxn ang="0">
                  <a:pos x="33" y="17"/>
                </a:cxn>
                <a:cxn ang="0">
                  <a:pos x="32" y="18"/>
                </a:cxn>
                <a:cxn ang="0">
                  <a:pos x="30" y="15"/>
                </a:cxn>
                <a:cxn ang="0">
                  <a:pos x="28" y="14"/>
                </a:cxn>
                <a:cxn ang="0">
                  <a:pos x="27" y="13"/>
                </a:cxn>
                <a:cxn ang="0">
                  <a:pos x="23" y="10"/>
                </a:cxn>
                <a:cxn ang="0">
                  <a:pos x="20" y="9"/>
                </a:cxn>
                <a:cxn ang="0">
                  <a:pos x="17" y="6"/>
                </a:cxn>
                <a:cxn ang="0">
                  <a:pos x="13" y="4"/>
                </a:cxn>
                <a:cxn ang="0">
                  <a:pos x="10" y="1"/>
                </a:cxn>
                <a:cxn ang="0">
                  <a:pos x="6" y="2"/>
                </a:cxn>
              </a:cxnLst>
              <a:rect l="0" t="0" r="r" b="b"/>
              <a:pathLst>
                <a:path w="44" h="29">
                  <a:moveTo>
                    <a:pt x="6" y="2"/>
                  </a:moveTo>
                  <a:cubicBezTo>
                    <a:pt x="1" y="5"/>
                    <a:pt x="4" y="6"/>
                    <a:pt x="2" y="7"/>
                  </a:cubicBezTo>
                  <a:cubicBezTo>
                    <a:pt x="1" y="9"/>
                    <a:pt x="3" y="9"/>
                    <a:pt x="2" y="10"/>
                  </a:cubicBezTo>
                  <a:cubicBezTo>
                    <a:pt x="0" y="11"/>
                    <a:pt x="3" y="14"/>
                    <a:pt x="4" y="13"/>
                  </a:cubicBezTo>
                  <a:cubicBezTo>
                    <a:pt x="4" y="11"/>
                    <a:pt x="7" y="15"/>
                    <a:pt x="9" y="17"/>
                  </a:cubicBezTo>
                  <a:cubicBezTo>
                    <a:pt x="12" y="19"/>
                    <a:pt x="10" y="16"/>
                    <a:pt x="13" y="19"/>
                  </a:cubicBezTo>
                  <a:cubicBezTo>
                    <a:pt x="15" y="21"/>
                    <a:pt x="14" y="18"/>
                    <a:pt x="15" y="20"/>
                  </a:cubicBezTo>
                  <a:cubicBezTo>
                    <a:pt x="16" y="22"/>
                    <a:pt x="19" y="20"/>
                    <a:pt x="21" y="21"/>
                  </a:cubicBezTo>
                  <a:cubicBezTo>
                    <a:pt x="22" y="22"/>
                    <a:pt x="21" y="20"/>
                    <a:pt x="24" y="21"/>
                  </a:cubicBezTo>
                  <a:cubicBezTo>
                    <a:pt x="27" y="23"/>
                    <a:pt x="24" y="24"/>
                    <a:pt x="26" y="24"/>
                  </a:cubicBezTo>
                  <a:cubicBezTo>
                    <a:pt x="29" y="25"/>
                    <a:pt x="27" y="26"/>
                    <a:pt x="29" y="25"/>
                  </a:cubicBezTo>
                  <a:cubicBezTo>
                    <a:pt x="31" y="24"/>
                    <a:pt x="30" y="27"/>
                    <a:pt x="32" y="26"/>
                  </a:cubicBezTo>
                  <a:cubicBezTo>
                    <a:pt x="34" y="25"/>
                    <a:pt x="35" y="29"/>
                    <a:pt x="37" y="27"/>
                  </a:cubicBezTo>
                  <a:cubicBezTo>
                    <a:pt x="39" y="26"/>
                    <a:pt x="37" y="29"/>
                    <a:pt x="40" y="28"/>
                  </a:cubicBezTo>
                  <a:cubicBezTo>
                    <a:pt x="43" y="27"/>
                    <a:pt x="42" y="29"/>
                    <a:pt x="43" y="27"/>
                  </a:cubicBezTo>
                  <a:cubicBezTo>
                    <a:pt x="44" y="24"/>
                    <a:pt x="42" y="24"/>
                    <a:pt x="43" y="21"/>
                  </a:cubicBezTo>
                  <a:cubicBezTo>
                    <a:pt x="44" y="18"/>
                    <a:pt x="44" y="19"/>
                    <a:pt x="43" y="18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9"/>
                    <a:pt x="41" y="18"/>
                    <a:pt x="39" y="18"/>
                  </a:cubicBezTo>
                  <a:cubicBezTo>
                    <a:pt x="38" y="19"/>
                    <a:pt x="36" y="15"/>
                    <a:pt x="35" y="17"/>
                  </a:cubicBezTo>
                  <a:cubicBezTo>
                    <a:pt x="35" y="18"/>
                    <a:pt x="34" y="18"/>
                    <a:pt x="33" y="17"/>
                  </a:cubicBezTo>
                  <a:cubicBezTo>
                    <a:pt x="32" y="15"/>
                    <a:pt x="33" y="18"/>
                    <a:pt x="32" y="18"/>
                  </a:cubicBezTo>
                  <a:cubicBezTo>
                    <a:pt x="31" y="18"/>
                    <a:pt x="31" y="15"/>
                    <a:pt x="30" y="15"/>
                  </a:cubicBezTo>
                  <a:cubicBezTo>
                    <a:pt x="28" y="15"/>
                    <a:pt x="27" y="16"/>
                    <a:pt x="28" y="14"/>
                  </a:cubicBezTo>
                  <a:cubicBezTo>
                    <a:pt x="28" y="13"/>
                    <a:pt x="28" y="13"/>
                    <a:pt x="27" y="13"/>
                  </a:cubicBezTo>
                  <a:cubicBezTo>
                    <a:pt x="26" y="14"/>
                    <a:pt x="23" y="12"/>
                    <a:pt x="23" y="10"/>
                  </a:cubicBezTo>
                  <a:cubicBezTo>
                    <a:pt x="23" y="8"/>
                    <a:pt x="22" y="9"/>
                    <a:pt x="20" y="9"/>
                  </a:cubicBezTo>
                  <a:cubicBezTo>
                    <a:pt x="19" y="10"/>
                    <a:pt x="18" y="6"/>
                    <a:pt x="17" y="6"/>
                  </a:cubicBezTo>
                  <a:cubicBezTo>
                    <a:pt x="15" y="6"/>
                    <a:pt x="15" y="4"/>
                    <a:pt x="13" y="4"/>
                  </a:cubicBezTo>
                  <a:cubicBezTo>
                    <a:pt x="11" y="3"/>
                    <a:pt x="14" y="2"/>
                    <a:pt x="10" y="1"/>
                  </a:cubicBezTo>
                  <a:cubicBezTo>
                    <a:pt x="7" y="0"/>
                    <a:pt x="8" y="6"/>
                    <a:pt x="6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2" name="Freeform 20137">
              <a:extLst>
                <a:ext uri="{FF2B5EF4-FFF2-40B4-BE49-F238E27FC236}">
                  <a16:creationId xmlns:a16="http://schemas.microsoft.com/office/drawing/2014/main" id="{8C972A70-075F-412B-AE95-A98B6213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082" y="3415647"/>
              <a:ext cx="89687" cy="591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11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2" y="8"/>
                </a:cxn>
              </a:cxnLst>
              <a:rect l="0" t="0" r="r" b="b"/>
              <a:pathLst>
                <a:path w="20" h="13">
                  <a:moveTo>
                    <a:pt x="2" y="8"/>
                  </a:moveTo>
                  <a:cubicBezTo>
                    <a:pt x="0" y="9"/>
                    <a:pt x="3" y="11"/>
                    <a:pt x="4" y="11"/>
                  </a:cubicBezTo>
                  <a:cubicBezTo>
                    <a:pt x="6" y="10"/>
                    <a:pt x="6" y="13"/>
                    <a:pt x="9" y="11"/>
                  </a:cubicBezTo>
                  <a:cubicBezTo>
                    <a:pt x="12" y="10"/>
                    <a:pt x="11" y="13"/>
                    <a:pt x="14" y="11"/>
                  </a:cubicBezTo>
                  <a:cubicBezTo>
                    <a:pt x="17" y="10"/>
                    <a:pt x="16" y="12"/>
                    <a:pt x="17" y="11"/>
                  </a:cubicBezTo>
                  <a:cubicBezTo>
                    <a:pt x="18" y="10"/>
                    <a:pt x="19" y="12"/>
                    <a:pt x="19" y="10"/>
                  </a:cubicBezTo>
                  <a:cubicBezTo>
                    <a:pt x="18" y="8"/>
                    <a:pt x="20" y="6"/>
                    <a:pt x="18" y="7"/>
                  </a:cubicBezTo>
                  <a:cubicBezTo>
                    <a:pt x="16" y="7"/>
                    <a:pt x="16" y="5"/>
                    <a:pt x="16" y="5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2"/>
                    <a:pt x="14" y="4"/>
                    <a:pt x="13" y="3"/>
                  </a:cubicBezTo>
                  <a:cubicBezTo>
                    <a:pt x="12" y="2"/>
                    <a:pt x="9" y="3"/>
                    <a:pt x="10" y="2"/>
                  </a:cubicBezTo>
                  <a:cubicBezTo>
                    <a:pt x="11" y="1"/>
                    <a:pt x="7" y="0"/>
                    <a:pt x="6" y="3"/>
                  </a:cubicBezTo>
                  <a:cubicBezTo>
                    <a:pt x="5" y="5"/>
                    <a:pt x="4" y="3"/>
                    <a:pt x="4" y="5"/>
                  </a:cubicBezTo>
                  <a:cubicBezTo>
                    <a:pt x="3" y="7"/>
                    <a:pt x="3" y="6"/>
                    <a:pt x="2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3" name="Freeform 20138">
              <a:extLst>
                <a:ext uri="{FF2B5EF4-FFF2-40B4-BE49-F238E27FC236}">
                  <a16:creationId xmlns:a16="http://schemas.microsoft.com/office/drawing/2014/main" id="{EEC92671-693B-474E-8286-B5DB5C23A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000" y="3470987"/>
              <a:ext cx="118310" cy="185099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5" y="27"/>
                </a:cxn>
                <a:cxn ang="0">
                  <a:pos x="14" y="22"/>
                </a:cxn>
                <a:cxn ang="0">
                  <a:pos x="15" y="21"/>
                </a:cxn>
                <a:cxn ang="0">
                  <a:pos x="16" y="25"/>
                </a:cxn>
                <a:cxn ang="0">
                  <a:pos x="19" y="26"/>
                </a:cxn>
                <a:cxn ang="0">
                  <a:pos x="22" y="31"/>
                </a:cxn>
                <a:cxn ang="0">
                  <a:pos x="22" y="34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5" y="31"/>
                </a:cxn>
                <a:cxn ang="0">
                  <a:pos x="24" y="21"/>
                </a:cxn>
                <a:cxn ang="0">
                  <a:pos x="22" y="21"/>
                </a:cxn>
                <a:cxn ang="0">
                  <a:pos x="18" y="20"/>
                </a:cxn>
                <a:cxn ang="0">
                  <a:pos x="23" y="13"/>
                </a:cxn>
                <a:cxn ang="0">
                  <a:pos x="25" y="11"/>
                </a:cxn>
                <a:cxn ang="0">
                  <a:pos x="11" y="9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5" y="20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7" y="31"/>
                </a:cxn>
              </a:cxnLst>
              <a:rect l="0" t="0" r="r" b="b"/>
              <a:pathLst>
                <a:path w="26" h="41">
                  <a:moveTo>
                    <a:pt x="7" y="31"/>
                  </a:moveTo>
                  <a:cubicBezTo>
                    <a:pt x="8" y="34"/>
                    <a:pt x="9" y="31"/>
                    <a:pt x="10" y="32"/>
                  </a:cubicBezTo>
                  <a:cubicBezTo>
                    <a:pt x="10" y="34"/>
                    <a:pt x="11" y="30"/>
                    <a:pt x="12" y="32"/>
                  </a:cubicBezTo>
                  <a:cubicBezTo>
                    <a:pt x="13" y="33"/>
                    <a:pt x="15" y="29"/>
                    <a:pt x="15" y="27"/>
                  </a:cubicBezTo>
                  <a:cubicBezTo>
                    <a:pt x="14" y="25"/>
                    <a:pt x="15" y="24"/>
                    <a:pt x="14" y="22"/>
                  </a:cubicBezTo>
                  <a:cubicBezTo>
                    <a:pt x="14" y="21"/>
                    <a:pt x="14" y="22"/>
                    <a:pt x="15" y="21"/>
                  </a:cubicBezTo>
                  <a:cubicBezTo>
                    <a:pt x="15" y="20"/>
                    <a:pt x="15" y="23"/>
                    <a:pt x="16" y="25"/>
                  </a:cubicBezTo>
                  <a:cubicBezTo>
                    <a:pt x="16" y="27"/>
                    <a:pt x="17" y="28"/>
                    <a:pt x="19" y="26"/>
                  </a:cubicBezTo>
                  <a:cubicBezTo>
                    <a:pt x="20" y="25"/>
                    <a:pt x="21" y="27"/>
                    <a:pt x="22" y="31"/>
                  </a:cubicBezTo>
                  <a:cubicBezTo>
                    <a:pt x="22" y="33"/>
                    <a:pt x="23" y="33"/>
                    <a:pt x="22" y="34"/>
                  </a:cubicBezTo>
                  <a:cubicBezTo>
                    <a:pt x="22" y="35"/>
                    <a:pt x="22" y="36"/>
                    <a:pt x="23" y="37"/>
                  </a:cubicBezTo>
                  <a:cubicBezTo>
                    <a:pt x="23" y="38"/>
                    <a:pt x="24" y="39"/>
                    <a:pt x="23" y="37"/>
                  </a:cubicBezTo>
                  <a:cubicBezTo>
                    <a:pt x="23" y="30"/>
                    <a:pt x="26" y="41"/>
                    <a:pt x="25" y="31"/>
                  </a:cubicBezTo>
                  <a:cubicBezTo>
                    <a:pt x="25" y="25"/>
                    <a:pt x="23" y="25"/>
                    <a:pt x="24" y="21"/>
                  </a:cubicBezTo>
                  <a:cubicBezTo>
                    <a:pt x="24" y="19"/>
                    <a:pt x="22" y="19"/>
                    <a:pt x="22" y="21"/>
                  </a:cubicBezTo>
                  <a:cubicBezTo>
                    <a:pt x="21" y="26"/>
                    <a:pt x="19" y="25"/>
                    <a:pt x="18" y="20"/>
                  </a:cubicBezTo>
                  <a:cubicBezTo>
                    <a:pt x="17" y="16"/>
                    <a:pt x="23" y="17"/>
                    <a:pt x="23" y="13"/>
                  </a:cubicBezTo>
                  <a:cubicBezTo>
                    <a:pt x="23" y="10"/>
                    <a:pt x="26" y="13"/>
                    <a:pt x="25" y="11"/>
                  </a:cubicBezTo>
                  <a:cubicBezTo>
                    <a:pt x="23" y="9"/>
                    <a:pt x="11" y="11"/>
                    <a:pt x="11" y="9"/>
                  </a:cubicBezTo>
                  <a:cubicBezTo>
                    <a:pt x="11" y="6"/>
                    <a:pt x="11" y="2"/>
                    <a:pt x="10" y="4"/>
                  </a:cubicBezTo>
                  <a:cubicBezTo>
                    <a:pt x="9" y="7"/>
                    <a:pt x="8" y="2"/>
                    <a:pt x="7" y="2"/>
                  </a:cubicBezTo>
                  <a:cubicBezTo>
                    <a:pt x="4" y="4"/>
                    <a:pt x="5" y="1"/>
                    <a:pt x="4" y="1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0" y="5"/>
                    <a:pt x="2" y="6"/>
                  </a:cubicBezTo>
                  <a:cubicBezTo>
                    <a:pt x="4" y="6"/>
                    <a:pt x="4" y="8"/>
                    <a:pt x="5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8" y="11"/>
                    <a:pt x="3" y="8"/>
                    <a:pt x="4" y="10"/>
                  </a:cubicBezTo>
                  <a:cubicBezTo>
                    <a:pt x="4" y="13"/>
                    <a:pt x="2" y="10"/>
                    <a:pt x="2" y="13"/>
                  </a:cubicBezTo>
                  <a:cubicBezTo>
                    <a:pt x="1" y="16"/>
                    <a:pt x="5" y="14"/>
                    <a:pt x="5" y="17"/>
                  </a:cubicBezTo>
                  <a:cubicBezTo>
                    <a:pt x="6" y="20"/>
                    <a:pt x="3" y="19"/>
                    <a:pt x="5" y="20"/>
                  </a:cubicBezTo>
                  <a:cubicBezTo>
                    <a:pt x="6" y="22"/>
                    <a:pt x="4" y="23"/>
                    <a:pt x="6" y="23"/>
                  </a:cubicBezTo>
                  <a:cubicBezTo>
                    <a:pt x="7" y="23"/>
                    <a:pt x="6" y="23"/>
                    <a:pt x="6" y="27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4" name="Freeform 20139">
              <a:extLst>
                <a:ext uri="{FF2B5EF4-FFF2-40B4-BE49-F238E27FC236}">
                  <a16:creationId xmlns:a16="http://schemas.microsoft.com/office/drawing/2014/main" id="{622D88D5-AD2A-4385-9DA0-386459B0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35" y="3104607"/>
              <a:ext cx="339665" cy="293867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0" y="32"/>
                </a:cxn>
                <a:cxn ang="0">
                  <a:pos x="2" y="47"/>
                </a:cxn>
                <a:cxn ang="0">
                  <a:pos x="7" y="51"/>
                </a:cxn>
                <a:cxn ang="0">
                  <a:pos x="2" y="60"/>
                </a:cxn>
                <a:cxn ang="0">
                  <a:pos x="19" y="62"/>
                </a:cxn>
                <a:cxn ang="0">
                  <a:pos x="31" y="56"/>
                </a:cxn>
                <a:cxn ang="0">
                  <a:pos x="39" y="48"/>
                </a:cxn>
                <a:cxn ang="0">
                  <a:pos x="45" y="47"/>
                </a:cxn>
                <a:cxn ang="0">
                  <a:pos x="46" y="41"/>
                </a:cxn>
                <a:cxn ang="0">
                  <a:pos x="50" y="34"/>
                </a:cxn>
                <a:cxn ang="0">
                  <a:pos x="56" y="29"/>
                </a:cxn>
                <a:cxn ang="0">
                  <a:pos x="57" y="21"/>
                </a:cxn>
                <a:cxn ang="0">
                  <a:pos x="63" y="13"/>
                </a:cxn>
                <a:cxn ang="0">
                  <a:pos x="73" y="10"/>
                </a:cxn>
                <a:cxn ang="0">
                  <a:pos x="74" y="9"/>
                </a:cxn>
                <a:cxn ang="0">
                  <a:pos x="71" y="8"/>
                </a:cxn>
                <a:cxn ang="0">
                  <a:pos x="69" y="8"/>
                </a:cxn>
                <a:cxn ang="0">
                  <a:pos x="66" y="8"/>
                </a:cxn>
                <a:cxn ang="0">
                  <a:pos x="64" y="10"/>
                </a:cxn>
                <a:cxn ang="0">
                  <a:pos x="60" y="12"/>
                </a:cxn>
                <a:cxn ang="0">
                  <a:pos x="58" y="6"/>
                </a:cxn>
                <a:cxn ang="0">
                  <a:pos x="56" y="4"/>
                </a:cxn>
                <a:cxn ang="0">
                  <a:pos x="55" y="1"/>
                </a:cxn>
                <a:cxn ang="0">
                  <a:pos x="51" y="4"/>
                </a:cxn>
                <a:cxn ang="0">
                  <a:pos x="51" y="7"/>
                </a:cxn>
                <a:cxn ang="0">
                  <a:pos x="47" y="7"/>
                </a:cxn>
                <a:cxn ang="0">
                  <a:pos x="46" y="10"/>
                </a:cxn>
                <a:cxn ang="0">
                  <a:pos x="44" y="9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9"/>
                </a:cxn>
                <a:cxn ang="0">
                  <a:pos x="32" y="8"/>
                </a:cxn>
                <a:cxn ang="0">
                  <a:pos x="27" y="8"/>
                </a:cxn>
                <a:cxn ang="0">
                  <a:pos x="22" y="13"/>
                </a:cxn>
                <a:cxn ang="0">
                  <a:pos x="16" y="18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4" y="21"/>
                </a:cxn>
              </a:cxnLst>
              <a:rect l="0" t="0" r="r" b="b"/>
              <a:pathLst>
                <a:path w="75" h="65">
                  <a:moveTo>
                    <a:pt x="4" y="21"/>
                  </a:moveTo>
                  <a:cubicBezTo>
                    <a:pt x="3" y="30"/>
                    <a:pt x="0" y="27"/>
                    <a:pt x="0" y="32"/>
                  </a:cubicBezTo>
                  <a:cubicBezTo>
                    <a:pt x="1" y="37"/>
                    <a:pt x="2" y="42"/>
                    <a:pt x="2" y="47"/>
                  </a:cubicBezTo>
                  <a:cubicBezTo>
                    <a:pt x="1" y="52"/>
                    <a:pt x="7" y="47"/>
                    <a:pt x="7" y="51"/>
                  </a:cubicBezTo>
                  <a:cubicBezTo>
                    <a:pt x="8" y="55"/>
                    <a:pt x="2" y="57"/>
                    <a:pt x="2" y="60"/>
                  </a:cubicBezTo>
                  <a:cubicBezTo>
                    <a:pt x="5" y="59"/>
                    <a:pt x="9" y="65"/>
                    <a:pt x="19" y="62"/>
                  </a:cubicBezTo>
                  <a:cubicBezTo>
                    <a:pt x="30" y="60"/>
                    <a:pt x="31" y="60"/>
                    <a:pt x="31" y="56"/>
                  </a:cubicBezTo>
                  <a:cubicBezTo>
                    <a:pt x="30" y="51"/>
                    <a:pt x="36" y="50"/>
                    <a:pt x="39" y="48"/>
                  </a:cubicBezTo>
                  <a:cubicBezTo>
                    <a:pt x="42" y="45"/>
                    <a:pt x="44" y="49"/>
                    <a:pt x="45" y="47"/>
                  </a:cubicBezTo>
                  <a:cubicBezTo>
                    <a:pt x="46" y="46"/>
                    <a:pt x="45" y="45"/>
                    <a:pt x="46" y="41"/>
                  </a:cubicBezTo>
                  <a:cubicBezTo>
                    <a:pt x="48" y="36"/>
                    <a:pt x="53" y="39"/>
                    <a:pt x="50" y="34"/>
                  </a:cubicBezTo>
                  <a:cubicBezTo>
                    <a:pt x="46" y="28"/>
                    <a:pt x="56" y="35"/>
                    <a:pt x="56" y="29"/>
                  </a:cubicBezTo>
                  <a:cubicBezTo>
                    <a:pt x="56" y="26"/>
                    <a:pt x="59" y="25"/>
                    <a:pt x="57" y="21"/>
                  </a:cubicBezTo>
                  <a:cubicBezTo>
                    <a:pt x="55" y="17"/>
                    <a:pt x="56" y="15"/>
                    <a:pt x="63" y="13"/>
                  </a:cubicBezTo>
                  <a:cubicBezTo>
                    <a:pt x="69" y="10"/>
                    <a:pt x="71" y="14"/>
                    <a:pt x="73" y="10"/>
                  </a:cubicBezTo>
                  <a:cubicBezTo>
                    <a:pt x="72" y="10"/>
                    <a:pt x="72" y="9"/>
                    <a:pt x="74" y="9"/>
                  </a:cubicBezTo>
                  <a:cubicBezTo>
                    <a:pt x="75" y="8"/>
                    <a:pt x="73" y="7"/>
                    <a:pt x="71" y="8"/>
                  </a:cubicBezTo>
                  <a:cubicBezTo>
                    <a:pt x="69" y="10"/>
                    <a:pt x="68" y="10"/>
                    <a:pt x="69" y="8"/>
                  </a:cubicBezTo>
                  <a:cubicBezTo>
                    <a:pt x="70" y="7"/>
                    <a:pt x="67" y="7"/>
                    <a:pt x="66" y="8"/>
                  </a:cubicBezTo>
                  <a:cubicBezTo>
                    <a:pt x="65" y="9"/>
                    <a:pt x="64" y="9"/>
                    <a:pt x="64" y="10"/>
                  </a:cubicBezTo>
                  <a:cubicBezTo>
                    <a:pt x="64" y="11"/>
                    <a:pt x="62" y="11"/>
                    <a:pt x="60" y="12"/>
                  </a:cubicBezTo>
                  <a:cubicBezTo>
                    <a:pt x="58" y="14"/>
                    <a:pt x="57" y="12"/>
                    <a:pt x="58" y="6"/>
                  </a:cubicBezTo>
                  <a:cubicBezTo>
                    <a:pt x="58" y="2"/>
                    <a:pt x="57" y="5"/>
                    <a:pt x="56" y="4"/>
                  </a:cubicBezTo>
                  <a:cubicBezTo>
                    <a:pt x="56" y="3"/>
                    <a:pt x="58" y="2"/>
                    <a:pt x="55" y="1"/>
                  </a:cubicBezTo>
                  <a:cubicBezTo>
                    <a:pt x="52" y="0"/>
                    <a:pt x="53" y="3"/>
                    <a:pt x="51" y="4"/>
                  </a:cubicBezTo>
                  <a:cubicBezTo>
                    <a:pt x="50" y="5"/>
                    <a:pt x="52" y="6"/>
                    <a:pt x="51" y="7"/>
                  </a:cubicBezTo>
                  <a:cubicBezTo>
                    <a:pt x="50" y="8"/>
                    <a:pt x="49" y="6"/>
                    <a:pt x="47" y="7"/>
                  </a:cubicBezTo>
                  <a:cubicBezTo>
                    <a:pt x="46" y="8"/>
                    <a:pt x="47" y="10"/>
                    <a:pt x="46" y="10"/>
                  </a:cubicBezTo>
                  <a:cubicBezTo>
                    <a:pt x="46" y="10"/>
                    <a:pt x="45" y="8"/>
                    <a:pt x="44" y="9"/>
                  </a:cubicBezTo>
                  <a:cubicBezTo>
                    <a:pt x="42" y="9"/>
                    <a:pt x="41" y="9"/>
                    <a:pt x="40" y="10"/>
                  </a:cubicBezTo>
                  <a:cubicBezTo>
                    <a:pt x="40" y="12"/>
                    <a:pt x="39" y="12"/>
                    <a:pt x="38" y="10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5" y="10"/>
                    <a:pt x="35" y="7"/>
                    <a:pt x="32" y="8"/>
                  </a:cubicBezTo>
                  <a:cubicBezTo>
                    <a:pt x="29" y="9"/>
                    <a:pt x="28" y="6"/>
                    <a:pt x="27" y="8"/>
                  </a:cubicBezTo>
                  <a:cubicBezTo>
                    <a:pt x="25" y="10"/>
                    <a:pt x="23" y="8"/>
                    <a:pt x="22" y="13"/>
                  </a:cubicBezTo>
                  <a:cubicBezTo>
                    <a:pt x="21" y="18"/>
                    <a:pt x="18" y="17"/>
                    <a:pt x="16" y="18"/>
                  </a:cubicBezTo>
                  <a:cubicBezTo>
                    <a:pt x="14" y="19"/>
                    <a:pt x="14" y="22"/>
                    <a:pt x="11" y="23"/>
                  </a:cubicBezTo>
                  <a:cubicBezTo>
                    <a:pt x="8" y="24"/>
                    <a:pt x="10" y="21"/>
                    <a:pt x="7" y="22"/>
                  </a:cubicBezTo>
                  <a:cubicBezTo>
                    <a:pt x="5" y="22"/>
                    <a:pt x="6" y="21"/>
                    <a:pt x="4" y="2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5" name="Freeform 20140">
              <a:extLst>
                <a:ext uri="{FF2B5EF4-FFF2-40B4-BE49-F238E27FC236}">
                  <a16:creationId xmlns:a16="http://schemas.microsoft.com/office/drawing/2014/main" id="{5FF4C53C-BC6F-410D-94E9-511533007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920" y="2963398"/>
              <a:ext cx="337757" cy="24997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9"/>
                </a:cxn>
                <a:cxn ang="0">
                  <a:pos x="8" y="7"/>
                </a:cxn>
                <a:cxn ang="0">
                  <a:pos x="11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2" y="19"/>
                </a:cxn>
                <a:cxn ang="0">
                  <a:pos x="4" y="21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5" y="25"/>
                </a:cxn>
                <a:cxn ang="0">
                  <a:pos x="8" y="29"/>
                </a:cxn>
                <a:cxn ang="0">
                  <a:pos x="8" y="39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34" y="37"/>
                </a:cxn>
                <a:cxn ang="0">
                  <a:pos x="42" y="44"/>
                </a:cxn>
                <a:cxn ang="0">
                  <a:pos x="46" y="47"/>
                </a:cxn>
                <a:cxn ang="0">
                  <a:pos x="46" y="52"/>
                </a:cxn>
                <a:cxn ang="0">
                  <a:pos x="53" y="54"/>
                </a:cxn>
                <a:cxn ang="0">
                  <a:pos x="64" y="44"/>
                </a:cxn>
                <a:cxn ang="0">
                  <a:pos x="74" y="39"/>
                </a:cxn>
                <a:cxn ang="0">
                  <a:pos x="70" y="33"/>
                </a:cxn>
                <a:cxn ang="0">
                  <a:pos x="55" y="22"/>
                </a:cxn>
                <a:cxn ang="0">
                  <a:pos x="49" y="12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35" y="3"/>
                </a:cxn>
                <a:cxn ang="0">
                  <a:pos x="30" y="2"/>
                </a:cxn>
                <a:cxn ang="0">
                  <a:pos x="24" y="7"/>
                </a:cxn>
                <a:cxn ang="0">
                  <a:pos x="19" y="11"/>
                </a:cxn>
                <a:cxn ang="0">
                  <a:pos x="12" y="6"/>
                </a:cxn>
                <a:cxn ang="0">
                  <a:pos x="3" y="6"/>
                </a:cxn>
              </a:cxnLst>
              <a:rect l="0" t="0" r="r" b="b"/>
              <a:pathLst>
                <a:path w="75" h="55">
                  <a:moveTo>
                    <a:pt x="0" y="8"/>
                  </a:moveTo>
                  <a:cubicBezTo>
                    <a:pt x="2" y="9"/>
                    <a:pt x="1" y="9"/>
                    <a:pt x="1" y="10"/>
                  </a:cubicBezTo>
                  <a:cubicBezTo>
                    <a:pt x="2" y="11"/>
                    <a:pt x="2" y="13"/>
                    <a:pt x="2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2" y="9"/>
                    <a:pt x="2" y="6"/>
                    <a:pt x="5" y="6"/>
                  </a:cubicBezTo>
                  <a:cubicBezTo>
                    <a:pt x="7" y="5"/>
                    <a:pt x="8" y="5"/>
                    <a:pt x="8" y="7"/>
                  </a:cubicBezTo>
                  <a:cubicBezTo>
                    <a:pt x="8" y="8"/>
                    <a:pt x="8" y="10"/>
                    <a:pt x="11" y="12"/>
                  </a:cubicBezTo>
                  <a:cubicBezTo>
                    <a:pt x="14" y="13"/>
                    <a:pt x="11" y="16"/>
                    <a:pt x="11" y="15"/>
                  </a:cubicBezTo>
                  <a:cubicBezTo>
                    <a:pt x="10" y="14"/>
                    <a:pt x="9" y="14"/>
                    <a:pt x="10" y="15"/>
                  </a:cubicBezTo>
                  <a:cubicBezTo>
                    <a:pt x="10" y="16"/>
                    <a:pt x="7" y="17"/>
                    <a:pt x="7" y="15"/>
                  </a:cubicBezTo>
                  <a:cubicBezTo>
                    <a:pt x="7" y="13"/>
                    <a:pt x="6" y="16"/>
                    <a:pt x="5" y="15"/>
                  </a:cubicBezTo>
                  <a:cubicBezTo>
                    <a:pt x="5" y="14"/>
                    <a:pt x="4" y="16"/>
                    <a:pt x="4" y="15"/>
                  </a:cubicBezTo>
                  <a:cubicBezTo>
                    <a:pt x="4" y="14"/>
                    <a:pt x="2" y="12"/>
                    <a:pt x="3" y="14"/>
                  </a:cubicBezTo>
                  <a:cubicBezTo>
                    <a:pt x="3" y="16"/>
                    <a:pt x="1" y="18"/>
                    <a:pt x="2" y="19"/>
                  </a:cubicBezTo>
                  <a:cubicBezTo>
                    <a:pt x="2" y="20"/>
                    <a:pt x="3" y="23"/>
                    <a:pt x="3" y="22"/>
                  </a:cubicBezTo>
                  <a:cubicBezTo>
                    <a:pt x="4" y="22"/>
                    <a:pt x="3" y="21"/>
                    <a:pt x="4" y="21"/>
                  </a:cubicBezTo>
                  <a:cubicBezTo>
                    <a:pt x="5" y="21"/>
                    <a:pt x="6" y="20"/>
                    <a:pt x="6" y="21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4" y="23"/>
                    <a:pt x="3" y="26"/>
                    <a:pt x="4" y="26"/>
                  </a:cubicBezTo>
                  <a:cubicBezTo>
                    <a:pt x="5" y="27"/>
                    <a:pt x="4" y="25"/>
                    <a:pt x="5" y="25"/>
                  </a:cubicBezTo>
                  <a:cubicBezTo>
                    <a:pt x="6" y="26"/>
                    <a:pt x="6" y="26"/>
                    <a:pt x="7" y="27"/>
                  </a:cubicBezTo>
                  <a:cubicBezTo>
                    <a:pt x="7" y="28"/>
                    <a:pt x="9" y="28"/>
                    <a:pt x="8" y="29"/>
                  </a:cubicBezTo>
                  <a:cubicBezTo>
                    <a:pt x="7" y="30"/>
                    <a:pt x="7" y="33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5" y="39"/>
                    <a:pt x="10" y="37"/>
                    <a:pt x="15" y="35"/>
                  </a:cubicBezTo>
                  <a:cubicBezTo>
                    <a:pt x="18" y="33"/>
                    <a:pt x="20" y="36"/>
                    <a:pt x="21" y="34"/>
                  </a:cubicBezTo>
                  <a:cubicBezTo>
                    <a:pt x="21" y="33"/>
                    <a:pt x="23" y="32"/>
                    <a:pt x="24" y="33"/>
                  </a:cubicBezTo>
                  <a:cubicBezTo>
                    <a:pt x="24" y="34"/>
                    <a:pt x="25" y="32"/>
                    <a:pt x="26" y="34"/>
                  </a:cubicBezTo>
                  <a:cubicBezTo>
                    <a:pt x="26" y="36"/>
                    <a:pt x="30" y="35"/>
                    <a:pt x="30" y="37"/>
                  </a:cubicBezTo>
                  <a:cubicBezTo>
                    <a:pt x="31" y="38"/>
                    <a:pt x="31" y="36"/>
                    <a:pt x="34" y="37"/>
                  </a:cubicBezTo>
                  <a:cubicBezTo>
                    <a:pt x="38" y="38"/>
                    <a:pt x="35" y="40"/>
                    <a:pt x="38" y="41"/>
                  </a:cubicBezTo>
                  <a:cubicBezTo>
                    <a:pt x="41" y="42"/>
                    <a:pt x="40" y="44"/>
                    <a:pt x="42" y="44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6" y="46"/>
                    <a:pt x="45" y="45"/>
                    <a:pt x="46" y="47"/>
                  </a:cubicBezTo>
                  <a:cubicBezTo>
                    <a:pt x="46" y="48"/>
                    <a:pt x="45" y="49"/>
                    <a:pt x="46" y="49"/>
                  </a:cubicBezTo>
                  <a:cubicBezTo>
                    <a:pt x="47" y="50"/>
                    <a:pt x="46" y="51"/>
                    <a:pt x="46" y="52"/>
                  </a:cubicBezTo>
                  <a:cubicBezTo>
                    <a:pt x="48" y="52"/>
                    <a:pt x="47" y="53"/>
                    <a:pt x="49" y="53"/>
                  </a:cubicBezTo>
                  <a:cubicBezTo>
                    <a:pt x="52" y="52"/>
                    <a:pt x="50" y="55"/>
                    <a:pt x="53" y="54"/>
                  </a:cubicBezTo>
                  <a:cubicBezTo>
                    <a:pt x="56" y="53"/>
                    <a:pt x="56" y="50"/>
                    <a:pt x="58" y="49"/>
                  </a:cubicBezTo>
                  <a:cubicBezTo>
                    <a:pt x="60" y="48"/>
                    <a:pt x="63" y="49"/>
                    <a:pt x="64" y="44"/>
                  </a:cubicBezTo>
                  <a:cubicBezTo>
                    <a:pt x="65" y="39"/>
                    <a:pt x="67" y="41"/>
                    <a:pt x="69" y="39"/>
                  </a:cubicBezTo>
                  <a:cubicBezTo>
                    <a:pt x="70" y="37"/>
                    <a:pt x="71" y="40"/>
                    <a:pt x="74" y="39"/>
                  </a:cubicBezTo>
                  <a:cubicBezTo>
                    <a:pt x="73" y="35"/>
                    <a:pt x="75" y="35"/>
                    <a:pt x="74" y="35"/>
                  </a:cubicBezTo>
                  <a:cubicBezTo>
                    <a:pt x="72" y="34"/>
                    <a:pt x="71" y="32"/>
                    <a:pt x="70" y="33"/>
                  </a:cubicBezTo>
                  <a:cubicBezTo>
                    <a:pt x="68" y="34"/>
                    <a:pt x="63" y="28"/>
                    <a:pt x="62" y="28"/>
                  </a:cubicBezTo>
                  <a:cubicBezTo>
                    <a:pt x="60" y="28"/>
                    <a:pt x="58" y="25"/>
                    <a:pt x="55" y="22"/>
                  </a:cubicBezTo>
                  <a:cubicBezTo>
                    <a:pt x="52" y="20"/>
                    <a:pt x="53" y="18"/>
                    <a:pt x="51" y="17"/>
                  </a:cubicBezTo>
                  <a:cubicBezTo>
                    <a:pt x="50" y="16"/>
                    <a:pt x="51" y="13"/>
                    <a:pt x="49" y="12"/>
                  </a:cubicBezTo>
                  <a:cubicBezTo>
                    <a:pt x="46" y="11"/>
                    <a:pt x="47" y="13"/>
                    <a:pt x="46" y="12"/>
                  </a:cubicBezTo>
                  <a:cubicBezTo>
                    <a:pt x="44" y="11"/>
                    <a:pt x="43" y="13"/>
                    <a:pt x="41" y="11"/>
                  </a:cubicBezTo>
                  <a:cubicBezTo>
                    <a:pt x="39" y="9"/>
                    <a:pt x="41" y="10"/>
                    <a:pt x="40" y="9"/>
                  </a:cubicBezTo>
                  <a:cubicBezTo>
                    <a:pt x="39" y="8"/>
                    <a:pt x="42" y="8"/>
                    <a:pt x="41" y="7"/>
                  </a:cubicBezTo>
                  <a:cubicBezTo>
                    <a:pt x="38" y="5"/>
                    <a:pt x="42" y="4"/>
                    <a:pt x="39" y="4"/>
                  </a:cubicBezTo>
                  <a:cubicBezTo>
                    <a:pt x="34" y="4"/>
                    <a:pt x="37" y="3"/>
                    <a:pt x="35" y="3"/>
                  </a:cubicBezTo>
                  <a:cubicBezTo>
                    <a:pt x="33" y="2"/>
                    <a:pt x="33" y="0"/>
                    <a:pt x="32" y="1"/>
                  </a:cubicBezTo>
                  <a:cubicBezTo>
                    <a:pt x="31" y="2"/>
                    <a:pt x="29" y="1"/>
                    <a:pt x="30" y="2"/>
                  </a:cubicBezTo>
                  <a:cubicBezTo>
                    <a:pt x="33" y="4"/>
                    <a:pt x="29" y="2"/>
                    <a:pt x="29" y="4"/>
                  </a:cubicBezTo>
                  <a:cubicBezTo>
                    <a:pt x="29" y="6"/>
                    <a:pt x="25" y="4"/>
                    <a:pt x="24" y="7"/>
                  </a:cubicBezTo>
                  <a:cubicBezTo>
                    <a:pt x="23" y="10"/>
                    <a:pt x="25" y="10"/>
                    <a:pt x="25" y="11"/>
                  </a:cubicBezTo>
                  <a:cubicBezTo>
                    <a:pt x="24" y="12"/>
                    <a:pt x="21" y="11"/>
                    <a:pt x="19" y="11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3" y="7"/>
                    <a:pt x="14" y="7"/>
                    <a:pt x="12" y="6"/>
                  </a:cubicBezTo>
                  <a:cubicBezTo>
                    <a:pt x="11" y="5"/>
                    <a:pt x="10" y="3"/>
                    <a:pt x="8" y="4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1" y="7"/>
                    <a:pt x="0" y="8"/>
                    <a:pt x="0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6" name="Freeform 20141">
              <a:extLst>
                <a:ext uri="{FF2B5EF4-FFF2-40B4-BE49-F238E27FC236}">
                  <a16:creationId xmlns:a16="http://schemas.microsoft.com/office/drawing/2014/main" id="{B02426B5-8224-4AD7-BCA2-F904F913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65" y="2873710"/>
              <a:ext cx="415994" cy="276694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14" y="0"/>
                </a:cxn>
                <a:cxn ang="0">
                  <a:pos x="1" y="7"/>
                </a:cxn>
                <a:cxn ang="0">
                  <a:pos x="7" y="31"/>
                </a:cxn>
                <a:cxn ang="0">
                  <a:pos x="11" y="24"/>
                </a:cxn>
                <a:cxn ang="0">
                  <a:pos x="14" y="21"/>
                </a:cxn>
                <a:cxn ang="0">
                  <a:pos x="21" y="24"/>
                </a:cxn>
                <a:cxn ang="0">
                  <a:pos x="22" y="29"/>
                </a:cxn>
                <a:cxn ang="0">
                  <a:pos x="28" y="32"/>
                </a:cxn>
                <a:cxn ang="0">
                  <a:pos x="33" y="37"/>
                </a:cxn>
                <a:cxn ang="0">
                  <a:pos x="44" y="48"/>
                </a:cxn>
                <a:cxn ang="0">
                  <a:pos x="56" y="55"/>
                </a:cxn>
                <a:cxn ang="0">
                  <a:pos x="60" y="60"/>
                </a:cxn>
                <a:cxn ang="0">
                  <a:pos x="63" y="57"/>
                </a:cxn>
                <a:cxn ang="0">
                  <a:pos x="64" y="48"/>
                </a:cxn>
                <a:cxn ang="0">
                  <a:pos x="60" y="46"/>
                </a:cxn>
                <a:cxn ang="0">
                  <a:pos x="67" y="42"/>
                </a:cxn>
                <a:cxn ang="0">
                  <a:pos x="71" y="35"/>
                </a:cxn>
                <a:cxn ang="0">
                  <a:pos x="76" y="33"/>
                </a:cxn>
                <a:cxn ang="0">
                  <a:pos x="77" y="36"/>
                </a:cxn>
                <a:cxn ang="0">
                  <a:pos x="79" y="39"/>
                </a:cxn>
                <a:cxn ang="0">
                  <a:pos x="85" y="38"/>
                </a:cxn>
                <a:cxn ang="0">
                  <a:pos x="86" y="33"/>
                </a:cxn>
                <a:cxn ang="0">
                  <a:pos x="75" y="30"/>
                </a:cxn>
                <a:cxn ang="0">
                  <a:pos x="78" y="25"/>
                </a:cxn>
                <a:cxn ang="0">
                  <a:pos x="76" y="26"/>
                </a:cxn>
                <a:cxn ang="0">
                  <a:pos x="70" y="30"/>
                </a:cxn>
                <a:cxn ang="0">
                  <a:pos x="66" y="35"/>
                </a:cxn>
                <a:cxn ang="0">
                  <a:pos x="63" y="35"/>
                </a:cxn>
                <a:cxn ang="0">
                  <a:pos x="63" y="33"/>
                </a:cxn>
                <a:cxn ang="0">
                  <a:pos x="56" y="30"/>
                </a:cxn>
                <a:cxn ang="0">
                  <a:pos x="53" y="26"/>
                </a:cxn>
                <a:cxn ang="0">
                  <a:pos x="53" y="20"/>
                </a:cxn>
                <a:cxn ang="0">
                  <a:pos x="46" y="14"/>
                </a:cxn>
                <a:cxn ang="0">
                  <a:pos x="30" y="14"/>
                </a:cxn>
                <a:cxn ang="0">
                  <a:pos x="28" y="9"/>
                </a:cxn>
              </a:cxnLst>
              <a:rect l="0" t="0" r="r" b="b"/>
              <a:pathLst>
                <a:path w="92" h="61">
                  <a:moveTo>
                    <a:pt x="28" y="9"/>
                  </a:moveTo>
                  <a:cubicBezTo>
                    <a:pt x="24" y="13"/>
                    <a:pt x="26" y="12"/>
                    <a:pt x="27" y="13"/>
                  </a:cubicBezTo>
                  <a:cubicBezTo>
                    <a:pt x="28" y="14"/>
                    <a:pt x="25" y="15"/>
                    <a:pt x="24" y="15"/>
                  </a:cubicBezTo>
                  <a:cubicBezTo>
                    <a:pt x="22" y="14"/>
                    <a:pt x="23" y="16"/>
                    <a:pt x="21" y="16"/>
                  </a:cubicBezTo>
                  <a:cubicBezTo>
                    <a:pt x="19" y="16"/>
                    <a:pt x="22" y="14"/>
                    <a:pt x="19" y="13"/>
                  </a:cubicBezTo>
                  <a:cubicBezTo>
                    <a:pt x="15" y="13"/>
                    <a:pt x="13" y="16"/>
                    <a:pt x="13" y="14"/>
                  </a:cubicBezTo>
                  <a:cubicBezTo>
                    <a:pt x="13" y="11"/>
                    <a:pt x="12" y="9"/>
                    <a:pt x="13" y="8"/>
                  </a:cubicBezTo>
                  <a:cubicBezTo>
                    <a:pt x="13" y="7"/>
                    <a:pt x="11" y="7"/>
                    <a:pt x="14" y="0"/>
                  </a:cubicBezTo>
                  <a:cubicBezTo>
                    <a:pt x="13" y="0"/>
                    <a:pt x="4" y="3"/>
                    <a:pt x="2" y="4"/>
                  </a:cubicBezTo>
                  <a:cubicBezTo>
                    <a:pt x="0" y="4"/>
                    <a:pt x="1" y="4"/>
                    <a:pt x="1" y="7"/>
                  </a:cubicBezTo>
                  <a:cubicBezTo>
                    <a:pt x="1" y="9"/>
                    <a:pt x="1" y="31"/>
                    <a:pt x="1" y="31"/>
                  </a:cubicBezTo>
                  <a:cubicBezTo>
                    <a:pt x="3" y="31"/>
                    <a:pt x="6" y="32"/>
                    <a:pt x="7" y="31"/>
                  </a:cubicBezTo>
                  <a:cubicBezTo>
                    <a:pt x="7" y="30"/>
                    <a:pt x="5" y="30"/>
                    <a:pt x="6" y="27"/>
                  </a:cubicBezTo>
                  <a:cubicBezTo>
                    <a:pt x="7" y="24"/>
                    <a:pt x="11" y="26"/>
                    <a:pt x="11" y="24"/>
                  </a:cubicBezTo>
                  <a:cubicBezTo>
                    <a:pt x="11" y="22"/>
                    <a:pt x="15" y="24"/>
                    <a:pt x="12" y="22"/>
                  </a:cubicBezTo>
                  <a:cubicBezTo>
                    <a:pt x="11" y="21"/>
                    <a:pt x="13" y="22"/>
                    <a:pt x="14" y="21"/>
                  </a:cubicBezTo>
                  <a:cubicBezTo>
                    <a:pt x="15" y="20"/>
                    <a:pt x="15" y="22"/>
                    <a:pt x="17" y="23"/>
                  </a:cubicBezTo>
                  <a:cubicBezTo>
                    <a:pt x="19" y="23"/>
                    <a:pt x="16" y="24"/>
                    <a:pt x="21" y="24"/>
                  </a:cubicBezTo>
                  <a:cubicBezTo>
                    <a:pt x="24" y="24"/>
                    <a:pt x="20" y="25"/>
                    <a:pt x="23" y="27"/>
                  </a:cubicBezTo>
                  <a:cubicBezTo>
                    <a:pt x="24" y="28"/>
                    <a:pt x="21" y="28"/>
                    <a:pt x="22" y="29"/>
                  </a:cubicBezTo>
                  <a:cubicBezTo>
                    <a:pt x="23" y="30"/>
                    <a:pt x="21" y="29"/>
                    <a:pt x="23" y="31"/>
                  </a:cubicBezTo>
                  <a:cubicBezTo>
                    <a:pt x="25" y="33"/>
                    <a:pt x="26" y="31"/>
                    <a:pt x="28" y="32"/>
                  </a:cubicBezTo>
                  <a:cubicBezTo>
                    <a:pt x="29" y="33"/>
                    <a:pt x="28" y="31"/>
                    <a:pt x="31" y="32"/>
                  </a:cubicBezTo>
                  <a:cubicBezTo>
                    <a:pt x="33" y="33"/>
                    <a:pt x="32" y="36"/>
                    <a:pt x="33" y="37"/>
                  </a:cubicBezTo>
                  <a:cubicBezTo>
                    <a:pt x="35" y="38"/>
                    <a:pt x="34" y="40"/>
                    <a:pt x="37" y="42"/>
                  </a:cubicBezTo>
                  <a:cubicBezTo>
                    <a:pt x="40" y="45"/>
                    <a:pt x="42" y="48"/>
                    <a:pt x="44" y="48"/>
                  </a:cubicBezTo>
                  <a:cubicBezTo>
                    <a:pt x="45" y="48"/>
                    <a:pt x="50" y="54"/>
                    <a:pt x="52" y="53"/>
                  </a:cubicBezTo>
                  <a:cubicBezTo>
                    <a:pt x="53" y="52"/>
                    <a:pt x="54" y="54"/>
                    <a:pt x="56" y="55"/>
                  </a:cubicBezTo>
                  <a:cubicBezTo>
                    <a:pt x="57" y="55"/>
                    <a:pt x="55" y="55"/>
                    <a:pt x="56" y="59"/>
                  </a:cubicBezTo>
                  <a:cubicBezTo>
                    <a:pt x="59" y="58"/>
                    <a:pt x="59" y="61"/>
                    <a:pt x="60" y="60"/>
                  </a:cubicBezTo>
                  <a:cubicBezTo>
                    <a:pt x="61" y="60"/>
                    <a:pt x="61" y="60"/>
                    <a:pt x="62" y="61"/>
                  </a:cubicBezTo>
                  <a:cubicBezTo>
                    <a:pt x="62" y="60"/>
                    <a:pt x="62" y="59"/>
                    <a:pt x="63" y="57"/>
                  </a:cubicBezTo>
                  <a:cubicBezTo>
                    <a:pt x="65" y="54"/>
                    <a:pt x="66" y="54"/>
                    <a:pt x="64" y="52"/>
                  </a:cubicBezTo>
                  <a:cubicBezTo>
                    <a:pt x="63" y="50"/>
                    <a:pt x="65" y="49"/>
                    <a:pt x="64" y="48"/>
                  </a:cubicBezTo>
                  <a:cubicBezTo>
                    <a:pt x="63" y="47"/>
                    <a:pt x="62" y="49"/>
                    <a:pt x="62" y="47"/>
                  </a:cubicBezTo>
                  <a:cubicBezTo>
                    <a:pt x="62" y="46"/>
                    <a:pt x="61" y="46"/>
                    <a:pt x="60" y="46"/>
                  </a:cubicBezTo>
                  <a:cubicBezTo>
                    <a:pt x="59" y="46"/>
                    <a:pt x="61" y="43"/>
                    <a:pt x="63" y="43"/>
                  </a:cubicBezTo>
                  <a:cubicBezTo>
                    <a:pt x="65" y="44"/>
                    <a:pt x="66" y="44"/>
                    <a:pt x="67" y="42"/>
                  </a:cubicBezTo>
                  <a:cubicBezTo>
                    <a:pt x="69" y="39"/>
                    <a:pt x="66" y="39"/>
                    <a:pt x="69" y="39"/>
                  </a:cubicBezTo>
                  <a:cubicBezTo>
                    <a:pt x="71" y="39"/>
                    <a:pt x="69" y="36"/>
                    <a:pt x="71" y="35"/>
                  </a:cubicBezTo>
                  <a:cubicBezTo>
                    <a:pt x="71" y="34"/>
                    <a:pt x="71" y="36"/>
                    <a:pt x="74" y="35"/>
                  </a:cubicBezTo>
                  <a:cubicBezTo>
                    <a:pt x="76" y="34"/>
                    <a:pt x="75" y="33"/>
                    <a:pt x="76" y="33"/>
                  </a:cubicBezTo>
                  <a:cubicBezTo>
                    <a:pt x="77" y="33"/>
                    <a:pt x="77" y="35"/>
                    <a:pt x="77" y="35"/>
                  </a:cubicBezTo>
                  <a:cubicBezTo>
                    <a:pt x="78" y="35"/>
                    <a:pt x="78" y="35"/>
                    <a:pt x="77" y="36"/>
                  </a:cubicBezTo>
                  <a:cubicBezTo>
                    <a:pt x="76" y="37"/>
                    <a:pt x="75" y="38"/>
                    <a:pt x="76" y="38"/>
                  </a:cubicBezTo>
                  <a:cubicBezTo>
                    <a:pt x="77" y="38"/>
                    <a:pt x="76" y="40"/>
                    <a:pt x="79" y="39"/>
                  </a:cubicBezTo>
                  <a:cubicBezTo>
                    <a:pt x="80" y="38"/>
                    <a:pt x="80" y="38"/>
                    <a:pt x="82" y="40"/>
                  </a:cubicBezTo>
                  <a:cubicBezTo>
                    <a:pt x="84" y="41"/>
                    <a:pt x="84" y="37"/>
                    <a:pt x="85" y="38"/>
                  </a:cubicBezTo>
                  <a:cubicBezTo>
                    <a:pt x="87" y="38"/>
                    <a:pt x="87" y="37"/>
                    <a:pt x="89" y="35"/>
                  </a:cubicBezTo>
                  <a:cubicBezTo>
                    <a:pt x="92" y="34"/>
                    <a:pt x="89" y="35"/>
                    <a:pt x="86" y="33"/>
                  </a:cubicBezTo>
                  <a:cubicBezTo>
                    <a:pt x="82" y="31"/>
                    <a:pt x="83" y="28"/>
                    <a:pt x="81" y="31"/>
                  </a:cubicBezTo>
                  <a:cubicBezTo>
                    <a:pt x="80" y="34"/>
                    <a:pt x="77" y="31"/>
                    <a:pt x="75" y="30"/>
                  </a:cubicBezTo>
                  <a:cubicBezTo>
                    <a:pt x="73" y="29"/>
                    <a:pt x="83" y="25"/>
                    <a:pt x="79" y="24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7" y="25"/>
                    <a:pt x="78" y="26"/>
                    <a:pt x="77" y="26"/>
                  </a:cubicBezTo>
                  <a:cubicBezTo>
                    <a:pt x="76" y="26"/>
                    <a:pt x="77" y="25"/>
                    <a:pt x="76" y="26"/>
                  </a:cubicBezTo>
                  <a:cubicBezTo>
                    <a:pt x="74" y="27"/>
                    <a:pt x="73" y="28"/>
                    <a:pt x="72" y="29"/>
                  </a:cubicBezTo>
                  <a:cubicBezTo>
                    <a:pt x="71" y="30"/>
                    <a:pt x="71" y="30"/>
                    <a:pt x="70" y="30"/>
                  </a:cubicBezTo>
                  <a:cubicBezTo>
                    <a:pt x="68" y="31"/>
                    <a:pt x="69" y="32"/>
                    <a:pt x="68" y="32"/>
                  </a:cubicBezTo>
                  <a:cubicBezTo>
                    <a:pt x="67" y="33"/>
                    <a:pt x="66" y="34"/>
                    <a:pt x="66" y="35"/>
                  </a:cubicBezTo>
                  <a:cubicBezTo>
                    <a:pt x="67" y="36"/>
                    <a:pt x="66" y="37"/>
                    <a:pt x="65" y="36"/>
                  </a:cubicBezTo>
                  <a:cubicBezTo>
                    <a:pt x="65" y="36"/>
                    <a:pt x="63" y="35"/>
                    <a:pt x="63" y="35"/>
                  </a:cubicBezTo>
                  <a:cubicBezTo>
                    <a:pt x="63" y="35"/>
                    <a:pt x="64" y="33"/>
                    <a:pt x="64" y="33"/>
                  </a:cubicBezTo>
                  <a:cubicBezTo>
                    <a:pt x="64" y="33"/>
                    <a:pt x="64" y="34"/>
                    <a:pt x="63" y="33"/>
                  </a:cubicBezTo>
                  <a:cubicBezTo>
                    <a:pt x="63" y="32"/>
                    <a:pt x="63" y="32"/>
                    <a:pt x="59" y="32"/>
                  </a:cubicBezTo>
                  <a:cubicBezTo>
                    <a:pt x="56" y="33"/>
                    <a:pt x="56" y="32"/>
                    <a:pt x="56" y="30"/>
                  </a:cubicBezTo>
                  <a:cubicBezTo>
                    <a:pt x="56" y="28"/>
                    <a:pt x="56" y="26"/>
                    <a:pt x="55" y="26"/>
                  </a:cubicBezTo>
                  <a:cubicBezTo>
                    <a:pt x="55" y="26"/>
                    <a:pt x="53" y="26"/>
                    <a:pt x="53" y="26"/>
                  </a:cubicBezTo>
                  <a:cubicBezTo>
                    <a:pt x="53" y="26"/>
                    <a:pt x="53" y="25"/>
                    <a:pt x="53" y="23"/>
                  </a:cubicBezTo>
                  <a:cubicBezTo>
                    <a:pt x="54" y="20"/>
                    <a:pt x="54" y="18"/>
                    <a:pt x="53" y="20"/>
                  </a:cubicBezTo>
                  <a:cubicBezTo>
                    <a:pt x="51" y="21"/>
                    <a:pt x="52" y="17"/>
                    <a:pt x="50" y="16"/>
                  </a:cubicBezTo>
                  <a:cubicBezTo>
                    <a:pt x="48" y="15"/>
                    <a:pt x="48" y="13"/>
                    <a:pt x="46" y="14"/>
                  </a:cubicBezTo>
                  <a:cubicBezTo>
                    <a:pt x="43" y="16"/>
                    <a:pt x="41" y="14"/>
                    <a:pt x="36" y="15"/>
                  </a:cubicBezTo>
                  <a:cubicBezTo>
                    <a:pt x="32" y="16"/>
                    <a:pt x="32" y="16"/>
                    <a:pt x="30" y="14"/>
                  </a:cubicBezTo>
                  <a:cubicBezTo>
                    <a:pt x="29" y="12"/>
                    <a:pt x="28" y="11"/>
                    <a:pt x="28" y="10"/>
                  </a:cubicBezTo>
                  <a:cubicBezTo>
                    <a:pt x="27" y="10"/>
                    <a:pt x="28" y="9"/>
                    <a:pt x="28" y="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7" name="Freeform 20142">
              <a:extLst>
                <a:ext uri="{FF2B5EF4-FFF2-40B4-BE49-F238E27FC236}">
                  <a16:creationId xmlns:a16="http://schemas.microsoft.com/office/drawing/2014/main" id="{1CB156E6-3D59-4785-877C-7DE04803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831" y="2950040"/>
              <a:ext cx="257611" cy="135485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5" y="13"/>
                </a:cxn>
                <a:cxn ang="0">
                  <a:pos x="11" y="14"/>
                </a:cxn>
                <a:cxn ang="0">
                  <a:pos x="16" y="16"/>
                </a:cxn>
                <a:cxn ang="0">
                  <a:pos x="19" y="18"/>
                </a:cxn>
                <a:cxn ang="0">
                  <a:pos x="15" y="21"/>
                </a:cxn>
                <a:cxn ang="0">
                  <a:pos x="12" y="23"/>
                </a:cxn>
                <a:cxn ang="0">
                  <a:pos x="9" y="22"/>
                </a:cxn>
                <a:cxn ang="0">
                  <a:pos x="7" y="24"/>
                </a:cxn>
                <a:cxn ang="0">
                  <a:pos x="6" y="23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12" y="27"/>
                </a:cxn>
                <a:cxn ang="0">
                  <a:pos x="15" y="29"/>
                </a:cxn>
                <a:cxn ang="0">
                  <a:pos x="19" y="28"/>
                </a:cxn>
                <a:cxn ang="0">
                  <a:pos x="23" y="28"/>
                </a:cxn>
                <a:cxn ang="0">
                  <a:pos x="26" y="23"/>
                </a:cxn>
                <a:cxn ang="0">
                  <a:pos x="30" y="20"/>
                </a:cxn>
                <a:cxn ang="0">
                  <a:pos x="33" y="20"/>
                </a:cxn>
                <a:cxn ang="0">
                  <a:pos x="36" y="21"/>
                </a:cxn>
                <a:cxn ang="0">
                  <a:pos x="39" y="17"/>
                </a:cxn>
                <a:cxn ang="0">
                  <a:pos x="47" y="14"/>
                </a:cxn>
                <a:cxn ang="0">
                  <a:pos x="55" y="10"/>
                </a:cxn>
                <a:cxn ang="0">
                  <a:pos x="57" y="8"/>
                </a:cxn>
                <a:cxn ang="0">
                  <a:pos x="52" y="5"/>
                </a:cxn>
                <a:cxn ang="0">
                  <a:pos x="41" y="3"/>
                </a:cxn>
                <a:cxn ang="0">
                  <a:pos x="31" y="3"/>
                </a:cxn>
                <a:cxn ang="0">
                  <a:pos x="24" y="1"/>
                </a:cxn>
                <a:cxn ang="0">
                  <a:pos x="21" y="6"/>
                </a:cxn>
                <a:cxn ang="0">
                  <a:pos x="12" y="3"/>
                </a:cxn>
                <a:cxn ang="0">
                  <a:pos x="9" y="7"/>
                </a:cxn>
              </a:cxnLst>
              <a:rect l="0" t="0" r="r" b="b"/>
              <a:pathLst>
                <a:path w="57" h="30">
                  <a:moveTo>
                    <a:pt x="9" y="7"/>
                  </a:moveTo>
                  <a:cubicBezTo>
                    <a:pt x="13" y="8"/>
                    <a:pt x="3" y="12"/>
                    <a:pt x="5" y="13"/>
                  </a:cubicBezTo>
                  <a:cubicBezTo>
                    <a:pt x="7" y="14"/>
                    <a:pt x="10" y="17"/>
                    <a:pt x="11" y="14"/>
                  </a:cubicBezTo>
                  <a:cubicBezTo>
                    <a:pt x="13" y="11"/>
                    <a:pt x="12" y="14"/>
                    <a:pt x="16" y="16"/>
                  </a:cubicBezTo>
                  <a:cubicBezTo>
                    <a:pt x="19" y="18"/>
                    <a:pt x="22" y="17"/>
                    <a:pt x="19" y="18"/>
                  </a:cubicBezTo>
                  <a:cubicBezTo>
                    <a:pt x="17" y="20"/>
                    <a:pt x="17" y="21"/>
                    <a:pt x="15" y="21"/>
                  </a:cubicBezTo>
                  <a:cubicBezTo>
                    <a:pt x="14" y="20"/>
                    <a:pt x="14" y="24"/>
                    <a:pt x="12" y="23"/>
                  </a:cubicBezTo>
                  <a:cubicBezTo>
                    <a:pt x="10" y="21"/>
                    <a:pt x="10" y="21"/>
                    <a:pt x="9" y="22"/>
                  </a:cubicBezTo>
                  <a:cubicBezTo>
                    <a:pt x="8" y="23"/>
                    <a:pt x="8" y="22"/>
                    <a:pt x="7" y="24"/>
                  </a:cubicBezTo>
                  <a:cubicBezTo>
                    <a:pt x="6" y="25"/>
                    <a:pt x="7" y="23"/>
                    <a:pt x="6" y="23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5"/>
                    <a:pt x="0" y="23"/>
                    <a:pt x="0" y="25"/>
                  </a:cubicBezTo>
                  <a:cubicBezTo>
                    <a:pt x="0" y="28"/>
                    <a:pt x="7" y="26"/>
                    <a:pt x="7" y="27"/>
                  </a:cubicBezTo>
                  <a:cubicBezTo>
                    <a:pt x="8" y="29"/>
                    <a:pt x="11" y="25"/>
                    <a:pt x="12" y="27"/>
                  </a:cubicBezTo>
                  <a:cubicBezTo>
                    <a:pt x="13" y="30"/>
                    <a:pt x="14" y="28"/>
                    <a:pt x="15" y="29"/>
                  </a:cubicBezTo>
                  <a:cubicBezTo>
                    <a:pt x="16" y="30"/>
                    <a:pt x="16" y="27"/>
                    <a:pt x="19" y="28"/>
                  </a:cubicBezTo>
                  <a:cubicBezTo>
                    <a:pt x="22" y="29"/>
                    <a:pt x="21" y="27"/>
                    <a:pt x="23" y="28"/>
                  </a:cubicBezTo>
                  <a:cubicBezTo>
                    <a:pt x="27" y="27"/>
                    <a:pt x="21" y="24"/>
                    <a:pt x="26" y="23"/>
                  </a:cubicBezTo>
                  <a:cubicBezTo>
                    <a:pt x="30" y="22"/>
                    <a:pt x="28" y="20"/>
                    <a:pt x="30" y="20"/>
                  </a:cubicBezTo>
                  <a:cubicBezTo>
                    <a:pt x="33" y="21"/>
                    <a:pt x="32" y="17"/>
                    <a:pt x="33" y="20"/>
                  </a:cubicBezTo>
                  <a:cubicBezTo>
                    <a:pt x="34" y="23"/>
                    <a:pt x="35" y="20"/>
                    <a:pt x="36" y="21"/>
                  </a:cubicBezTo>
                  <a:cubicBezTo>
                    <a:pt x="38" y="22"/>
                    <a:pt x="38" y="20"/>
                    <a:pt x="39" y="17"/>
                  </a:cubicBezTo>
                  <a:cubicBezTo>
                    <a:pt x="40" y="15"/>
                    <a:pt x="46" y="18"/>
                    <a:pt x="47" y="14"/>
                  </a:cubicBezTo>
                  <a:cubicBezTo>
                    <a:pt x="48" y="12"/>
                    <a:pt x="53" y="11"/>
                    <a:pt x="55" y="10"/>
                  </a:cubicBezTo>
                  <a:cubicBezTo>
                    <a:pt x="56" y="9"/>
                    <a:pt x="56" y="10"/>
                    <a:pt x="57" y="8"/>
                  </a:cubicBezTo>
                  <a:cubicBezTo>
                    <a:pt x="55" y="5"/>
                    <a:pt x="53" y="7"/>
                    <a:pt x="52" y="5"/>
                  </a:cubicBezTo>
                  <a:cubicBezTo>
                    <a:pt x="52" y="3"/>
                    <a:pt x="48" y="3"/>
                    <a:pt x="41" y="3"/>
                  </a:cubicBezTo>
                  <a:cubicBezTo>
                    <a:pt x="33" y="2"/>
                    <a:pt x="33" y="4"/>
                    <a:pt x="31" y="3"/>
                  </a:cubicBezTo>
                  <a:cubicBezTo>
                    <a:pt x="30" y="2"/>
                    <a:pt x="27" y="0"/>
                    <a:pt x="24" y="1"/>
                  </a:cubicBezTo>
                  <a:cubicBezTo>
                    <a:pt x="20" y="2"/>
                    <a:pt x="23" y="7"/>
                    <a:pt x="21" y="6"/>
                  </a:cubicBezTo>
                  <a:cubicBezTo>
                    <a:pt x="19" y="5"/>
                    <a:pt x="15" y="3"/>
                    <a:pt x="12" y="3"/>
                  </a:cubicBezTo>
                  <a:cubicBezTo>
                    <a:pt x="9" y="4"/>
                    <a:pt x="9" y="6"/>
                    <a:pt x="9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8" name="Freeform 20143">
              <a:extLst>
                <a:ext uri="{FF2B5EF4-FFF2-40B4-BE49-F238E27FC236}">
                  <a16:creationId xmlns:a16="http://schemas.microsoft.com/office/drawing/2014/main" id="{BEDB80B1-EE05-463B-8683-178480A7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217" y="3022552"/>
              <a:ext cx="188915" cy="14502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4" y="10"/>
                </a:cxn>
                <a:cxn ang="0">
                  <a:pos x="1" y="13"/>
                </a:cxn>
                <a:cxn ang="0">
                  <a:pos x="3" y="14"/>
                </a:cxn>
                <a:cxn ang="0">
                  <a:pos x="5" y="15"/>
                </a:cxn>
                <a:cxn ang="0">
                  <a:pos x="5" y="19"/>
                </a:cxn>
                <a:cxn ang="0">
                  <a:pos x="4" y="24"/>
                </a:cxn>
                <a:cxn ang="0">
                  <a:pos x="3" y="28"/>
                </a:cxn>
                <a:cxn ang="0">
                  <a:pos x="5" y="28"/>
                </a:cxn>
                <a:cxn ang="0">
                  <a:pos x="9" y="27"/>
                </a:cxn>
                <a:cxn ang="0">
                  <a:pos x="11" y="28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16" y="22"/>
                </a:cxn>
                <a:cxn ang="0">
                  <a:pos x="20" y="19"/>
                </a:cxn>
                <a:cxn ang="0">
                  <a:pos x="21" y="22"/>
                </a:cxn>
                <a:cxn ang="0">
                  <a:pos x="23" y="24"/>
                </a:cxn>
                <a:cxn ang="0">
                  <a:pos x="25" y="30"/>
                </a:cxn>
                <a:cxn ang="0">
                  <a:pos x="29" y="28"/>
                </a:cxn>
                <a:cxn ang="0">
                  <a:pos x="31" y="26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39" y="27"/>
                </a:cxn>
                <a:cxn ang="0">
                  <a:pos x="41" y="25"/>
                </a:cxn>
                <a:cxn ang="0">
                  <a:pos x="40" y="21"/>
                </a:cxn>
                <a:cxn ang="0">
                  <a:pos x="40" y="18"/>
                </a:cxn>
                <a:cxn ang="0">
                  <a:pos x="36" y="18"/>
                </a:cxn>
                <a:cxn ang="0">
                  <a:pos x="35" y="15"/>
                </a:cxn>
                <a:cxn ang="0">
                  <a:pos x="34" y="12"/>
                </a:cxn>
                <a:cxn ang="0">
                  <a:pos x="30" y="12"/>
                </a:cxn>
                <a:cxn ang="0">
                  <a:pos x="26" y="13"/>
                </a:cxn>
                <a:cxn ang="0">
                  <a:pos x="23" y="11"/>
                </a:cxn>
                <a:cxn ang="0">
                  <a:pos x="18" y="11"/>
                </a:cxn>
                <a:cxn ang="0">
                  <a:pos x="11" y="9"/>
                </a:cxn>
                <a:cxn ang="0">
                  <a:pos x="12" y="7"/>
                </a:cxn>
                <a:cxn ang="0">
                  <a:pos x="17" y="7"/>
                </a:cxn>
                <a:cxn ang="0">
                  <a:pos x="18" y="8"/>
                </a:cxn>
                <a:cxn ang="0">
                  <a:pos x="20" y="6"/>
                </a:cxn>
              </a:cxnLst>
              <a:rect l="0" t="0" r="r" b="b"/>
              <a:pathLst>
                <a:path w="42" h="32">
                  <a:moveTo>
                    <a:pt x="20" y="6"/>
                  </a:moveTo>
                  <a:cubicBezTo>
                    <a:pt x="17" y="7"/>
                    <a:pt x="18" y="5"/>
                    <a:pt x="17" y="5"/>
                  </a:cubicBezTo>
                  <a:cubicBezTo>
                    <a:pt x="16" y="5"/>
                    <a:pt x="17" y="4"/>
                    <a:pt x="18" y="3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0"/>
                    <a:pt x="17" y="0"/>
                  </a:cubicBezTo>
                  <a:cubicBezTo>
                    <a:pt x="16" y="0"/>
                    <a:pt x="17" y="1"/>
                    <a:pt x="15" y="2"/>
                  </a:cubicBezTo>
                  <a:cubicBezTo>
                    <a:pt x="12" y="3"/>
                    <a:pt x="12" y="1"/>
                    <a:pt x="12" y="2"/>
                  </a:cubicBezTo>
                  <a:cubicBezTo>
                    <a:pt x="10" y="3"/>
                    <a:pt x="12" y="6"/>
                    <a:pt x="10" y="6"/>
                  </a:cubicBezTo>
                  <a:cubicBezTo>
                    <a:pt x="7" y="6"/>
                    <a:pt x="10" y="6"/>
                    <a:pt x="8" y="9"/>
                  </a:cubicBezTo>
                  <a:cubicBezTo>
                    <a:pt x="7" y="11"/>
                    <a:pt x="6" y="11"/>
                    <a:pt x="4" y="10"/>
                  </a:cubicBezTo>
                  <a:cubicBezTo>
                    <a:pt x="2" y="10"/>
                    <a:pt x="0" y="13"/>
                    <a:pt x="1" y="13"/>
                  </a:cubicBezTo>
                  <a:cubicBezTo>
                    <a:pt x="2" y="13"/>
                    <a:pt x="3" y="13"/>
                    <a:pt x="3" y="14"/>
                  </a:cubicBezTo>
                  <a:cubicBezTo>
                    <a:pt x="3" y="16"/>
                    <a:pt x="4" y="14"/>
                    <a:pt x="5" y="15"/>
                  </a:cubicBezTo>
                  <a:cubicBezTo>
                    <a:pt x="6" y="16"/>
                    <a:pt x="4" y="17"/>
                    <a:pt x="5" y="19"/>
                  </a:cubicBezTo>
                  <a:cubicBezTo>
                    <a:pt x="7" y="21"/>
                    <a:pt x="6" y="21"/>
                    <a:pt x="4" y="24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4" y="30"/>
                    <a:pt x="5" y="30"/>
                    <a:pt x="5" y="28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10" y="26"/>
                    <a:pt x="11" y="28"/>
                    <a:pt x="11" y="28"/>
                  </a:cubicBezTo>
                  <a:cubicBezTo>
                    <a:pt x="12" y="28"/>
                    <a:pt x="11" y="26"/>
                    <a:pt x="12" y="25"/>
                  </a:cubicBezTo>
                  <a:cubicBezTo>
                    <a:pt x="14" y="24"/>
                    <a:pt x="15" y="26"/>
                    <a:pt x="16" y="25"/>
                  </a:cubicBezTo>
                  <a:cubicBezTo>
                    <a:pt x="17" y="24"/>
                    <a:pt x="15" y="23"/>
                    <a:pt x="16" y="22"/>
                  </a:cubicBezTo>
                  <a:cubicBezTo>
                    <a:pt x="18" y="21"/>
                    <a:pt x="17" y="18"/>
                    <a:pt x="20" y="19"/>
                  </a:cubicBezTo>
                  <a:cubicBezTo>
                    <a:pt x="23" y="20"/>
                    <a:pt x="21" y="21"/>
                    <a:pt x="21" y="22"/>
                  </a:cubicBezTo>
                  <a:cubicBezTo>
                    <a:pt x="22" y="23"/>
                    <a:pt x="23" y="20"/>
                    <a:pt x="23" y="24"/>
                  </a:cubicBezTo>
                  <a:cubicBezTo>
                    <a:pt x="22" y="30"/>
                    <a:pt x="23" y="32"/>
                    <a:pt x="25" y="30"/>
                  </a:cubicBezTo>
                  <a:cubicBezTo>
                    <a:pt x="27" y="29"/>
                    <a:pt x="29" y="29"/>
                    <a:pt x="29" y="28"/>
                  </a:cubicBezTo>
                  <a:cubicBezTo>
                    <a:pt x="29" y="27"/>
                    <a:pt x="30" y="27"/>
                    <a:pt x="31" y="26"/>
                  </a:cubicBezTo>
                  <a:cubicBezTo>
                    <a:pt x="32" y="25"/>
                    <a:pt x="35" y="25"/>
                    <a:pt x="34" y="26"/>
                  </a:cubicBezTo>
                  <a:cubicBezTo>
                    <a:pt x="33" y="28"/>
                    <a:pt x="34" y="28"/>
                    <a:pt x="36" y="26"/>
                  </a:cubicBezTo>
                  <a:cubicBezTo>
                    <a:pt x="38" y="25"/>
                    <a:pt x="40" y="26"/>
                    <a:pt x="39" y="27"/>
                  </a:cubicBezTo>
                  <a:cubicBezTo>
                    <a:pt x="41" y="27"/>
                    <a:pt x="42" y="26"/>
                    <a:pt x="41" y="25"/>
                  </a:cubicBezTo>
                  <a:cubicBezTo>
                    <a:pt x="39" y="24"/>
                    <a:pt x="41" y="22"/>
                    <a:pt x="40" y="21"/>
                  </a:cubicBezTo>
                  <a:cubicBezTo>
                    <a:pt x="39" y="20"/>
                    <a:pt x="40" y="19"/>
                    <a:pt x="40" y="18"/>
                  </a:cubicBezTo>
                  <a:cubicBezTo>
                    <a:pt x="39" y="17"/>
                    <a:pt x="36" y="16"/>
                    <a:pt x="36" y="18"/>
                  </a:cubicBezTo>
                  <a:cubicBezTo>
                    <a:pt x="36" y="19"/>
                    <a:pt x="34" y="17"/>
                    <a:pt x="35" y="15"/>
                  </a:cubicBezTo>
                  <a:cubicBezTo>
                    <a:pt x="35" y="14"/>
                    <a:pt x="33" y="14"/>
                    <a:pt x="34" y="12"/>
                  </a:cubicBezTo>
                  <a:cubicBezTo>
                    <a:pt x="32" y="11"/>
                    <a:pt x="33" y="13"/>
                    <a:pt x="30" y="12"/>
                  </a:cubicBezTo>
                  <a:cubicBezTo>
                    <a:pt x="27" y="11"/>
                    <a:pt x="27" y="14"/>
                    <a:pt x="26" y="13"/>
                  </a:cubicBezTo>
                  <a:cubicBezTo>
                    <a:pt x="25" y="12"/>
                    <a:pt x="24" y="14"/>
                    <a:pt x="23" y="11"/>
                  </a:cubicBezTo>
                  <a:cubicBezTo>
                    <a:pt x="22" y="9"/>
                    <a:pt x="19" y="13"/>
                    <a:pt x="18" y="11"/>
                  </a:cubicBezTo>
                  <a:cubicBezTo>
                    <a:pt x="18" y="10"/>
                    <a:pt x="11" y="12"/>
                    <a:pt x="11" y="9"/>
                  </a:cubicBezTo>
                  <a:cubicBezTo>
                    <a:pt x="11" y="7"/>
                    <a:pt x="12" y="9"/>
                    <a:pt x="12" y="7"/>
                  </a:cubicBezTo>
                  <a:cubicBezTo>
                    <a:pt x="12" y="6"/>
                    <a:pt x="15" y="6"/>
                    <a:pt x="17" y="7"/>
                  </a:cubicBezTo>
                  <a:cubicBezTo>
                    <a:pt x="18" y="7"/>
                    <a:pt x="17" y="9"/>
                    <a:pt x="18" y="8"/>
                  </a:cubicBezTo>
                  <a:cubicBezTo>
                    <a:pt x="19" y="6"/>
                    <a:pt x="19" y="7"/>
                    <a:pt x="20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39" name="Freeform 20144">
              <a:extLst>
                <a:ext uri="{FF2B5EF4-FFF2-40B4-BE49-F238E27FC236}">
                  <a16:creationId xmlns:a16="http://schemas.microsoft.com/office/drawing/2014/main" id="{E424A4A3-2EE0-4323-9D59-F8CF4AD6C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475" y="3507242"/>
              <a:ext cx="49614" cy="11640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22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2" y="8"/>
                </a:cxn>
              </a:cxnLst>
              <a:rect l="0" t="0" r="r" b="b"/>
              <a:pathLst>
                <a:path w="11" h="26">
                  <a:moveTo>
                    <a:pt x="2" y="8"/>
                  </a:moveTo>
                  <a:cubicBezTo>
                    <a:pt x="5" y="4"/>
                    <a:pt x="6" y="3"/>
                    <a:pt x="7" y="2"/>
                  </a:cubicBezTo>
                  <a:cubicBezTo>
                    <a:pt x="8" y="2"/>
                    <a:pt x="8" y="0"/>
                    <a:pt x="9" y="2"/>
                  </a:cubicBezTo>
                  <a:cubicBezTo>
                    <a:pt x="11" y="4"/>
                    <a:pt x="9" y="4"/>
                    <a:pt x="10" y="6"/>
                  </a:cubicBezTo>
                  <a:cubicBezTo>
                    <a:pt x="10" y="7"/>
                    <a:pt x="9" y="9"/>
                    <a:pt x="8" y="14"/>
                  </a:cubicBezTo>
                  <a:cubicBezTo>
                    <a:pt x="7" y="20"/>
                    <a:pt x="5" y="18"/>
                    <a:pt x="5" y="22"/>
                  </a:cubicBezTo>
                  <a:cubicBezTo>
                    <a:pt x="5" y="26"/>
                    <a:pt x="4" y="23"/>
                    <a:pt x="3" y="21"/>
                  </a:cubicBezTo>
                  <a:cubicBezTo>
                    <a:pt x="3" y="19"/>
                    <a:pt x="2" y="21"/>
                    <a:pt x="1" y="17"/>
                  </a:cubicBezTo>
                  <a:cubicBezTo>
                    <a:pt x="0" y="14"/>
                    <a:pt x="0" y="12"/>
                    <a:pt x="2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0" name="Freeform 20145">
              <a:extLst>
                <a:ext uri="{FF2B5EF4-FFF2-40B4-BE49-F238E27FC236}">
                  <a16:creationId xmlns:a16="http://schemas.microsoft.com/office/drawing/2014/main" id="{CE305EEC-A7AD-43BE-8FA2-5B4D03F2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519" y="2959581"/>
              <a:ext cx="148842" cy="17555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4" y="31"/>
                </a:cxn>
                <a:cxn ang="0">
                  <a:pos x="3" y="33"/>
                </a:cxn>
                <a:cxn ang="0">
                  <a:pos x="3" y="35"/>
                </a:cxn>
                <a:cxn ang="0">
                  <a:pos x="4" y="37"/>
                </a:cxn>
                <a:cxn ang="0">
                  <a:pos x="6" y="38"/>
                </a:cxn>
                <a:cxn ang="0">
                  <a:pos x="8" y="37"/>
                </a:cxn>
                <a:cxn ang="0">
                  <a:pos x="9" y="37"/>
                </a:cxn>
                <a:cxn ang="0">
                  <a:pos x="12" y="37"/>
                </a:cxn>
                <a:cxn ang="0">
                  <a:pos x="14" y="34"/>
                </a:cxn>
                <a:cxn ang="0">
                  <a:pos x="20" y="33"/>
                </a:cxn>
                <a:cxn ang="0">
                  <a:pos x="21" y="31"/>
                </a:cxn>
                <a:cxn ang="0">
                  <a:pos x="18" y="29"/>
                </a:cxn>
                <a:cxn ang="0">
                  <a:pos x="16" y="27"/>
                </a:cxn>
                <a:cxn ang="0">
                  <a:pos x="16" y="25"/>
                </a:cxn>
                <a:cxn ang="0">
                  <a:pos x="18" y="22"/>
                </a:cxn>
                <a:cxn ang="0">
                  <a:pos x="22" y="20"/>
                </a:cxn>
                <a:cxn ang="0">
                  <a:pos x="27" y="16"/>
                </a:cxn>
                <a:cxn ang="0">
                  <a:pos x="28" y="12"/>
                </a:cxn>
                <a:cxn ang="0">
                  <a:pos x="28" y="9"/>
                </a:cxn>
                <a:cxn ang="0">
                  <a:pos x="31" y="5"/>
                </a:cxn>
                <a:cxn ang="0">
                  <a:pos x="33" y="5"/>
                </a:cxn>
                <a:cxn ang="0">
                  <a:pos x="32" y="4"/>
                </a:cxn>
                <a:cxn ang="0">
                  <a:pos x="31" y="3"/>
                </a:cxn>
                <a:cxn ang="0">
                  <a:pos x="29" y="0"/>
                </a:cxn>
                <a:cxn ang="0">
                  <a:pos x="27" y="4"/>
                </a:cxn>
                <a:cxn ang="0">
                  <a:pos x="24" y="7"/>
                </a:cxn>
                <a:cxn ang="0">
                  <a:pos x="22" y="7"/>
                </a:cxn>
                <a:cxn ang="0">
                  <a:pos x="19" y="8"/>
                </a:cxn>
                <a:cxn ang="0">
                  <a:pos x="20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9"/>
                </a:cxn>
                <a:cxn ang="0">
                  <a:pos x="12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6"/>
                </a:cxn>
                <a:cxn ang="0">
                  <a:pos x="5" y="17"/>
                </a:cxn>
                <a:cxn ang="0">
                  <a:pos x="3" y="18"/>
                </a:cxn>
                <a:cxn ang="0">
                  <a:pos x="0" y="21"/>
                </a:cxn>
                <a:cxn ang="0">
                  <a:pos x="0" y="22"/>
                </a:cxn>
              </a:cxnLst>
              <a:rect l="0" t="0" r="r" b="b"/>
              <a:pathLst>
                <a:path w="33" h="39">
                  <a:moveTo>
                    <a:pt x="0" y="22"/>
                  </a:moveTo>
                  <a:cubicBezTo>
                    <a:pt x="0" y="23"/>
                    <a:pt x="1" y="25"/>
                    <a:pt x="2" y="24"/>
                  </a:cubicBezTo>
                  <a:cubicBezTo>
                    <a:pt x="3" y="23"/>
                    <a:pt x="6" y="25"/>
                    <a:pt x="5" y="27"/>
                  </a:cubicBezTo>
                  <a:cubicBezTo>
                    <a:pt x="5" y="29"/>
                    <a:pt x="3" y="30"/>
                    <a:pt x="4" y="31"/>
                  </a:cubicBezTo>
                  <a:cubicBezTo>
                    <a:pt x="5" y="32"/>
                    <a:pt x="3" y="31"/>
                    <a:pt x="3" y="33"/>
                  </a:cubicBezTo>
                  <a:cubicBezTo>
                    <a:pt x="2" y="35"/>
                    <a:pt x="0" y="35"/>
                    <a:pt x="3" y="35"/>
                  </a:cubicBezTo>
                  <a:cubicBezTo>
                    <a:pt x="5" y="36"/>
                    <a:pt x="1" y="36"/>
                    <a:pt x="4" y="37"/>
                  </a:cubicBezTo>
                  <a:cubicBezTo>
                    <a:pt x="6" y="37"/>
                    <a:pt x="4" y="39"/>
                    <a:pt x="6" y="38"/>
                  </a:cubicBezTo>
                  <a:cubicBezTo>
                    <a:pt x="7" y="37"/>
                    <a:pt x="6" y="35"/>
                    <a:pt x="8" y="37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10" y="36"/>
                    <a:pt x="11" y="37"/>
                    <a:pt x="12" y="37"/>
                  </a:cubicBezTo>
                  <a:cubicBezTo>
                    <a:pt x="12" y="36"/>
                    <a:pt x="12" y="35"/>
                    <a:pt x="14" y="34"/>
                  </a:cubicBezTo>
                  <a:cubicBezTo>
                    <a:pt x="17" y="33"/>
                    <a:pt x="18" y="34"/>
                    <a:pt x="20" y="33"/>
                  </a:cubicBezTo>
                  <a:cubicBezTo>
                    <a:pt x="21" y="33"/>
                    <a:pt x="19" y="32"/>
                    <a:pt x="21" y="31"/>
                  </a:cubicBezTo>
                  <a:cubicBezTo>
                    <a:pt x="20" y="30"/>
                    <a:pt x="20" y="31"/>
                    <a:pt x="18" y="29"/>
                  </a:cubicBezTo>
                  <a:cubicBezTo>
                    <a:pt x="17" y="27"/>
                    <a:pt x="16" y="28"/>
                    <a:pt x="16" y="27"/>
                  </a:cubicBezTo>
                  <a:cubicBezTo>
                    <a:pt x="15" y="26"/>
                    <a:pt x="17" y="28"/>
                    <a:pt x="16" y="25"/>
                  </a:cubicBezTo>
                  <a:cubicBezTo>
                    <a:pt x="16" y="22"/>
                    <a:pt x="17" y="24"/>
                    <a:pt x="18" y="22"/>
                  </a:cubicBezTo>
                  <a:cubicBezTo>
                    <a:pt x="19" y="20"/>
                    <a:pt x="19" y="23"/>
                    <a:pt x="22" y="20"/>
                  </a:cubicBezTo>
                  <a:cubicBezTo>
                    <a:pt x="25" y="18"/>
                    <a:pt x="26" y="16"/>
                    <a:pt x="27" y="16"/>
                  </a:cubicBezTo>
                  <a:cubicBezTo>
                    <a:pt x="28" y="16"/>
                    <a:pt x="28" y="13"/>
                    <a:pt x="28" y="12"/>
                  </a:cubicBezTo>
                  <a:cubicBezTo>
                    <a:pt x="28" y="11"/>
                    <a:pt x="27" y="11"/>
                    <a:pt x="28" y="9"/>
                  </a:cubicBezTo>
                  <a:cubicBezTo>
                    <a:pt x="30" y="7"/>
                    <a:pt x="30" y="6"/>
                    <a:pt x="31" y="5"/>
                  </a:cubicBezTo>
                  <a:cubicBezTo>
                    <a:pt x="32" y="5"/>
                    <a:pt x="32" y="6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2" y="4"/>
                    <a:pt x="31" y="3"/>
                  </a:cubicBezTo>
                  <a:cubicBezTo>
                    <a:pt x="30" y="2"/>
                    <a:pt x="31" y="1"/>
                    <a:pt x="29" y="0"/>
                  </a:cubicBezTo>
                  <a:cubicBezTo>
                    <a:pt x="27" y="0"/>
                    <a:pt x="29" y="5"/>
                    <a:pt x="27" y="4"/>
                  </a:cubicBezTo>
                  <a:cubicBezTo>
                    <a:pt x="25" y="4"/>
                    <a:pt x="26" y="6"/>
                    <a:pt x="24" y="7"/>
                  </a:cubicBezTo>
                  <a:cubicBezTo>
                    <a:pt x="23" y="8"/>
                    <a:pt x="24" y="7"/>
                    <a:pt x="22" y="7"/>
                  </a:cubicBezTo>
                  <a:cubicBezTo>
                    <a:pt x="21" y="8"/>
                    <a:pt x="19" y="6"/>
                    <a:pt x="19" y="8"/>
                  </a:cubicBezTo>
                  <a:cubicBezTo>
                    <a:pt x="19" y="10"/>
                    <a:pt x="21" y="10"/>
                    <a:pt x="20" y="11"/>
                  </a:cubicBezTo>
                  <a:cubicBezTo>
                    <a:pt x="19" y="12"/>
                    <a:pt x="19" y="11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4" y="11"/>
                    <a:pt x="14" y="8"/>
                    <a:pt x="13" y="9"/>
                  </a:cubicBezTo>
                  <a:cubicBezTo>
                    <a:pt x="12" y="10"/>
                    <a:pt x="13" y="9"/>
                    <a:pt x="12" y="10"/>
                  </a:cubicBezTo>
                  <a:cubicBezTo>
                    <a:pt x="11" y="11"/>
                    <a:pt x="12" y="11"/>
                    <a:pt x="11" y="12"/>
                  </a:cubicBezTo>
                  <a:cubicBezTo>
                    <a:pt x="10" y="13"/>
                    <a:pt x="9" y="15"/>
                    <a:pt x="8" y="15"/>
                  </a:cubicBezTo>
                  <a:cubicBezTo>
                    <a:pt x="6" y="15"/>
                    <a:pt x="7" y="16"/>
                    <a:pt x="6" y="16"/>
                  </a:cubicBezTo>
                  <a:cubicBezTo>
                    <a:pt x="5" y="16"/>
                    <a:pt x="6" y="17"/>
                    <a:pt x="5" y="17"/>
                  </a:cubicBezTo>
                  <a:cubicBezTo>
                    <a:pt x="3" y="18"/>
                    <a:pt x="4" y="18"/>
                    <a:pt x="3" y="18"/>
                  </a:cubicBezTo>
                  <a:cubicBezTo>
                    <a:pt x="2" y="18"/>
                    <a:pt x="1" y="20"/>
                    <a:pt x="0" y="21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1" name="Freeform 20146">
              <a:extLst>
                <a:ext uri="{FF2B5EF4-FFF2-40B4-BE49-F238E27FC236}">
                  <a16:creationId xmlns:a16="http://schemas.microsoft.com/office/drawing/2014/main" id="{278B4B87-E1C3-420D-8024-D93B16F78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2775" y="3098881"/>
              <a:ext cx="85871" cy="177466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5" y="5"/>
                </a:cxn>
                <a:cxn ang="0">
                  <a:pos x="18" y="18"/>
                </a:cxn>
                <a:cxn ang="0">
                  <a:pos x="17" y="25"/>
                </a:cxn>
                <a:cxn ang="0">
                  <a:pos x="13" y="27"/>
                </a:cxn>
                <a:cxn ang="0">
                  <a:pos x="9" y="28"/>
                </a:cxn>
                <a:cxn ang="0">
                  <a:pos x="8" y="28"/>
                </a:cxn>
                <a:cxn ang="0">
                  <a:pos x="7" y="28"/>
                </a:cxn>
                <a:cxn ang="0">
                  <a:pos x="5" y="30"/>
                </a:cxn>
                <a:cxn ang="0">
                  <a:pos x="3" y="29"/>
                </a:cxn>
                <a:cxn ang="0">
                  <a:pos x="2" y="27"/>
                </a:cxn>
                <a:cxn ang="0">
                  <a:pos x="3" y="22"/>
                </a:cxn>
                <a:cxn ang="0">
                  <a:pos x="3" y="18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5" y="13"/>
                </a:cxn>
                <a:cxn ang="0">
                  <a:pos x="3" y="7"/>
                </a:cxn>
                <a:cxn ang="0">
                  <a:pos x="6" y="3"/>
                </a:cxn>
                <a:cxn ang="0">
                  <a:pos x="1" y="38"/>
                </a:cxn>
                <a:cxn ang="0">
                  <a:pos x="18" y="30"/>
                </a:cxn>
                <a:cxn ang="0">
                  <a:pos x="17" y="30"/>
                </a:cxn>
                <a:cxn ang="0">
                  <a:pos x="18" y="30"/>
                </a:cxn>
                <a:cxn ang="0">
                  <a:pos x="1" y="3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26"/>
                </a:cxn>
                <a:cxn ang="0">
                  <a:pos x="1" y="27"/>
                </a:cxn>
                <a:cxn ang="0">
                  <a:pos x="2" y="1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0" y="26"/>
                </a:cxn>
                <a:cxn ang="0">
                  <a:pos x="11" y="27"/>
                </a:cxn>
                <a:cxn ang="0">
                  <a:pos x="4" y="3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9" h="39">
                  <a:moveTo>
                    <a:pt x="6" y="3"/>
                  </a:moveTo>
                  <a:cubicBezTo>
                    <a:pt x="9" y="2"/>
                    <a:pt x="10" y="3"/>
                    <a:pt x="12" y="2"/>
                  </a:cubicBezTo>
                  <a:cubicBezTo>
                    <a:pt x="13" y="2"/>
                    <a:pt x="11" y="1"/>
                    <a:pt x="13" y="0"/>
                  </a:cubicBezTo>
                  <a:cubicBezTo>
                    <a:pt x="13" y="1"/>
                    <a:pt x="14" y="3"/>
                    <a:pt x="15" y="5"/>
                  </a:cubicBezTo>
                  <a:cubicBezTo>
                    <a:pt x="16" y="7"/>
                    <a:pt x="18" y="10"/>
                    <a:pt x="18" y="13"/>
                  </a:cubicBezTo>
                  <a:cubicBezTo>
                    <a:pt x="19" y="15"/>
                    <a:pt x="18" y="15"/>
                    <a:pt x="18" y="18"/>
                  </a:cubicBezTo>
                  <a:cubicBezTo>
                    <a:pt x="18" y="20"/>
                    <a:pt x="19" y="17"/>
                    <a:pt x="19" y="19"/>
                  </a:cubicBezTo>
                  <a:cubicBezTo>
                    <a:pt x="19" y="21"/>
                    <a:pt x="17" y="24"/>
                    <a:pt x="17" y="25"/>
                  </a:cubicBezTo>
                  <a:cubicBezTo>
                    <a:pt x="16" y="26"/>
                    <a:pt x="15" y="25"/>
                    <a:pt x="14" y="25"/>
                  </a:cubicBezTo>
                  <a:cubicBezTo>
                    <a:pt x="13" y="26"/>
                    <a:pt x="14" y="26"/>
                    <a:pt x="13" y="27"/>
                  </a:cubicBezTo>
                  <a:cubicBezTo>
                    <a:pt x="12" y="27"/>
                    <a:pt x="11" y="26"/>
                    <a:pt x="9" y="26"/>
                  </a:cubicBezTo>
                  <a:cubicBezTo>
                    <a:pt x="8" y="27"/>
                    <a:pt x="10" y="27"/>
                    <a:pt x="9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7" y="30"/>
                    <a:pt x="6" y="29"/>
                    <a:pt x="7" y="28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4" y="30"/>
                    <a:pt x="5" y="27"/>
                    <a:pt x="4" y="29"/>
                  </a:cubicBezTo>
                  <a:cubicBezTo>
                    <a:pt x="3" y="31"/>
                    <a:pt x="3" y="31"/>
                    <a:pt x="3" y="29"/>
                  </a:cubicBezTo>
                  <a:cubicBezTo>
                    <a:pt x="3" y="28"/>
                    <a:pt x="2" y="29"/>
                    <a:pt x="2" y="28"/>
                  </a:cubicBezTo>
                  <a:cubicBezTo>
                    <a:pt x="2" y="27"/>
                    <a:pt x="3" y="28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1" y="25"/>
                    <a:pt x="2" y="24"/>
                    <a:pt x="3" y="22"/>
                  </a:cubicBezTo>
                  <a:cubicBezTo>
                    <a:pt x="3" y="20"/>
                    <a:pt x="5" y="21"/>
                    <a:pt x="4" y="20"/>
                  </a:cubicBezTo>
                  <a:cubicBezTo>
                    <a:pt x="3" y="19"/>
                    <a:pt x="4" y="19"/>
                    <a:pt x="3" y="18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3"/>
                    <a:pt x="2" y="15"/>
                    <a:pt x="1" y="14"/>
                  </a:cubicBezTo>
                  <a:cubicBezTo>
                    <a:pt x="1" y="14"/>
                    <a:pt x="1" y="12"/>
                    <a:pt x="2" y="13"/>
                  </a:cubicBezTo>
                  <a:cubicBezTo>
                    <a:pt x="2" y="13"/>
                    <a:pt x="3" y="13"/>
                    <a:pt x="2" y="12"/>
                  </a:cubicBezTo>
                  <a:cubicBezTo>
                    <a:pt x="2" y="12"/>
                    <a:pt x="2" y="12"/>
                    <a:pt x="4" y="12"/>
                  </a:cubicBezTo>
                  <a:cubicBezTo>
                    <a:pt x="5" y="12"/>
                    <a:pt x="5" y="14"/>
                    <a:pt x="5" y="13"/>
                  </a:cubicBezTo>
                  <a:cubicBezTo>
                    <a:pt x="6" y="11"/>
                    <a:pt x="3" y="11"/>
                    <a:pt x="4" y="10"/>
                  </a:cubicBezTo>
                  <a:cubicBezTo>
                    <a:pt x="5" y="9"/>
                    <a:pt x="3" y="8"/>
                    <a:pt x="3" y="7"/>
                  </a:cubicBezTo>
                  <a:cubicBezTo>
                    <a:pt x="4" y="6"/>
                    <a:pt x="4" y="7"/>
                    <a:pt x="4" y="6"/>
                  </a:cubicBezTo>
                  <a:cubicBezTo>
                    <a:pt x="4" y="5"/>
                    <a:pt x="4" y="4"/>
                    <a:pt x="6" y="3"/>
                  </a:cubicBezTo>
                  <a:close/>
                  <a:moveTo>
                    <a:pt x="5" y="36"/>
                  </a:moveTo>
                  <a:cubicBezTo>
                    <a:pt x="5" y="35"/>
                    <a:pt x="0" y="36"/>
                    <a:pt x="1" y="38"/>
                  </a:cubicBezTo>
                  <a:cubicBezTo>
                    <a:pt x="2" y="39"/>
                    <a:pt x="6" y="37"/>
                    <a:pt x="5" y="36"/>
                  </a:cubicBezTo>
                  <a:close/>
                  <a:moveTo>
                    <a:pt x="18" y="30"/>
                  </a:moveTo>
                  <a:cubicBezTo>
                    <a:pt x="19" y="29"/>
                    <a:pt x="19" y="28"/>
                    <a:pt x="18" y="28"/>
                  </a:cubicBezTo>
                  <a:cubicBezTo>
                    <a:pt x="17" y="28"/>
                    <a:pt x="18" y="29"/>
                    <a:pt x="17" y="30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8" y="32"/>
                    <a:pt x="17" y="31"/>
                    <a:pt x="18" y="30"/>
                  </a:cubicBezTo>
                  <a:close/>
                  <a:moveTo>
                    <a:pt x="2" y="29"/>
                  </a:moveTo>
                  <a:cubicBezTo>
                    <a:pt x="2" y="29"/>
                    <a:pt x="0" y="30"/>
                    <a:pt x="1" y="30"/>
                  </a:cubicBezTo>
                  <a:cubicBezTo>
                    <a:pt x="1" y="30"/>
                    <a:pt x="3" y="30"/>
                    <a:pt x="2" y="29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lose/>
                  <a:moveTo>
                    <a:pt x="1" y="27"/>
                  </a:moveTo>
                  <a:cubicBezTo>
                    <a:pt x="1" y="27"/>
                    <a:pt x="1" y="26"/>
                    <a:pt x="1" y="26"/>
                  </a:cubicBezTo>
                  <a:cubicBezTo>
                    <a:pt x="0" y="27"/>
                    <a:pt x="1" y="27"/>
                    <a:pt x="1" y="28"/>
                  </a:cubicBezTo>
                  <a:cubicBezTo>
                    <a:pt x="1" y="28"/>
                    <a:pt x="1" y="28"/>
                    <a:pt x="1" y="27"/>
                  </a:cubicBezTo>
                  <a:close/>
                  <a:moveTo>
                    <a:pt x="2" y="15"/>
                  </a:moveTo>
                  <a:cubicBezTo>
                    <a:pt x="2" y="15"/>
                    <a:pt x="2" y="16"/>
                    <a:pt x="2" y="16"/>
                  </a:cubicBezTo>
                  <a:cubicBezTo>
                    <a:pt x="3" y="16"/>
                    <a:pt x="3" y="15"/>
                    <a:pt x="2" y="15"/>
                  </a:cubicBezTo>
                  <a:close/>
                  <a:moveTo>
                    <a:pt x="14" y="26"/>
                  </a:moveTo>
                  <a:cubicBezTo>
                    <a:pt x="13" y="26"/>
                    <a:pt x="13" y="28"/>
                    <a:pt x="14" y="28"/>
                  </a:cubicBezTo>
                  <a:cubicBezTo>
                    <a:pt x="15" y="27"/>
                    <a:pt x="15" y="26"/>
                    <a:pt x="14" y="26"/>
                  </a:cubicBezTo>
                  <a:close/>
                  <a:moveTo>
                    <a:pt x="11" y="27"/>
                  </a:moveTo>
                  <a:cubicBezTo>
                    <a:pt x="11" y="26"/>
                    <a:pt x="10" y="26"/>
                    <a:pt x="10" y="26"/>
                  </a:cubicBezTo>
                  <a:cubicBezTo>
                    <a:pt x="10" y="27"/>
                    <a:pt x="10" y="27"/>
                    <a:pt x="11" y="28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3" y="31"/>
                  </a:move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4" y="31"/>
                    <a:pt x="3" y="31"/>
                  </a:cubicBezTo>
                  <a:close/>
                  <a:moveTo>
                    <a:pt x="2" y="6"/>
                  </a:moveTo>
                  <a:cubicBezTo>
                    <a:pt x="2" y="6"/>
                    <a:pt x="2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2" name="Freeform 20147">
              <a:extLst>
                <a:ext uri="{FF2B5EF4-FFF2-40B4-BE49-F238E27FC236}">
                  <a16:creationId xmlns:a16="http://schemas.microsoft.com/office/drawing/2014/main" id="{00BBC0CF-6108-41D3-8234-F7966FB8D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6243" y="2598926"/>
              <a:ext cx="1452163" cy="1123947"/>
            </a:xfrm>
            <a:custGeom>
              <a:avLst/>
              <a:gdLst/>
              <a:ahLst/>
              <a:cxnLst>
                <a:cxn ang="0">
                  <a:pos x="288" y="87"/>
                </a:cxn>
                <a:cxn ang="0">
                  <a:pos x="278" y="90"/>
                </a:cxn>
                <a:cxn ang="0">
                  <a:pos x="266" y="101"/>
                </a:cxn>
                <a:cxn ang="0">
                  <a:pos x="252" y="109"/>
                </a:cxn>
                <a:cxn ang="0">
                  <a:pos x="251" y="103"/>
                </a:cxn>
                <a:cxn ang="0">
                  <a:pos x="245" y="100"/>
                </a:cxn>
                <a:cxn ang="0">
                  <a:pos x="233" y="114"/>
                </a:cxn>
                <a:cxn ang="0">
                  <a:pos x="249" y="118"/>
                </a:cxn>
                <a:cxn ang="0">
                  <a:pos x="254" y="123"/>
                </a:cxn>
                <a:cxn ang="0">
                  <a:pos x="244" y="131"/>
                </a:cxn>
                <a:cxn ang="0">
                  <a:pos x="251" y="157"/>
                </a:cxn>
                <a:cxn ang="0">
                  <a:pos x="246" y="157"/>
                </a:cxn>
                <a:cxn ang="0">
                  <a:pos x="246" y="169"/>
                </a:cxn>
                <a:cxn ang="0">
                  <a:pos x="251" y="181"/>
                </a:cxn>
                <a:cxn ang="0">
                  <a:pos x="242" y="193"/>
                </a:cxn>
                <a:cxn ang="0">
                  <a:pos x="239" y="202"/>
                </a:cxn>
                <a:cxn ang="0">
                  <a:pos x="233" y="208"/>
                </a:cxn>
                <a:cxn ang="0">
                  <a:pos x="222" y="219"/>
                </a:cxn>
                <a:cxn ang="0">
                  <a:pos x="214" y="220"/>
                </a:cxn>
                <a:cxn ang="0">
                  <a:pos x="208" y="223"/>
                </a:cxn>
                <a:cxn ang="0">
                  <a:pos x="195" y="228"/>
                </a:cxn>
                <a:cxn ang="0">
                  <a:pos x="189" y="230"/>
                </a:cxn>
                <a:cxn ang="0">
                  <a:pos x="183" y="225"/>
                </a:cxn>
                <a:cxn ang="0">
                  <a:pos x="174" y="223"/>
                </a:cxn>
                <a:cxn ang="0">
                  <a:pos x="161" y="219"/>
                </a:cxn>
                <a:cxn ang="0">
                  <a:pos x="150" y="221"/>
                </a:cxn>
                <a:cxn ang="0">
                  <a:pos x="140" y="227"/>
                </a:cxn>
                <a:cxn ang="0">
                  <a:pos x="132" y="213"/>
                </a:cxn>
                <a:cxn ang="0">
                  <a:pos x="130" y="200"/>
                </a:cxn>
                <a:cxn ang="0">
                  <a:pos x="125" y="183"/>
                </a:cxn>
                <a:cxn ang="0">
                  <a:pos x="112" y="176"/>
                </a:cxn>
                <a:cxn ang="0">
                  <a:pos x="92" y="184"/>
                </a:cxn>
                <a:cxn ang="0">
                  <a:pos x="75" y="185"/>
                </a:cxn>
                <a:cxn ang="0">
                  <a:pos x="62" y="181"/>
                </a:cxn>
                <a:cxn ang="0">
                  <a:pos x="44" y="168"/>
                </a:cxn>
                <a:cxn ang="0">
                  <a:pos x="29" y="154"/>
                </a:cxn>
                <a:cxn ang="0">
                  <a:pos x="36" y="135"/>
                </a:cxn>
                <a:cxn ang="0">
                  <a:pos x="17" y="131"/>
                </a:cxn>
                <a:cxn ang="0">
                  <a:pos x="9" y="119"/>
                </a:cxn>
                <a:cxn ang="0">
                  <a:pos x="5" y="101"/>
                </a:cxn>
                <a:cxn ang="0">
                  <a:pos x="34" y="88"/>
                </a:cxn>
                <a:cxn ang="0">
                  <a:pos x="44" y="63"/>
                </a:cxn>
                <a:cxn ang="0">
                  <a:pos x="64" y="47"/>
                </a:cxn>
                <a:cxn ang="0">
                  <a:pos x="87" y="44"/>
                </a:cxn>
                <a:cxn ang="0">
                  <a:pos x="117" y="75"/>
                </a:cxn>
                <a:cxn ang="0">
                  <a:pos x="163" y="90"/>
                </a:cxn>
                <a:cxn ang="0">
                  <a:pos x="194" y="80"/>
                </a:cxn>
                <a:cxn ang="0">
                  <a:pos x="223" y="60"/>
                </a:cxn>
                <a:cxn ang="0">
                  <a:pos x="233" y="43"/>
                </a:cxn>
                <a:cxn ang="0">
                  <a:pos x="245" y="15"/>
                </a:cxn>
                <a:cxn ang="0">
                  <a:pos x="297" y="36"/>
                </a:cxn>
                <a:cxn ang="0">
                  <a:pos x="310" y="65"/>
                </a:cxn>
                <a:cxn ang="0">
                  <a:pos x="184" y="244"/>
                </a:cxn>
                <a:cxn ang="0">
                  <a:pos x="196" y="240"/>
                </a:cxn>
                <a:cxn ang="0">
                  <a:pos x="185" y="240"/>
                </a:cxn>
              </a:cxnLst>
              <a:rect l="0" t="0" r="r" b="b"/>
              <a:pathLst>
                <a:path w="322" h="249">
                  <a:moveTo>
                    <a:pt x="298" y="84"/>
                  </a:moveTo>
                  <a:cubicBezTo>
                    <a:pt x="298" y="82"/>
                    <a:pt x="298" y="84"/>
                    <a:pt x="297" y="83"/>
                  </a:cubicBezTo>
                  <a:cubicBezTo>
                    <a:pt x="296" y="82"/>
                    <a:pt x="297" y="81"/>
                    <a:pt x="295" y="80"/>
                  </a:cubicBezTo>
                  <a:cubicBezTo>
                    <a:pt x="293" y="80"/>
                    <a:pt x="295" y="85"/>
                    <a:pt x="293" y="84"/>
                  </a:cubicBezTo>
                  <a:cubicBezTo>
                    <a:pt x="291" y="84"/>
                    <a:pt x="292" y="86"/>
                    <a:pt x="290" y="87"/>
                  </a:cubicBezTo>
                  <a:cubicBezTo>
                    <a:pt x="289" y="88"/>
                    <a:pt x="290" y="87"/>
                    <a:pt x="288" y="87"/>
                  </a:cubicBezTo>
                  <a:cubicBezTo>
                    <a:pt x="287" y="88"/>
                    <a:pt x="285" y="86"/>
                    <a:pt x="285" y="88"/>
                  </a:cubicBezTo>
                  <a:cubicBezTo>
                    <a:pt x="285" y="90"/>
                    <a:pt x="287" y="90"/>
                    <a:pt x="286" y="91"/>
                  </a:cubicBezTo>
                  <a:cubicBezTo>
                    <a:pt x="285" y="92"/>
                    <a:pt x="285" y="91"/>
                    <a:pt x="284" y="91"/>
                  </a:cubicBezTo>
                  <a:cubicBezTo>
                    <a:pt x="283" y="92"/>
                    <a:pt x="282" y="91"/>
                    <a:pt x="281" y="91"/>
                  </a:cubicBezTo>
                  <a:cubicBezTo>
                    <a:pt x="280" y="91"/>
                    <a:pt x="280" y="88"/>
                    <a:pt x="279" y="89"/>
                  </a:cubicBezTo>
                  <a:cubicBezTo>
                    <a:pt x="278" y="90"/>
                    <a:pt x="279" y="89"/>
                    <a:pt x="278" y="90"/>
                  </a:cubicBezTo>
                  <a:cubicBezTo>
                    <a:pt x="277" y="91"/>
                    <a:pt x="278" y="91"/>
                    <a:pt x="277" y="92"/>
                  </a:cubicBezTo>
                  <a:cubicBezTo>
                    <a:pt x="276" y="93"/>
                    <a:pt x="275" y="95"/>
                    <a:pt x="274" y="95"/>
                  </a:cubicBezTo>
                  <a:cubicBezTo>
                    <a:pt x="272" y="95"/>
                    <a:pt x="273" y="96"/>
                    <a:pt x="272" y="96"/>
                  </a:cubicBezTo>
                  <a:cubicBezTo>
                    <a:pt x="271" y="96"/>
                    <a:pt x="272" y="97"/>
                    <a:pt x="271" y="97"/>
                  </a:cubicBezTo>
                  <a:cubicBezTo>
                    <a:pt x="269" y="98"/>
                    <a:pt x="270" y="98"/>
                    <a:pt x="269" y="98"/>
                  </a:cubicBezTo>
                  <a:cubicBezTo>
                    <a:pt x="268" y="98"/>
                    <a:pt x="267" y="100"/>
                    <a:pt x="266" y="101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64" y="104"/>
                    <a:pt x="263" y="102"/>
                    <a:pt x="262" y="103"/>
                  </a:cubicBezTo>
                  <a:cubicBezTo>
                    <a:pt x="261" y="104"/>
                    <a:pt x="261" y="102"/>
                    <a:pt x="260" y="104"/>
                  </a:cubicBezTo>
                  <a:cubicBezTo>
                    <a:pt x="260" y="105"/>
                    <a:pt x="258" y="104"/>
                    <a:pt x="257" y="105"/>
                  </a:cubicBezTo>
                  <a:cubicBezTo>
                    <a:pt x="256" y="106"/>
                    <a:pt x="255" y="106"/>
                    <a:pt x="254" y="108"/>
                  </a:cubicBezTo>
                  <a:cubicBezTo>
                    <a:pt x="254" y="110"/>
                    <a:pt x="252" y="109"/>
                    <a:pt x="252" y="109"/>
                  </a:cubicBezTo>
                  <a:cubicBezTo>
                    <a:pt x="252" y="109"/>
                    <a:pt x="253" y="110"/>
                    <a:pt x="252" y="110"/>
                  </a:cubicBezTo>
                  <a:cubicBezTo>
                    <a:pt x="250" y="110"/>
                    <a:pt x="249" y="112"/>
                    <a:pt x="249" y="110"/>
                  </a:cubicBezTo>
                  <a:cubicBezTo>
                    <a:pt x="249" y="108"/>
                    <a:pt x="249" y="110"/>
                    <a:pt x="250" y="109"/>
                  </a:cubicBezTo>
                  <a:cubicBezTo>
                    <a:pt x="251" y="107"/>
                    <a:pt x="251" y="109"/>
                    <a:pt x="252" y="108"/>
                  </a:cubicBezTo>
                  <a:cubicBezTo>
                    <a:pt x="252" y="106"/>
                    <a:pt x="250" y="105"/>
                    <a:pt x="250" y="105"/>
                  </a:cubicBezTo>
                  <a:cubicBezTo>
                    <a:pt x="249" y="105"/>
                    <a:pt x="251" y="104"/>
                    <a:pt x="251" y="103"/>
                  </a:cubicBezTo>
                  <a:cubicBezTo>
                    <a:pt x="250" y="103"/>
                    <a:pt x="252" y="103"/>
                    <a:pt x="254" y="100"/>
                  </a:cubicBezTo>
                  <a:cubicBezTo>
                    <a:pt x="255" y="98"/>
                    <a:pt x="255" y="98"/>
                    <a:pt x="254" y="97"/>
                  </a:cubicBezTo>
                  <a:cubicBezTo>
                    <a:pt x="252" y="95"/>
                    <a:pt x="253" y="95"/>
                    <a:pt x="252" y="95"/>
                  </a:cubicBezTo>
                  <a:cubicBezTo>
                    <a:pt x="251" y="96"/>
                    <a:pt x="250" y="94"/>
                    <a:pt x="249" y="95"/>
                  </a:cubicBezTo>
                  <a:cubicBezTo>
                    <a:pt x="247" y="96"/>
                    <a:pt x="249" y="96"/>
                    <a:pt x="247" y="97"/>
                  </a:cubicBezTo>
                  <a:cubicBezTo>
                    <a:pt x="246" y="99"/>
                    <a:pt x="247" y="100"/>
                    <a:pt x="245" y="100"/>
                  </a:cubicBezTo>
                  <a:cubicBezTo>
                    <a:pt x="244" y="101"/>
                    <a:pt x="239" y="103"/>
                    <a:pt x="239" y="105"/>
                  </a:cubicBezTo>
                  <a:cubicBezTo>
                    <a:pt x="239" y="107"/>
                    <a:pt x="238" y="108"/>
                    <a:pt x="236" y="108"/>
                  </a:cubicBezTo>
                  <a:cubicBezTo>
                    <a:pt x="235" y="107"/>
                    <a:pt x="235" y="110"/>
                    <a:pt x="234" y="108"/>
                  </a:cubicBezTo>
                  <a:cubicBezTo>
                    <a:pt x="233" y="107"/>
                    <a:pt x="231" y="107"/>
                    <a:pt x="231" y="108"/>
                  </a:cubicBezTo>
                  <a:cubicBezTo>
                    <a:pt x="231" y="109"/>
                    <a:pt x="230" y="110"/>
                    <a:pt x="231" y="112"/>
                  </a:cubicBezTo>
                  <a:cubicBezTo>
                    <a:pt x="231" y="114"/>
                    <a:pt x="232" y="114"/>
                    <a:pt x="233" y="114"/>
                  </a:cubicBezTo>
                  <a:cubicBezTo>
                    <a:pt x="233" y="115"/>
                    <a:pt x="235" y="115"/>
                    <a:pt x="236" y="115"/>
                  </a:cubicBezTo>
                  <a:cubicBezTo>
                    <a:pt x="237" y="114"/>
                    <a:pt x="239" y="117"/>
                    <a:pt x="238" y="118"/>
                  </a:cubicBezTo>
                  <a:cubicBezTo>
                    <a:pt x="237" y="119"/>
                    <a:pt x="238" y="122"/>
                    <a:pt x="240" y="122"/>
                  </a:cubicBezTo>
                  <a:cubicBezTo>
                    <a:pt x="243" y="122"/>
                    <a:pt x="243" y="122"/>
                    <a:pt x="243" y="121"/>
                  </a:cubicBezTo>
                  <a:cubicBezTo>
                    <a:pt x="242" y="120"/>
                    <a:pt x="244" y="120"/>
                    <a:pt x="245" y="119"/>
                  </a:cubicBezTo>
                  <a:cubicBezTo>
                    <a:pt x="245" y="117"/>
                    <a:pt x="248" y="117"/>
                    <a:pt x="249" y="118"/>
                  </a:cubicBezTo>
                  <a:cubicBezTo>
                    <a:pt x="249" y="118"/>
                    <a:pt x="249" y="119"/>
                    <a:pt x="250" y="119"/>
                  </a:cubicBezTo>
                  <a:cubicBezTo>
                    <a:pt x="251" y="118"/>
                    <a:pt x="250" y="119"/>
                    <a:pt x="252" y="120"/>
                  </a:cubicBezTo>
                  <a:cubicBezTo>
                    <a:pt x="255" y="120"/>
                    <a:pt x="253" y="118"/>
                    <a:pt x="255" y="119"/>
                  </a:cubicBezTo>
                  <a:cubicBezTo>
                    <a:pt x="255" y="120"/>
                    <a:pt x="258" y="120"/>
                    <a:pt x="257" y="121"/>
                  </a:cubicBezTo>
                  <a:cubicBezTo>
                    <a:pt x="255" y="123"/>
                    <a:pt x="258" y="123"/>
                    <a:pt x="256" y="124"/>
                  </a:cubicBezTo>
                  <a:cubicBezTo>
                    <a:pt x="254" y="125"/>
                    <a:pt x="255" y="123"/>
                    <a:pt x="254" y="123"/>
                  </a:cubicBezTo>
                  <a:cubicBezTo>
                    <a:pt x="253" y="124"/>
                    <a:pt x="254" y="122"/>
                    <a:pt x="253" y="124"/>
                  </a:cubicBezTo>
                  <a:cubicBezTo>
                    <a:pt x="251" y="125"/>
                    <a:pt x="251" y="124"/>
                    <a:pt x="250" y="125"/>
                  </a:cubicBezTo>
                  <a:cubicBezTo>
                    <a:pt x="248" y="126"/>
                    <a:pt x="248" y="127"/>
                    <a:pt x="248" y="127"/>
                  </a:cubicBezTo>
                  <a:cubicBezTo>
                    <a:pt x="247" y="127"/>
                    <a:pt x="247" y="129"/>
                    <a:pt x="246" y="129"/>
                  </a:cubicBezTo>
                  <a:cubicBezTo>
                    <a:pt x="244" y="130"/>
                    <a:pt x="245" y="128"/>
                    <a:pt x="244" y="128"/>
                  </a:cubicBezTo>
                  <a:cubicBezTo>
                    <a:pt x="243" y="129"/>
                    <a:pt x="245" y="130"/>
                    <a:pt x="244" y="131"/>
                  </a:cubicBezTo>
                  <a:cubicBezTo>
                    <a:pt x="243" y="131"/>
                    <a:pt x="244" y="132"/>
                    <a:pt x="242" y="132"/>
                  </a:cubicBezTo>
                  <a:cubicBezTo>
                    <a:pt x="241" y="133"/>
                    <a:pt x="237" y="139"/>
                    <a:pt x="239" y="138"/>
                  </a:cubicBezTo>
                  <a:cubicBezTo>
                    <a:pt x="242" y="138"/>
                    <a:pt x="240" y="140"/>
                    <a:pt x="243" y="141"/>
                  </a:cubicBezTo>
                  <a:cubicBezTo>
                    <a:pt x="246" y="142"/>
                    <a:pt x="245" y="146"/>
                    <a:pt x="247" y="149"/>
                  </a:cubicBezTo>
                  <a:cubicBezTo>
                    <a:pt x="249" y="152"/>
                    <a:pt x="247" y="152"/>
                    <a:pt x="249" y="154"/>
                  </a:cubicBezTo>
                  <a:cubicBezTo>
                    <a:pt x="251" y="155"/>
                    <a:pt x="250" y="155"/>
                    <a:pt x="251" y="157"/>
                  </a:cubicBezTo>
                  <a:cubicBezTo>
                    <a:pt x="253" y="158"/>
                    <a:pt x="254" y="160"/>
                    <a:pt x="252" y="159"/>
                  </a:cubicBezTo>
                  <a:cubicBezTo>
                    <a:pt x="249" y="158"/>
                    <a:pt x="249" y="159"/>
                    <a:pt x="248" y="158"/>
                  </a:cubicBezTo>
                  <a:cubicBezTo>
                    <a:pt x="247" y="158"/>
                    <a:pt x="248" y="157"/>
                    <a:pt x="247" y="157"/>
                  </a:cubicBezTo>
                  <a:cubicBezTo>
                    <a:pt x="246" y="156"/>
                    <a:pt x="245" y="158"/>
                    <a:pt x="244" y="158"/>
                  </a:cubicBezTo>
                  <a:cubicBezTo>
                    <a:pt x="243" y="157"/>
                    <a:pt x="242" y="154"/>
                    <a:pt x="242" y="155"/>
                  </a:cubicBezTo>
                  <a:cubicBezTo>
                    <a:pt x="241" y="156"/>
                    <a:pt x="244" y="159"/>
                    <a:pt x="246" y="157"/>
                  </a:cubicBezTo>
                  <a:cubicBezTo>
                    <a:pt x="246" y="157"/>
                    <a:pt x="248" y="158"/>
                    <a:pt x="247" y="158"/>
                  </a:cubicBezTo>
                  <a:cubicBezTo>
                    <a:pt x="247" y="159"/>
                    <a:pt x="248" y="159"/>
                    <a:pt x="250" y="161"/>
                  </a:cubicBezTo>
                  <a:cubicBezTo>
                    <a:pt x="252" y="163"/>
                    <a:pt x="254" y="165"/>
                    <a:pt x="252" y="165"/>
                  </a:cubicBezTo>
                  <a:cubicBezTo>
                    <a:pt x="251" y="165"/>
                    <a:pt x="248" y="167"/>
                    <a:pt x="248" y="168"/>
                  </a:cubicBezTo>
                  <a:cubicBezTo>
                    <a:pt x="248" y="169"/>
                    <a:pt x="246" y="167"/>
                    <a:pt x="245" y="169"/>
                  </a:cubicBezTo>
                  <a:cubicBezTo>
                    <a:pt x="245" y="170"/>
                    <a:pt x="246" y="168"/>
                    <a:pt x="246" y="169"/>
                  </a:cubicBezTo>
                  <a:cubicBezTo>
                    <a:pt x="247" y="172"/>
                    <a:pt x="249" y="167"/>
                    <a:pt x="251" y="170"/>
                  </a:cubicBezTo>
                  <a:cubicBezTo>
                    <a:pt x="253" y="172"/>
                    <a:pt x="255" y="171"/>
                    <a:pt x="254" y="172"/>
                  </a:cubicBezTo>
                  <a:cubicBezTo>
                    <a:pt x="251" y="174"/>
                    <a:pt x="253" y="172"/>
                    <a:pt x="253" y="175"/>
                  </a:cubicBezTo>
                  <a:cubicBezTo>
                    <a:pt x="254" y="178"/>
                    <a:pt x="250" y="176"/>
                    <a:pt x="252" y="177"/>
                  </a:cubicBezTo>
                  <a:cubicBezTo>
                    <a:pt x="253" y="178"/>
                    <a:pt x="251" y="178"/>
                    <a:pt x="252" y="179"/>
                  </a:cubicBezTo>
                  <a:cubicBezTo>
                    <a:pt x="252" y="180"/>
                    <a:pt x="250" y="179"/>
                    <a:pt x="251" y="181"/>
                  </a:cubicBezTo>
                  <a:cubicBezTo>
                    <a:pt x="252" y="183"/>
                    <a:pt x="251" y="182"/>
                    <a:pt x="250" y="183"/>
                  </a:cubicBezTo>
                  <a:cubicBezTo>
                    <a:pt x="250" y="184"/>
                    <a:pt x="250" y="180"/>
                    <a:pt x="249" y="183"/>
                  </a:cubicBezTo>
                  <a:cubicBezTo>
                    <a:pt x="248" y="186"/>
                    <a:pt x="246" y="186"/>
                    <a:pt x="246" y="187"/>
                  </a:cubicBezTo>
                  <a:cubicBezTo>
                    <a:pt x="247" y="188"/>
                    <a:pt x="245" y="191"/>
                    <a:pt x="244" y="192"/>
                  </a:cubicBezTo>
                  <a:cubicBezTo>
                    <a:pt x="243" y="192"/>
                    <a:pt x="245" y="193"/>
                    <a:pt x="243" y="194"/>
                  </a:cubicBezTo>
                  <a:cubicBezTo>
                    <a:pt x="242" y="194"/>
                    <a:pt x="243" y="192"/>
                    <a:pt x="242" y="193"/>
                  </a:cubicBezTo>
                  <a:cubicBezTo>
                    <a:pt x="240" y="193"/>
                    <a:pt x="242" y="193"/>
                    <a:pt x="242" y="194"/>
                  </a:cubicBezTo>
                  <a:cubicBezTo>
                    <a:pt x="243" y="196"/>
                    <a:pt x="244" y="195"/>
                    <a:pt x="242" y="195"/>
                  </a:cubicBezTo>
                  <a:cubicBezTo>
                    <a:pt x="241" y="196"/>
                    <a:pt x="240" y="198"/>
                    <a:pt x="241" y="197"/>
                  </a:cubicBezTo>
                  <a:cubicBezTo>
                    <a:pt x="243" y="197"/>
                    <a:pt x="240" y="199"/>
                    <a:pt x="241" y="201"/>
                  </a:cubicBezTo>
                  <a:cubicBezTo>
                    <a:pt x="242" y="202"/>
                    <a:pt x="241" y="203"/>
                    <a:pt x="240" y="201"/>
                  </a:cubicBezTo>
                  <a:cubicBezTo>
                    <a:pt x="239" y="200"/>
                    <a:pt x="238" y="201"/>
                    <a:pt x="239" y="202"/>
                  </a:cubicBezTo>
                  <a:cubicBezTo>
                    <a:pt x="239" y="202"/>
                    <a:pt x="241" y="202"/>
                    <a:pt x="239" y="203"/>
                  </a:cubicBezTo>
                  <a:cubicBezTo>
                    <a:pt x="238" y="204"/>
                    <a:pt x="238" y="202"/>
                    <a:pt x="237" y="203"/>
                  </a:cubicBezTo>
                  <a:cubicBezTo>
                    <a:pt x="237" y="204"/>
                    <a:pt x="239" y="204"/>
                    <a:pt x="238" y="205"/>
                  </a:cubicBezTo>
                  <a:cubicBezTo>
                    <a:pt x="236" y="206"/>
                    <a:pt x="236" y="208"/>
                    <a:pt x="235" y="207"/>
                  </a:cubicBezTo>
                  <a:cubicBezTo>
                    <a:pt x="234" y="206"/>
                    <a:pt x="234" y="208"/>
                    <a:pt x="234" y="207"/>
                  </a:cubicBezTo>
                  <a:cubicBezTo>
                    <a:pt x="233" y="206"/>
                    <a:pt x="233" y="208"/>
                    <a:pt x="233" y="208"/>
                  </a:cubicBezTo>
                  <a:cubicBezTo>
                    <a:pt x="234" y="209"/>
                    <a:pt x="232" y="211"/>
                    <a:pt x="231" y="212"/>
                  </a:cubicBezTo>
                  <a:cubicBezTo>
                    <a:pt x="230" y="213"/>
                    <a:pt x="231" y="211"/>
                    <a:pt x="229" y="212"/>
                  </a:cubicBezTo>
                  <a:cubicBezTo>
                    <a:pt x="228" y="214"/>
                    <a:pt x="228" y="212"/>
                    <a:pt x="227" y="214"/>
                  </a:cubicBezTo>
                  <a:cubicBezTo>
                    <a:pt x="226" y="215"/>
                    <a:pt x="225" y="215"/>
                    <a:pt x="226" y="215"/>
                  </a:cubicBezTo>
                  <a:cubicBezTo>
                    <a:pt x="227" y="216"/>
                    <a:pt x="225" y="216"/>
                    <a:pt x="225" y="217"/>
                  </a:cubicBezTo>
                  <a:cubicBezTo>
                    <a:pt x="225" y="218"/>
                    <a:pt x="224" y="218"/>
                    <a:pt x="222" y="219"/>
                  </a:cubicBezTo>
                  <a:cubicBezTo>
                    <a:pt x="221" y="220"/>
                    <a:pt x="221" y="218"/>
                    <a:pt x="220" y="218"/>
                  </a:cubicBezTo>
                  <a:cubicBezTo>
                    <a:pt x="220" y="218"/>
                    <a:pt x="221" y="220"/>
                    <a:pt x="220" y="220"/>
                  </a:cubicBezTo>
                  <a:cubicBezTo>
                    <a:pt x="219" y="219"/>
                    <a:pt x="218" y="218"/>
                    <a:pt x="217" y="220"/>
                  </a:cubicBezTo>
                  <a:cubicBezTo>
                    <a:pt x="216" y="221"/>
                    <a:pt x="216" y="218"/>
                    <a:pt x="215" y="219"/>
                  </a:cubicBezTo>
                  <a:cubicBezTo>
                    <a:pt x="214" y="219"/>
                    <a:pt x="216" y="220"/>
                    <a:pt x="215" y="221"/>
                  </a:cubicBezTo>
                  <a:cubicBezTo>
                    <a:pt x="214" y="221"/>
                    <a:pt x="214" y="219"/>
                    <a:pt x="214" y="220"/>
                  </a:cubicBezTo>
                  <a:cubicBezTo>
                    <a:pt x="213" y="221"/>
                    <a:pt x="214" y="221"/>
                    <a:pt x="214" y="222"/>
                  </a:cubicBezTo>
                  <a:cubicBezTo>
                    <a:pt x="213" y="222"/>
                    <a:pt x="213" y="222"/>
                    <a:pt x="212" y="222"/>
                  </a:cubicBezTo>
                  <a:cubicBezTo>
                    <a:pt x="211" y="221"/>
                    <a:pt x="212" y="221"/>
                    <a:pt x="211" y="220"/>
                  </a:cubicBezTo>
                  <a:cubicBezTo>
                    <a:pt x="210" y="219"/>
                    <a:pt x="210" y="217"/>
                    <a:pt x="209" y="218"/>
                  </a:cubicBezTo>
                  <a:cubicBezTo>
                    <a:pt x="209" y="218"/>
                    <a:pt x="210" y="221"/>
                    <a:pt x="210" y="222"/>
                  </a:cubicBezTo>
                  <a:cubicBezTo>
                    <a:pt x="209" y="224"/>
                    <a:pt x="209" y="222"/>
                    <a:pt x="208" y="223"/>
                  </a:cubicBezTo>
                  <a:cubicBezTo>
                    <a:pt x="208" y="224"/>
                    <a:pt x="207" y="222"/>
                    <a:pt x="207" y="224"/>
                  </a:cubicBezTo>
                  <a:cubicBezTo>
                    <a:pt x="207" y="226"/>
                    <a:pt x="206" y="223"/>
                    <a:pt x="205" y="225"/>
                  </a:cubicBezTo>
                  <a:cubicBezTo>
                    <a:pt x="204" y="226"/>
                    <a:pt x="204" y="224"/>
                    <a:pt x="203" y="225"/>
                  </a:cubicBezTo>
                  <a:cubicBezTo>
                    <a:pt x="202" y="227"/>
                    <a:pt x="203" y="226"/>
                    <a:pt x="202" y="225"/>
                  </a:cubicBezTo>
                  <a:cubicBezTo>
                    <a:pt x="200" y="225"/>
                    <a:pt x="202" y="226"/>
                    <a:pt x="199" y="227"/>
                  </a:cubicBezTo>
                  <a:cubicBezTo>
                    <a:pt x="196" y="228"/>
                    <a:pt x="197" y="227"/>
                    <a:pt x="195" y="228"/>
                  </a:cubicBezTo>
                  <a:cubicBezTo>
                    <a:pt x="193" y="229"/>
                    <a:pt x="192" y="230"/>
                    <a:pt x="192" y="231"/>
                  </a:cubicBezTo>
                  <a:cubicBezTo>
                    <a:pt x="192" y="232"/>
                    <a:pt x="193" y="230"/>
                    <a:pt x="193" y="232"/>
                  </a:cubicBezTo>
                  <a:cubicBezTo>
                    <a:pt x="193" y="234"/>
                    <a:pt x="195" y="234"/>
                    <a:pt x="192" y="235"/>
                  </a:cubicBezTo>
                  <a:cubicBezTo>
                    <a:pt x="190" y="236"/>
                    <a:pt x="191" y="235"/>
                    <a:pt x="191" y="234"/>
                  </a:cubicBezTo>
                  <a:cubicBezTo>
                    <a:pt x="190" y="233"/>
                    <a:pt x="189" y="233"/>
                    <a:pt x="190" y="232"/>
                  </a:cubicBezTo>
                  <a:cubicBezTo>
                    <a:pt x="190" y="231"/>
                    <a:pt x="189" y="232"/>
                    <a:pt x="189" y="230"/>
                  </a:cubicBezTo>
                  <a:cubicBezTo>
                    <a:pt x="190" y="228"/>
                    <a:pt x="191" y="228"/>
                    <a:pt x="190" y="227"/>
                  </a:cubicBezTo>
                  <a:cubicBezTo>
                    <a:pt x="190" y="227"/>
                    <a:pt x="190" y="228"/>
                    <a:pt x="189" y="227"/>
                  </a:cubicBezTo>
                  <a:cubicBezTo>
                    <a:pt x="188" y="225"/>
                    <a:pt x="188" y="226"/>
                    <a:pt x="189" y="227"/>
                  </a:cubicBezTo>
                  <a:cubicBezTo>
                    <a:pt x="189" y="228"/>
                    <a:pt x="188" y="227"/>
                    <a:pt x="187" y="228"/>
                  </a:cubicBezTo>
                  <a:cubicBezTo>
                    <a:pt x="185" y="228"/>
                    <a:pt x="188" y="226"/>
                    <a:pt x="186" y="226"/>
                  </a:cubicBezTo>
                  <a:cubicBezTo>
                    <a:pt x="184" y="226"/>
                    <a:pt x="184" y="224"/>
                    <a:pt x="183" y="225"/>
                  </a:cubicBezTo>
                  <a:cubicBezTo>
                    <a:pt x="183" y="226"/>
                    <a:pt x="184" y="226"/>
                    <a:pt x="183" y="227"/>
                  </a:cubicBezTo>
                  <a:cubicBezTo>
                    <a:pt x="183" y="227"/>
                    <a:pt x="182" y="225"/>
                    <a:pt x="182" y="227"/>
                  </a:cubicBezTo>
                  <a:cubicBezTo>
                    <a:pt x="182" y="228"/>
                    <a:pt x="181" y="227"/>
                    <a:pt x="181" y="227"/>
                  </a:cubicBezTo>
                  <a:cubicBezTo>
                    <a:pt x="179" y="226"/>
                    <a:pt x="178" y="227"/>
                    <a:pt x="177" y="226"/>
                  </a:cubicBezTo>
                  <a:cubicBezTo>
                    <a:pt x="177" y="225"/>
                    <a:pt x="176" y="226"/>
                    <a:pt x="176" y="225"/>
                  </a:cubicBezTo>
                  <a:cubicBezTo>
                    <a:pt x="175" y="223"/>
                    <a:pt x="174" y="224"/>
                    <a:pt x="174" y="223"/>
                  </a:cubicBezTo>
                  <a:cubicBezTo>
                    <a:pt x="174" y="221"/>
                    <a:pt x="172" y="222"/>
                    <a:pt x="174" y="220"/>
                  </a:cubicBezTo>
                  <a:cubicBezTo>
                    <a:pt x="175" y="218"/>
                    <a:pt x="174" y="218"/>
                    <a:pt x="173" y="218"/>
                  </a:cubicBezTo>
                  <a:cubicBezTo>
                    <a:pt x="171" y="219"/>
                    <a:pt x="172" y="217"/>
                    <a:pt x="170" y="218"/>
                  </a:cubicBezTo>
                  <a:cubicBezTo>
                    <a:pt x="168" y="218"/>
                    <a:pt x="167" y="214"/>
                    <a:pt x="166" y="215"/>
                  </a:cubicBezTo>
                  <a:cubicBezTo>
                    <a:pt x="165" y="217"/>
                    <a:pt x="164" y="216"/>
                    <a:pt x="164" y="217"/>
                  </a:cubicBezTo>
                  <a:cubicBezTo>
                    <a:pt x="165" y="218"/>
                    <a:pt x="162" y="220"/>
                    <a:pt x="161" y="219"/>
                  </a:cubicBezTo>
                  <a:cubicBezTo>
                    <a:pt x="161" y="218"/>
                    <a:pt x="160" y="218"/>
                    <a:pt x="160" y="220"/>
                  </a:cubicBezTo>
                  <a:cubicBezTo>
                    <a:pt x="160" y="222"/>
                    <a:pt x="159" y="220"/>
                    <a:pt x="158" y="219"/>
                  </a:cubicBezTo>
                  <a:cubicBezTo>
                    <a:pt x="158" y="219"/>
                    <a:pt x="158" y="220"/>
                    <a:pt x="157" y="219"/>
                  </a:cubicBezTo>
                  <a:cubicBezTo>
                    <a:pt x="156" y="217"/>
                    <a:pt x="156" y="221"/>
                    <a:pt x="155" y="221"/>
                  </a:cubicBezTo>
                  <a:cubicBezTo>
                    <a:pt x="154" y="221"/>
                    <a:pt x="155" y="220"/>
                    <a:pt x="153" y="219"/>
                  </a:cubicBezTo>
                  <a:cubicBezTo>
                    <a:pt x="151" y="218"/>
                    <a:pt x="152" y="221"/>
                    <a:pt x="150" y="221"/>
                  </a:cubicBezTo>
                  <a:cubicBezTo>
                    <a:pt x="149" y="221"/>
                    <a:pt x="146" y="221"/>
                    <a:pt x="148" y="224"/>
                  </a:cubicBezTo>
                  <a:cubicBezTo>
                    <a:pt x="149" y="228"/>
                    <a:pt x="148" y="227"/>
                    <a:pt x="148" y="228"/>
                  </a:cubicBezTo>
                  <a:cubicBezTo>
                    <a:pt x="149" y="229"/>
                    <a:pt x="148" y="230"/>
                    <a:pt x="148" y="229"/>
                  </a:cubicBezTo>
                  <a:cubicBezTo>
                    <a:pt x="147" y="228"/>
                    <a:pt x="146" y="231"/>
                    <a:pt x="145" y="227"/>
                  </a:cubicBezTo>
                  <a:cubicBezTo>
                    <a:pt x="145" y="226"/>
                    <a:pt x="145" y="224"/>
                    <a:pt x="143" y="226"/>
                  </a:cubicBezTo>
                  <a:cubicBezTo>
                    <a:pt x="141" y="229"/>
                    <a:pt x="141" y="227"/>
                    <a:pt x="140" y="227"/>
                  </a:cubicBezTo>
                  <a:cubicBezTo>
                    <a:pt x="139" y="228"/>
                    <a:pt x="140" y="226"/>
                    <a:pt x="139" y="226"/>
                  </a:cubicBezTo>
                  <a:cubicBezTo>
                    <a:pt x="138" y="225"/>
                    <a:pt x="139" y="224"/>
                    <a:pt x="138" y="223"/>
                  </a:cubicBezTo>
                  <a:cubicBezTo>
                    <a:pt x="137" y="223"/>
                    <a:pt x="134" y="224"/>
                    <a:pt x="135" y="222"/>
                  </a:cubicBezTo>
                  <a:cubicBezTo>
                    <a:pt x="136" y="219"/>
                    <a:pt x="135" y="220"/>
                    <a:pt x="135" y="218"/>
                  </a:cubicBezTo>
                  <a:cubicBezTo>
                    <a:pt x="136" y="217"/>
                    <a:pt x="138" y="217"/>
                    <a:pt x="135" y="217"/>
                  </a:cubicBezTo>
                  <a:cubicBezTo>
                    <a:pt x="132" y="217"/>
                    <a:pt x="133" y="215"/>
                    <a:pt x="132" y="213"/>
                  </a:cubicBezTo>
                  <a:cubicBezTo>
                    <a:pt x="131" y="211"/>
                    <a:pt x="134" y="209"/>
                    <a:pt x="132" y="210"/>
                  </a:cubicBezTo>
                  <a:cubicBezTo>
                    <a:pt x="131" y="211"/>
                    <a:pt x="130" y="209"/>
                    <a:pt x="128" y="211"/>
                  </a:cubicBezTo>
                  <a:cubicBezTo>
                    <a:pt x="126" y="212"/>
                    <a:pt x="126" y="211"/>
                    <a:pt x="127" y="210"/>
                  </a:cubicBezTo>
                  <a:cubicBezTo>
                    <a:pt x="128" y="209"/>
                    <a:pt x="124" y="207"/>
                    <a:pt x="127" y="206"/>
                  </a:cubicBezTo>
                  <a:cubicBezTo>
                    <a:pt x="128" y="205"/>
                    <a:pt x="126" y="203"/>
                    <a:pt x="128" y="202"/>
                  </a:cubicBezTo>
                  <a:cubicBezTo>
                    <a:pt x="130" y="202"/>
                    <a:pt x="129" y="200"/>
                    <a:pt x="130" y="200"/>
                  </a:cubicBezTo>
                  <a:cubicBezTo>
                    <a:pt x="131" y="201"/>
                    <a:pt x="130" y="199"/>
                    <a:pt x="132" y="199"/>
                  </a:cubicBezTo>
                  <a:cubicBezTo>
                    <a:pt x="133" y="199"/>
                    <a:pt x="131" y="197"/>
                    <a:pt x="132" y="194"/>
                  </a:cubicBezTo>
                  <a:cubicBezTo>
                    <a:pt x="133" y="191"/>
                    <a:pt x="131" y="190"/>
                    <a:pt x="132" y="189"/>
                  </a:cubicBezTo>
                  <a:cubicBezTo>
                    <a:pt x="133" y="188"/>
                    <a:pt x="132" y="186"/>
                    <a:pt x="131" y="187"/>
                  </a:cubicBezTo>
                  <a:cubicBezTo>
                    <a:pt x="129" y="188"/>
                    <a:pt x="131" y="184"/>
                    <a:pt x="128" y="182"/>
                  </a:cubicBezTo>
                  <a:cubicBezTo>
                    <a:pt x="125" y="179"/>
                    <a:pt x="126" y="182"/>
                    <a:pt x="125" y="183"/>
                  </a:cubicBezTo>
                  <a:cubicBezTo>
                    <a:pt x="124" y="182"/>
                    <a:pt x="124" y="181"/>
                    <a:pt x="121" y="182"/>
                  </a:cubicBezTo>
                  <a:cubicBezTo>
                    <a:pt x="117" y="182"/>
                    <a:pt x="122" y="181"/>
                    <a:pt x="121" y="178"/>
                  </a:cubicBezTo>
                  <a:cubicBezTo>
                    <a:pt x="121" y="176"/>
                    <a:pt x="118" y="179"/>
                    <a:pt x="120" y="177"/>
                  </a:cubicBezTo>
                  <a:cubicBezTo>
                    <a:pt x="121" y="175"/>
                    <a:pt x="120" y="177"/>
                    <a:pt x="119" y="175"/>
                  </a:cubicBezTo>
                  <a:cubicBezTo>
                    <a:pt x="119" y="174"/>
                    <a:pt x="116" y="175"/>
                    <a:pt x="116" y="176"/>
                  </a:cubicBezTo>
                  <a:cubicBezTo>
                    <a:pt x="115" y="177"/>
                    <a:pt x="114" y="177"/>
                    <a:pt x="112" y="176"/>
                  </a:cubicBezTo>
                  <a:cubicBezTo>
                    <a:pt x="111" y="175"/>
                    <a:pt x="110" y="176"/>
                    <a:pt x="108" y="178"/>
                  </a:cubicBezTo>
                  <a:cubicBezTo>
                    <a:pt x="106" y="180"/>
                    <a:pt x="104" y="179"/>
                    <a:pt x="103" y="181"/>
                  </a:cubicBezTo>
                  <a:cubicBezTo>
                    <a:pt x="103" y="183"/>
                    <a:pt x="101" y="182"/>
                    <a:pt x="101" y="184"/>
                  </a:cubicBezTo>
                  <a:cubicBezTo>
                    <a:pt x="101" y="185"/>
                    <a:pt x="99" y="186"/>
                    <a:pt x="95" y="186"/>
                  </a:cubicBezTo>
                  <a:cubicBezTo>
                    <a:pt x="96" y="184"/>
                    <a:pt x="95" y="184"/>
                    <a:pt x="94" y="184"/>
                  </a:cubicBezTo>
                  <a:cubicBezTo>
                    <a:pt x="93" y="183"/>
                    <a:pt x="93" y="185"/>
                    <a:pt x="92" y="184"/>
                  </a:cubicBezTo>
                  <a:cubicBezTo>
                    <a:pt x="91" y="183"/>
                    <a:pt x="88" y="184"/>
                    <a:pt x="89" y="183"/>
                  </a:cubicBezTo>
                  <a:cubicBezTo>
                    <a:pt x="90" y="182"/>
                    <a:pt x="86" y="181"/>
                    <a:pt x="85" y="184"/>
                  </a:cubicBezTo>
                  <a:cubicBezTo>
                    <a:pt x="84" y="186"/>
                    <a:pt x="83" y="184"/>
                    <a:pt x="83" y="186"/>
                  </a:cubicBezTo>
                  <a:cubicBezTo>
                    <a:pt x="82" y="188"/>
                    <a:pt x="82" y="187"/>
                    <a:pt x="81" y="189"/>
                  </a:cubicBezTo>
                  <a:cubicBezTo>
                    <a:pt x="80" y="186"/>
                    <a:pt x="84" y="181"/>
                    <a:pt x="77" y="185"/>
                  </a:cubicBezTo>
                  <a:cubicBezTo>
                    <a:pt x="77" y="185"/>
                    <a:pt x="76" y="185"/>
                    <a:pt x="75" y="185"/>
                  </a:cubicBezTo>
                  <a:cubicBezTo>
                    <a:pt x="75" y="186"/>
                    <a:pt x="75" y="185"/>
                    <a:pt x="73" y="185"/>
                  </a:cubicBezTo>
                  <a:cubicBezTo>
                    <a:pt x="72" y="186"/>
                    <a:pt x="70" y="182"/>
                    <a:pt x="69" y="184"/>
                  </a:cubicBezTo>
                  <a:cubicBezTo>
                    <a:pt x="69" y="185"/>
                    <a:pt x="68" y="185"/>
                    <a:pt x="67" y="184"/>
                  </a:cubicBezTo>
                  <a:cubicBezTo>
                    <a:pt x="66" y="182"/>
                    <a:pt x="67" y="185"/>
                    <a:pt x="66" y="185"/>
                  </a:cubicBezTo>
                  <a:cubicBezTo>
                    <a:pt x="65" y="185"/>
                    <a:pt x="65" y="182"/>
                    <a:pt x="64" y="182"/>
                  </a:cubicBezTo>
                  <a:cubicBezTo>
                    <a:pt x="62" y="182"/>
                    <a:pt x="61" y="183"/>
                    <a:pt x="62" y="181"/>
                  </a:cubicBezTo>
                  <a:cubicBezTo>
                    <a:pt x="62" y="180"/>
                    <a:pt x="62" y="180"/>
                    <a:pt x="61" y="180"/>
                  </a:cubicBezTo>
                  <a:cubicBezTo>
                    <a:pt x="60" y="181"/>
                    <a:pt x="57" y="179"/>
                    <a:pt x="57" y="177"/>
                  </a:cubicBezTo>
                  <a:cubicBezTo>
                    <a:pt x="57" y="175"/>
                    <a:pt x="56" y="176"/>
                    <a:pt x="54" y="176"/>
                  </a:cubicBezTo>
                  <a:cubicBezTo>
                    <a:pt x="53" y="177"/>
                    <a:pt x="52" y="173"/>
                    <a:pt x="51" y="173"/>
                  </a:cubicBezTo>
                  <a:cubicBezTo>
                    <a:pt x="49" y="173"/>
                    <a:pt x="49" y="171"/>
                    <a:pt x="47" y="171"/>
                  </a:cubicBezTo>
                  <a:cubicBezTo>
                    <a:pt x="45" y="170"/>
                    <a:pt x="48" y="169"/>
                    <a:pt x="44" y="168"/>
                  </a:cubicBezTo>
                  <a:cubicBezTo>
                    <a:pt x="41" y="167"/>
                    <a:pt x="42" y="173"/>
                    <a:pt x="40" y="169"/>
                  </a:cubicBezTo>
                  <a:cubicBezTo>
                    <a:pt x="40" y="168"/>
                    <a:pt x="37" y="167"/>
                    <a:pt x="35" y="165"/>
                  </a:cubicBezTo>
                  <a:cubicBezTo>
                    <a:pt x="33" y="163"/>
                    <a:pt x="33" y="166"/>
                    <a:pt x="31" y="162"/>
                  </a:cubicBezTo>
                  <a:cubicBezTo>
                    <a:pt x="30" y="160"/>
                    <a:pt x="28" y="164"/>
                    <a:pt x="28" y="161"/>
                  </a:cubicBezTo>
                  <a:cubicBezTo>
                    <a:pt x="29" y="158"/>
                    <a:pt x="28" y="156"/>
                    <a:pt x="27" y="155"/>
                  </a:cubicBezTo>
                  <a:cubicBezTo>
                    <a:pt x="26" y="153"/>
                    <a:pt x="28" y="153"/>
                    <a:pt x="29" y="154"/>
                  </a:cubicBezTo>
                  <a:cubicBezTo>
                    <a:pt x="30" y="156"/>
                    <a:pt x="30" y="154"/>
                    <a:pt x="31" y="154"/>
                  </a:cubicBezTo>
                  <a:cubicBezTo>
                    <a:pt x="34" y="153"/>
                    <a:pt x="31" y="151"/>
                    <a:pt x="32" y="150"/>
                  </a:cubicBezTo>
                  <a:cubicBezTo>
                    <a:pt x="32" y="149"/>
                    <a:pt x="28" y="149"/>
                    <a:pt x="29" y="146"/>
                  </a:cubicBezTo>
                  <a:cubicBezTo>
                    <a:pt x="30" y="145"/>
                    <a:pt x="27" y="144"/>
                    <a:pt x="31" y="143"/>
                  </a:cubicBezTo>
                  <a:cubicBezTo>
                    <a:pt x="34" y="143"/>
                    <a:pt x="31" y="142"/>
                    <a:pt x="35" y="139"/>
                  </a:cubicBezTo>
                  <a:cubicBezTo>
                    <a:pt x="37" y="137"/>
                    <a:pt x="35" y="137"/>
                    <a:pt x="36" y="135"/>
                  </a:cubicBezTo>
                  <a:cubicBezTo>
                    <a:pt x="38" y="133"/>
                    <a:pt x="36" y="132"/>
                    <a:pt x="36" y="133"/>
                  </a:cubicBezTo>
                  <a:cubicBezTo>
                    <a:pt x="35" y="135"/>
                    <a:pt x="35" y="132"/>
                    <a:pt x="34" y="133"/>
                  </a:cubicBezTo>
                  <a:cubicBezTo>
                    <a:pt x="33" y="133"/>
                    <a:pt x="34" y="130"/>
                    <a:pt x="30" y="130"/>
                  </a:cubicBezTo>
                  <a:cubicBezTo>
                    <a:pt x="26" y="131"/>
                    <a:pt x="27" y="132"/>
                    <a:pt x="24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1" y="133"/>
                    <a:pt x="18" y="132"/>
                    <a:pt x="17" y="131"/>
                  </a:cubicBezTo>
                  <a:cubicBezTo>
                    <a:pt x="17" y="130"/>
                    <a:pt x="16" y="132"/>
                    <a:pt x="14" y="130"/>
                  </a:cubicBezTo>
                  <a:cubicBezTo>
                    <a:pt x="13" y="128"/>
                    <a:pt x="15" y="129"/>
                    <a:pt x="14" y="126"/>
                  </a:cubicBezTo>
                  <a:cubicBezTo>
                    <a:pt x="12" y="123"/>
                    <a:pt x="11" y="126"/>
                    <a:pt x="11" y="124"/>
                  </a:cubicBezTo>
                  <a:cubicBezTo>
                    <a:pt x="10" y="122"/>
                    <a:pt x="8" y="124"/>
                    <a:pt x="6" y="122"/>
                  </a:cubicBezTo>
                  <a:cubicBezTo>
                    <a:pt x="5" y="122"/>
                    <a:pt x="5" y="121"/>
                    <a:pt x="7" y="121"/>
                  </a:cubicBezTo>
                  <a:cubicBezTo>
                    <a:pt x="9" y="121"/>
                    <a:pt x="10" y="120"/>
                    <a:pt x="9" y="119"/>
                  </a:cubicBezTo>
                  <a:cubicBezTo>
                    <a:pt x="7" y="118"/>
                    <a:pt x="9" y="116"/>
                    <a:pt x="8" y="115"/>
                  </a:cubicBezTo>
                  <a:cubicBezTo>
                    <a:pt x="7" y="114"/>
                    <a:pt x="8" y="113"/>
                    <a:pt x="8" y="112"/>
                  </a:cubicBezTo>
                  <a:cubicBezTo>
                    <a:pt x="7" y="111"/>
                    <a:pt x="4" y="110"/>
                    <a:pt x="4" y="112"/>
                  </a:cubicBezTo>
                  <a:cubicBezTo>
                    <a:pt x="4" y="113"/>
                    <a:pt x="2" y="111"/>
                    <a:pt x="3" y="109"/>
                  </a:cubicBezTo>
                  <a:cubicBezTo>
                    <a:pt x="3" y="108"/>
                    <a:pt x="1" y="108"/>
                    <a:pt x="2" y="106"/>
                  </a:cubicBezTo>
                  <a:cubicBezTo>
                    <a:pt x="6" y="105"/>
                    <a:pt x="0" y="102"/>
                    <a:pt x="5" y="101"/>
                  </a:cubicBezTo>
                  <a:cubicBezTo>
                    <a:pt x="9" y="100"/>
                    <a:pt x="7" y="98"/>
                    <a:pt x="9" y="98"/>
                  </a:cubicBezTo>
                  <a:cubicBezTo>
                    <a:pt x="12" y="99"/>
                    <a:pt x="11" y="95"/>
                    <a:pt x="12" y="98"/>
                  </a:cubicBezTo>
                  <a:cubicBezTo>
                    <a:pt x="13" y="101"/>
                    <a:pt x="14" y="98"/>
                    <a:pt x="15" y="99"/>
                  </a:cubicBezTo>
                  <a:cubicBezTo>
                    <a:pt x="17" y="100"/>
                    <a:pt x="17" y="98"/>
                    <a:pt x="18" y="95"/>
                  </a:cubicBezTo>
                  <a:cubicBezTo>
                    <a:pt x="19" y="93"/>
                    <a:pt x="25" y="96"/>
                    <a:pt x="26" y="92"/>
                  </a:cubicBezTo>
                  <a:cubicBezTo>
                    <a:pt x="27" y="90"/>
                    <a:pt x="32" y="89"/>
                    <a:pt x="34" y="88"/>
                  </a:cubicBezTo>
                  <a:cubicBezTo>
                    <a:pt x="35" y="87"/>
                    <a:pt x="35" y="88"/>
                    <a:pt x="37" y="86"/>
                  </a:cubicBezTo>
                  <a:cubicBezTo>
                    <a:pt x="37" y="85"/>
                    <a:pt x="35" y="82"/>
                    <a:pt x="37" y="81"/>
                  </a:cubicBezTo>
                  <a:cubicBezTo>
                    <a:pt x="39" y="81"/>
                    <a:pt x="36" y="80"/>
                    <a:pt x="38" y="79"/>
                  </a:cubicBezTo>
                  <a:cubicBezTo>
                    <a:pt x="41" y="78"/>
                    <a:pt x="36" y="70"/>
                    <a:pt x="37" y="68"/>
                  </a:cubicBezTo>
                  <a:cubicBezTo>
                    <a:pt x="38" y="66"/>
                    <a:pt x="31" y="66"/>
                    <a:pt x="36" y="65"/>
                  </a:cubicBezTo>
                  <a:cubicBezTo>
                    <a:pt x="39" y="64"/>
                    <a:pt x="43" y="63"/>
                    <a:pt x="44" y="63"/>
                  </a:cubicBezTo>
                  <a:cubicBezTo>
                    <a:pt x="46" y="64"/>
                    <a:pt x="48" y="65"/>
                    <a:pt x="49" y="63"/>
                  </a:cubicBezTo>
                  <a:cubicBezTo>
                    <a:pt x="49" y="61"/>
                    <a:pt x="46" y="62"/>
                    <a:pt x="47" y="60"/>
                  </a:cubicBezTo>
                  <a:cubicBezTo>
                    <a:pt x="49" y="58"/>
                    <a:pt x="50" y="52"/>
                    <a:pt x="50" y="50"/>
                  </a:cubicBezTo>
                  <a:cubicBezTo>
                    <a:pt x="51" y="47"/>
                    <a:pt x="54" y="51"/>
                    <a:pt x="57" y="51"/>
                  </a:cubicBezTo>
                  <a:cubicBezTo>
                    <a:pt x="60" y="50"/>
                    <a:pt x="59" y="52"/>
                    <a:pt x="61" y="51"/>
                  </a:cubicBezTo>
                  <a:cubicBezTo>
                    <a:pt x="64" y="50"/>
                    <a:pt x="65" y="49"/>
                    <a:pt x="64" y="47"/>
                  </a:cubicBezTo>
                  <a:cubicBezTo>
                    <a:pt x="63" y="45"/>
                    <a:pt x="62" y="41"/>
                    <a:pt x="68" y="39"/>
                  </a:cubicBezTo>
                  <a:cubicBezTo>
                    <a:pt x="73" y="38"/>
                    <a:pt x="67" y="34"/>
                    <a:pt x="73" y="3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7"/>
                    <a:pt x="78" y="41"/>
                    <a:pt x="81" y="42"/>
                  </a:cubicBezTo>
                  <a:cubicBezTo>
                    <a:pt x="83" y="44"/>
                    <a:pt x="84" y="41"/>
                    <a:pt x="85" y="43"/>
                  </a:cubicBezTo>
                  <a:cubicBezTo>
                    <a:pt x="86" y="45"/>
                    <a:pt x="87" y="43"/>
                    <a:pt x="87" y="44"/>
                  </a:cubicBezTo>
                  <a:cubicBezTo>
                    <a:pt x="88" y="46"/>
                    <a:pt x="93" y="50"/>
                    <a:pt x="92" y="54"/>
                  </a:cubicBezTo>
                  <a:cubicBezTo>
                    <a:pt x="91" y="58"/>
                    <a:pt x="93" y="57"/>
                    <a:pt x="91" y="60"/>
                  </a:cubicBezTo>
                  <a:cubicBezTo>
                    <a:pt x="90" y="61"/>
                    <a:pt x="90" y="64"/>
                    <a:pt x="93" y="64"/>
                  </a:cubicBezTo>
                  <a:cubicBezTo>
                    <a:pt x="95" y="64"/>
                    <a:pt x="97" y="65"/>
                    <a:pt x="100" y="65"/>
                  </a:cubicBezTo>
                  <a:cubicBezTo>
                    <a:pt x="103" y="65"/>
                    <a:pt x="106" y="65"/>
                    <a:pt x="111" y="70"/>
                  </a:cubicBezTo>
                  <a:cubicBezTo>
                    <a:pt x="117" y="75"/>
                    <a:pt x="116" y="71"/>
                    <a:pt x="117" y="75"/>
                  </a:cubicBezTo>
                  <a:cubicBezTo>
                    <a:pt x="118" y="80"/>
                    <a:pt x="119" y="78"/>
                    <a:pt x="120" y="81"/>
                  </a:cubicBezTo>
                  <a:cubicBezTo>
                    <a:pt x="120" y="83"/>
                    <a:pt x="122" y="81"/>
                    <a:pt x="124" y="82"/>
                  </a:cubicBezTo>
                  <a:cubicBezTo>
                    <a:pt x="133" y="83"/>
                    <a:pt x="134" y="83"/>
                    <a:pt x="141" y="82"/>
                  </a:cubicBezTo>
                  <a:cubicBezTo>
                    <a:pt x="148" y="82"/>
                    <a:pt x="150" y="86"/>
                    <a:pt x="152" y="86"/>
                  </a:cubicBezTo>
                  <a:cubicBezTo>
                    <a:pt x="154" y="86"/>
                    <a:pt x="158" y="90"/>
                    <a:pt x="161" y="88"/>
                  </a:cubicBezTo>
                  <a:cubicBezTo>
                    <a:pt x="164" y="87"/>
                    <a:pt x="162" y="90"/>
                    <a:pt x="163" y="90"/>
                  </a:cubicBezTo>
                  <a:cubicBezTo>
                    <a:pt x="165" y="89"/>
                    <a:pt x="165" y="91"/>
                    <a:pt x="166" y="90"/>
                  </a:cubicBezTo>
                  <a:cubicBezTo>
                    <a:pt x="174" y="85"/>
                    <a:pt x="174" y="87"/>
                    <a:pt x="176" y="85"/>
                  </a:cubicBezTo>
                  <a:cubicBezTo>
                    <a:pt x="179" y="83"/>
                    <a:pt x="177" y="84"/>
                    <a:pt x="180" y="84"/>
                  </a:cubicBezTo>
                  <a:cubicBezTo>
                    <a:pt x="184" y="84"/>
                    <a:pt x="184" y="85"/>
                    <a:pt x="186" y="84"/>
                  </a:cubicBezTo>
                  <a:cubicBezTo>
                    <a:pt x="187" y="83"/>
                    <a:pt x="188" y="85"/>
                    <a:pt x="189" y="84"/>
                  </a:cubicBezTo>
                  <a:cubicBezTo>
                    <a:pt x="190" y="82"/>
                    <a:pt x="192" y="83"/>
                    <a:pt x="194" y="80"/>
                  </a:cubicBezTo>
                  <a:cubicBezTo>
                    <a:pt x="197" y="77"/>
                    <a:pt x="198" y="77"/>
                    <a:pt x="201" y="75"/>
                  </a:cubicBezTo>
                  <a:cubicBezTo>
                    <a:pt x="203" y="74"/>
                    <a:pt x="199" y="72"/>
                    <a:pt x="199" y="70"/>
                  </a:cubicBezTo>
                  <a:cubicBezTo>
                    <a:pt x="199" y="67"/>
                    <a:pt x="199" y="65"/>
                    <a:pt x="201" y="65"/>
                  </a:cubicBezTo>
                  <a:cubicBezTo>
                    <a:pt x="204" y="64"/>
                    <a:pt x="206" y="69"/>
                    <a:pt x="211" y="67"/>
                  </a:cubicBezTo>
                  <a:cubicBezTo>
                    <a:pt x="215" y="65"/>
                    <a:pt x="214" y="62"/>
                    <a:pt x="217" y="62"/>
                  </a:cubicBezTo>
                  <a:cubicBezTo>
                    <a:pt x="219" y="63"/>
                    <a:pt x="221" y="62"/>
                    <a:pt x="223" y="60"/>
                  </a:cubicBezTo>
                  <a:cubicBezTo>
                    <a:pt x="225" y="59"/>
                    <a:pt x="223" y="59"/>
                    <a:pt x="225" y="56"/>
                  </a:cubicBezTo>
                  <a:cubicBezTo>
                    <a:pt x="227" y="54"/>
                    <a:pt x="230" y="55"/>
                    <a:pt x="232" y="53"/>
                  </a:cubicBezTo>
                  <a:cubicBezTo>
                    <a:pt x="235" y="52"/>
                    <a:pt x="236" y="54"/>
                    <a:pt x="237" y="53"/>
                  </a:cubicBezTo>
                  <a:cubicBezTo>
                    <a:pt x="238" y="52"/>
                    <a:pt x="241" y="54"/>
                    <a:pt x="243" y="53"/>
                  </a:cubicBezTo>
                  <a:cubicBezTo>
                    <a:pt x="244" y="52"/>
                    <a:pt x="242" y="49"/>
                    <a:pt x="240" y="47"/>
                  </a:cubicBezTo>
                  <a:cubicBezTo>
                    <a:pt x="238" y="45"/>
                    <a:pt x="237" y="43"/>
                    <a:pt x="233" y="43"/>
                  </a:cubicBezTo>
                  <a:cubicBezTo>
                    <a:pt x="229" y="43"/>
                    <a:pt x="231" y="47"/>
                    <a:pt x="229" y="45"/>
                  </a:cubicBezTo>
                  <a:cubicBezTo>
                    <a:pt x="227" y="44"/>
                    <a:pt x="224" y="44"/>
                    <a:pt x="223" y="45"/>
                  </a:cubicBezTo>
                  <a:cubicBezTo>
                    <a:pt x="222" y="46"/>
                    <a:pt x="219" y="43"/>
                    <a:pt x="221" y="42"/>
                  </a:cubicBezTo>
                  <a:cubicBezTo>
                    <a:pt x="223" y="40"/>
                    <a:pt x="219" y="43"/>
                    <a:pt x="226" y="29"/>
                  </a:cubicBezTo>
                  <a:cubicBezTo>
                    <a:pt x="231" y="32"/>
                    <a:pt x="233" y="32"/>
                    <a:pt x="237" y="28"/>
                  </a:cubicBezTo>
                  <a:cubicBezTo>
                    <a:pt x="241" y="24"/>
                    <a:pt x="240" y="21"/>
                    <a:pt x="245" y="15"/>
                  </a:cubicBezTo>
                  <a:cubicBezTo>
                    <a:pt x="249" y="10"/>
                    <a:pt x="247" y="8"/>
                    <a:pt x="244" y="8"/>
                  </a:cubicBezTo>
                  <a:cubicBezTo>
                    <a:pt x="241" y="8"/>
                    <a:pt x="245" y="2"/>
                    <a:pt x="255" y="1"/>
                  </a:cubicBezTo>
                  <a:cubicBezTo>
                    <a:pt x="264" y="0"/>
                    <a:pt x="267" y="3"/>
                    <a:pt x="270" y="3"/>
                  </a:cubicBezTo>
                  <a:cubicBezTo>
                    <a:pt x="273" y="3"/>
                    <a:pt x="279" y="11"/>
                    <a:pt x="281" y="21"/>
                  </a:cubicBezTo>
                  <a:cubicBezTo>
                    <a:pt x="282" y="32"/>
                    <a:pt x="284" y="31"/>
                    <a:pt x="290" y="32"/>
                  </a:cubicBezTo>
                  <a:cubicBezTo>
                    <a:pt x="296" y="33"/>
                    <a:pt x="294" y="36"/>
                    <a:pt x="297" y="36"/>
                  </a:cubicBezTo>
                  <a:cubicBezTo>
                    <a:pt x="300" y="37"/>
                    <a:pt x="297" y="39"/>
                    <a:pt x="299" y="40"/>
                  </a:cubicBezTo>
                  <a:cubicBezTo>
                    <a:pt x="301" y="41"/>
                    <a:pt x="297" y="42"/>
                    <a:pt x="300" y="44"/>
                  </a:cubicBezTo>
                  <a:cubicBezTo>
                    <a:pt x="303" y="47"/>
                    <a:pt x="307" y="46"/>
                    <a:pt x="310" y="43"/>
                  </a:cubicBezTo>
                  <a:cubicBezTo>
                    <a:pt x="313" y="41"/>
                    <a:pt x="313" y="44"/>
                    <a:pt x="316" y="41"/>
                  </a:cubicBezTo>
                  <a:cubicBezTo>
                    <a:pt x="319" y="38"/>
                    <a:pt x="322" y="43"/>
                    <a:pt x="319" y="47"/>
                  </a:cubicBezTo>
                  <a:cubicBezTo>
                    <a:pt x="316" y="52"/>
                    <a:pt x="314" y="67"/>
                    <a:pt x="310" y="65"/>
                  </a:cubicBezTo>
                  <a:cubicBezTo>
                    <a:pt x="306" y="63"/>
                    <a:pt x="305" y="62"/>
                    <a:pt x="304" y="64"/>
                  </a:cubicBezTo>
                  <a:cubicBezTo>
                    <a:pt x="303" y="67"/>
                    <a:pt x="299" y="64"/>
                    <a:pt x="301" y="68"/>
                  </a:cubicBezTo>
                  <a:cubicBezTo>
                    <a:pt x="302" y="72"/>
                    <a:pt x="303" y="76"/>
                    <a:pt x="301" y="79"/>
                  </a:cubicBezTo>
                  <a:cubicBezTo>
                    <a:pt x="300" y="83"/>
                    <a:pt x="299" y="79"/>
                    <a:pt x="298" y="83"/>
                  </a:cubicBezTo>
                  <a:lnTo>
                    <a:pt x="298" y="84"/>
                  </a:lnTo>
                  <a:close/>
                  <a:moveTo>
                    <a:pt x="184" y="244"/>
                  </a:moveTo>
                  <a:cubicBezTo>
                    <a:pt x="184" y="246"/>
                    <a:pt x="183" y="246"/>
                    <a:pt x="185" y="247"/>
                  </a:cubicBezTo>
                  <a:cubicBezTo>
                    <a:pt x="187" y="249"/>
                    <a:pt x="187" y="248"/>
                    <a:pt x="188" y="248"/>
                  </a:cubicBezTo>
                  <a:cubicBezTo>
                    <a:pt x="188" y="249"/>
                    <a:pt x="189" y="249"/>
                    <a:pt x="189" y="248"/>
                  </a:cubicBezTo>
                  <a:cubicBezTo>
                    <a:pt x="190" y="247"/>
                    <a:pt x="191" y="248"/>
                    <a:pt x="191" y="247"/>
                  </a:cubicBezTo>
                  <a:cubicBezTo>
                    <a:pt x="192" y="245"/>
                    <a:pt x="194" y="246"/>
                    <a:pt x="194" y="244"/>
                  </a:cubicBezTo>
                  <a:cubicBezTo>
                    <a:pt x="194" y="242"/>
                    <a:pt x="195" y="240"/>
                    <a:pt x="196" y="240"/>
                  </a:cubicBezTo>
                  <a:cubicBezTo>
                    <a:pt x="196" y="239"/>
                    <a:pt x="196" y="237"/>
                    <a:pt x="195" y="237"/>
                  </a:cubicBezTo>
                  <a:cubicBezTo>
                    <a:pt x="195" y="237"/>
                    <a:pt x="194" y="236"/>
                    <a:pt x="194" y="237"/>
                  </a:cubicBezTo>
                  <a:cubicBezTo>
                    <a:pt x="193" y="237"/>
                    <a:pt x="192" y="236"/>
                    <a:pt x="191" y="237"/>
                  </a:cubicBezTo>
                  <a:cubicBezTo>
                    <a:pt x="190" y="238"/>
                    <a:pt x="189" y="236"/>
                    <a:pt x="189" y="237"/>
                  </a:cubicBezTo>
                  <a:cubicBezTo>
                    <a:pt x="188" y="239"/>
                    <a:pt x="188" y="237"/>
                    <a:pt x="187" y="238"/>
                  </a:cubicBezTo>
                  <a:cubicBezTo>
                    <a:pt x="186" y="239"/>
                    <a:pt x="187" y="238"/>
                    <a:pt x="185" y="240"/>
                  </a:cubicBezTo>
                  <a:cubicBezTo>
                    <a:pt x="185" y="241"/>
                    <a:pt x="183" y="241"/>
                    <a:pt x="184" y="24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3" name="Freeform 20148">
              <a:extLst>
                <a:ext uri="{FF2B5EF4-FFF2-40B4-BE49-F238E27FC236}">
                  <a16:creationId xmlns:a16="http://schemas.microsoft.com/office/drawing/2014/main" id="{8D838D44-6477-4E5C-83DA-C605137D9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084" y="3963310"/>
              <a:ext cx="53430" cy="116403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7" y="6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9" y="22"/>
                </a:cxn>
                <a:cxn ang="0">
                  <a:pos x="3" y="24"/>
                </a:cxn>
              </a:cxnLst>
              <a:rect l="0" t="0" r="r" b="b"/>
              <a:pathLst>
                <a:path w="12" h="26">
                  <a:moveTo>
                    <a:pt x="3" y="24"/>
                  </a:moveTo>
                  <a:cubicBezTo>
                    <a:pt x="0" y="21"/>
                    <a:pt x="1" y="15"/>
                    <a:pt x="0" y="12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1"/>
                    <a:pt x="1" y="8"/>
                    <a:pt x="1" y="6"/>
                  </a:cubicBezTo>
                  <a:cubicBezTo>
                    <a:pt x="1" y="5"/>
                    <a:pt x="2" y="5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6" y="3"/>
                    <a:pt x="6" y="4"/>
                    <a:pt x="7" y="6"/>
                  </a:cubicBezTo>
                  <a:cubicBezTo>
                    <a:pt x="9" y="7"/>
                    <a:pt x="9" y="11"/>
                    <a:pt x="10" y="12"/>
                  </a:cubicBezTo>
                  <a:cubicBezTo>
                    <a:pt x="11" y="13"/>
                    <a:pt x="10" y="13"/>
                    <a:pt x="11" y="14"/>
                  </a:cubicBezTo>
                  <a:cubicBezTo>
                    <a:pt x="12" y="16"/>
                    <a:pt x="12" y="21"/>
                    <a:pt x="9" y="22"/>
                  </a:cubicBezTo>
                  <a:cubicBezTo>
                    <a:pt x="7" y="24"/>
                    <a:pt x="5" y="26"/>
                    <a:pt x="3" y="2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4" name="Freeform 20149">
              <a:extLst>
                <a:ext uri="{FF2B5EF4-FFF2-40B4-BE49-F238E27FC236}">
                  <a16:creationId xmlns:a16="http://schemas.microsoft.com/office/drawing/2014/main" id="{63DB6BDC-892A-4C94-92AB-8950E258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952" y="3408014"/>
              <a:ext cx="211814" cy="55529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8" y="60"/>
                </a:cxn>
                <a:cxn ang="0">
                  <a:pos x="7" y="62"/>
                </a:cxn>
                <a:cxn ang="0">
                  <a:pos x="10" y="65"/>
                </a:cxn>
                <a:cxn ang="0">
                  <a:pos x="11" y="84"/>
                </a:cxn>
                <a:cxn ang="0">
                  <a:pos x="13" y="84"/>
                </a:cxn>
                <a:cxn ang="0">
                  <a:pos x="21" y="81"/>
                </a:cxn>
                <a:cxn ang="0">
                  <a:pos x="26" y="76"/>
                </a:cxn>
                <a:cxn ang="0">
                  <a:pos x="29" y="80"/>
                </a:cxn>
                <a:cxn ang="0">
                  <a:pos x="29" y="88"/>
                </a:cxn>
                <a:cxn ang="0">
                  <a:pos x="32" y="99"/>
                </a:cxn>
                <a:cxn ang="0">
                  <a:pos x="34" y="108"/>
                </a:cxn>
                <a:cxn ang="0">
                  <a:pos x="34" y="115"/>
                </a:cxn>
                <a:cxn ang="0">
                  <a:pos x="34" y="120"/>
                </a:cxn>
                <a:cxn ang="0">
                  <a:pos x="39" y="111"/>
                </a:cxn>
                <a:cxn ang="0">
                  <a:pos x="38" y="108"/>
                </a:cxn>
                <a:cxn ang="0">
                  <a:pos x="34" y="94"/>
                </a:cxn>
                <a:cxn ang="0">
                  <a:pos x="33" y="88"/>
                </a:cxn>
                <a:cxn ang="0">
                  <a:pos x="34" y="82"/>
                </a:cxn>
                <a:cxn ang="0">
                  <a:pos x="32" y="76"/>
                </a:cxn>
                <a:cxn ang="0">
                  <a:pos x="27" y="68"/>
                </a:cxn>
                <a:cxn ang="0">
                  <a:pos x="30" y="63"/>
                </a:cxn>
                <a:cxn ang="0">
                  <a:pos x="33" y="60"/>
                </a:cxn>
                <a:cxn ang="0">
                  <a:pos x="38" y="57"/>
                </a:cxn>
                <a:cxn ang="0">
                  <a:pos x="42" y="55"/>
                </a:cxn>
                <a:cxn ang="0">
                  <a:pos x="47" y="48"/>
                </a:cxn>
                <a:cxn ang="0">
                  <a:pos x="42" y="48"/>
                </a:cxn>
                <a:cxn ang="0">
                  <a:pos x="40" y="44"/>
                </a:cxn>
                <a:cxn ang="0">
                  <a:pos x="37" y="39"/>
                </a:cxn>
                <a:cxn ang="0">
                  <a:pos x="34" y="34"/>
                </a:cxn>
                <a:cxn ang="0">
                  <a:pos x="30" y="32"/>
                </a:cxn>
                <a:cxn ang="0">
                  <a:pos x="29" y="27"/>
                </a:cxn>
                <a:cxn ang="0">
                  <a:pos x="32" y="21"/>
                </a:cxn>
                <a:cxn ang="0">
                  <a:pos x="34" y="15"/>
                </a:cxn>
                <a:cxn ang="0">
                  <a:pos x="33" y="8"/>
                </a:cxn>
                <a:cxn ang="0">
                  <a:pos x="27" y="4"/>
                </a:cxn>
                <a:cxn ang="0">
                  <a:pos x="25" y="10"/>
                </a:cxn>
                <a:cxn ang="0">
                  <a:pos x="16" y="15"/>
                </a:cxn>
                <a:cxn ang="0">
                  <a:pos x="13" y="24"/>
                </a:cxn>
                <a:cxn ang="0">
                  <a:pos x="8" y="32"/>
                </a:cxn>
                <a:cxn ang="0">
                  <a:pos x="5" y="40"/>
                </a:cxn>
                <a:cxn ang="0">
                  <a:pos x="2" y="45"/>
                </a:cxn>
              </a:cxnLst>
              <a:rect l="0" t="0" r="r" b="b"/>
              <a:pathLst>
                <a:path w="47" h="123">
                  <a:moveTo>
                    <a:pt x="0" y="51"/>
                  </a:moveTo>
                  <a:cubicBezTo>
                    <a:pt x="1" y="51"/>
                    <a:pt x="1" y="54"/>
                    <a:pt x="3" y="56"/>
                  </a:cubicBezTo>
                  <a:cubicBezTo>
                    <a:pt x="5" y="58"/>
                    <a:pt x="5" y="60"/>
                    <a:pt x="5" y="58"/>
                  </a:cubicBezTo>
                  <a:cubicBezTo>
                    <a:pt x="6" y="56"/>
                    <a:pt x="7" y="58"/>
                    <a:pt x="8" y="60"/>
                  </a:cubicBezTo>
                  <a:cubicBezTo>
                    <a:pt x="9" y="61"/>
                    <a:pt x="11" y="61"/>
                    <a:pt x="9" y="62"/>
                  </a:cubicBezTo>
                  <a:cubicBezTo>
                    <a:pt x="8" y="63"/>
                    <a:pt x="8" y="61"/>
                    <a:pt x="7" y="62"/>
                  </a:cubicBezTo>
                  <a:cubicBezTo>
                    <a:pt x="6" y="63"/>
                    <a:pt x="9" y="66"/>
                    <a:pt x="9" y="65"/>
                  </a:cubicBezTo>
                  <a:cubicBezTo>
                    <a:pt x="9" y="64"/>
                    <a:pt x="10" y="62"/>
                    <a:pt x="10" y="65"/>
                  </a:cubicBezTo>
                  <a:cubicBezTo>
                    <a:pt x="11" y="68"/>
                    <a:pt x="14" y="72"/>
                    <a:pt x="13" y="75"/>
                  </a:cubicBezTo>
                  <a:cubicBezTo>
                    <a:pt x="12" y="79"/>
                    <a:pt x="10" y="84"/>
                    <a:pt x="11" y="84"/>
                  </a:cubicBezTo>
                  <a:cubicBezTo>
                    <a:pt x="12" y="84"/>
                    <a:pt x="12" y="81"/>
                    <a:pt x="13" y="82"/>
                  </a:cubicBezTo>
                  <a:cubicBezTo>
                    <a:pt x="14" y="82"/>
                    <a:pt x="12" y="83"/>
                    <a:pt x="13" y="84"/>
                  </a:cubicBezTo>
                  <a:cubicBezTo>
                    <a:pt x="15" y="86"/>
                    <a:pt x="14" y="83"/>
                    <a:pt x="16" y="85"/>
                  </a:cubicBezTo>
                  <a:cubicBezTo>
                    <a:pt x="18" y="87"/>
                    <a:pt x="18" y="82"/>
                    <a:pt x="21" y="81"/>
                  </a:cubicBezTo>
                  <a:cubicBezTo>
                    <a:pt x="23" y="80"/>
                    <a:pt x="26" y="79"/>
                    <a:pt x="25" y="74"/>
                  </a:cubicBezTo>
                  <a:cubicBezTo>
                    <a:pt x="25" y="75"/>
                    <a:pt x="26" y="75"/>
                    <a:pt x="26" y="76"/>
                  </a:cubicBezTo>
                  <a:cubicBezTo>
                    <a:pt x="26" y="77"/>
                    <a:pt x="26" y="76"/>
                    <a:pt x="27" y="79"/>
                  </a:cubicBezTo>
                  <a:cubicBezTo>
                    <a:pt x="27" y="81"/>
                    <a:pt x="28" y="80"/>
                    <a:pt x="29" y="80"/>
                  </a:cubicBezTo>
                  <a:cubicBezTo>
                    <a:pt x="30" y="80"/>
                    <a:pt x="28" y="81"/>
                    <a:pt x="28" y="82"/>
                  </a:cubicBezTo>
                  <a:cubicBezTo>
                    <a:pt x="28" y="84"/>
                    <a:pt x="29" y="84"/>
                    <a:pt x="29" y="88"/>
                  </a:cubicBezTo>
                  <a:cubicBezTo>
                    <a:pt x="29" y="93"/>
                    <a:pt x="31" y="94"/>
                    <a:pt x="31" y="96"/>
                  </a:cubicBezTo>
                  <a:cubicBezTo>
                    <a:pt x="31" y="102"/>
                    <a:pt x="31" y="96"/>
                    <a:pt x="32" y="99"/>
                  </a:cubicBezTo>
                  <a:cubicBezTo>
                    <a:pt x="33" y="101"/>
                    <a:pt x="33" y="103"/>
                    <a:pt x="34" y="104"/>
                  </a:cubicBezTo>
                  <a:cubicBezTo>
                    <a:pt x="34" y="106"/>
                    <a:pt x="33" y="107"/>
                    <a:pt x="34" y="108"/>
                  </a:cubicBezTo>
                  <a:cubicBezTo>
                    <a:pt x="35" y="109"/>
                    <a:pt x="32" y="111"/>
                    <a:pt x="34" y="111"/>
                  </a:cubicBezTo>
                  <a:cubicBezTo>
                    <a:pt x="36" y="111"/>
                    <a:pt x="34" y="113"/>
                    <a:pt x="34" y="115"/>
                  </a:cubicBezTo>
                  <a:cubicBezTo>
                    <a:pt x="34" y="117"/>
                    <a:pt x="33" y="115"/>
                    <a:pt x="33" y="121"/>
                  </a:cubicBezTo>
                  <a:cubicBezTo>
                    <a:pt x="33" y="123"/>
                    <a:pt x="34" y="122"/>
                    <a:pt x="34" y="120"/>
                  </a:cubicBezTo>
                  <a:cubicBezTo>
                    <a:pt x="35" y="118"/>
                    <a:pt x="34" y="118"/>
                    <a:pt x="36" y="116"/>
                  </a:cubicBezTo>
                  <a:cubicBezTo>
                    <a:pt x="38" y="113"/>
                    <a:pt x="37" y="113"/>
                    <a:pt x="39" y="111"/>
                  </a:cubicBezTo>
                  <a:cubicBezTo>
                    <a:pt x="40" y="110"/>
                    <a:pt x="39" y="111"/>
                    <a:pt x="39" y="109"/>
                  </a:cubicBezTo>
                  <a:cubicBezTo>
                    <a:pt x="39" y="108"/>
                    <a:pt x="38" y="109"/>
                    <a:pt x="38" y="108"/>
                  </a:cubicBezTo>
                  <a:cubicBezTo>
                    <a:pt x="38" y="107"/>
                    <a:pt x="38" y="105"/>
                    <a:pt x="36" y="102"/>
                  </a:cubicBezTo>
                  <a:cubicBezTo>
                    <a:pt x="38" y="99"/>
                    <a:pt x="37" y="97"/>
                    <a:pt x="34" y="94"/>
                  </a:cubicBezTo>
                  <a:cubicBezTo>
                    <a:pt x="31" y="91"/>
                    <a:pt x="31" y="88"/>
                    <a:pt x="32" y="88"/>
                  </a:cubicBezTo>
                  <a:cubicBezTo>
                    <a:pt x="33" y="89"/>
                    <a:pt x="32" y="87"/>
                    <a:pt x="33" y="88"/>
                  </a:cubicBezTo>
                  <a:cubicBezTo>
                    <a:pt x="34" y="88"/>
                    <a:pt x="33" y="83"/>
                    <a:pt x="34" y="83"/>
                  </a:cubicBezTo>
                  <a:cubicBezTo>
                    <a:pt x="36" y="83"/>
                    <a:pt x="36" y="79"/>
                    <a:pt x="34" y="82"/>
                  </a:cubicBezTo>
                  <a:cubicBezTo>
                    <a:pt x="34" y="82"/>
                    <a:pt x="33" y="80"/>
                    <a:pt x="33" y="78"/>
                  </a:cubicBezTo>
                  <a:cubicBezTo>
                    <a:pt x="33" y="76"/>
                    <a:pt x="33" y="78"/>
                    <a:pt x="32" y="76"/>
                  </a:cubicBezTo>
                  <a:cubicBezTo>
                    <a:pt x="30" y="74"/>
                    <a:pt x="29" y="73"/>
                    <a:pt x="29" y="70"/>
                  </a:cubicBezTo>
                  <a:cubicBezTo>
                    <a:pt x="29" y="67"/>
                    <a:pt x="28" y="70"/>
                    <a:pt x="27" y="68"/>
                  </a:cubicBezTo>
                  <a:cubicBezTo>
                    <a:pt x="27" y="66"/>
                    <a:pt x="30" y="69"/>
                    <a:pt x="29" y="66"/>
                  </a:cubicBezTo>
                  <a:cubicBezTo>
                    <a:pt x="28" y="63"/>
                    <a:pt x="31" y="65"/>
                    <a:pt x="30" y="63"/>
                  </a:cubicBezTo>
                  <a:cubicBezTo>
                    <a:pt x="29" y="61"/>
                    <a:pt x="30" y="62"/>
                    <a:pt x="31" y="60"/>
                  </a:cubicBezTo>
                  <a:cubicBezTo>
                    <a:pt x="31" y="58"/>
                    <a:pt x="31" y="61"/>
                    <a:pt x="33" y="60"/>
                  </a:cubicBezTo>
                  <a:cubicBezTo>
                    <a:pt x="35" y="59"/>
                    <a:pt x="36" y="60"/>
                    <a:pt x="36" y="58"/>
                  </a:cubicBezTo>
                  <a:cubicBezTo>
                    <a:pt x="37" y="56"/>
                    <a:pt x="37" y="58"/>
                    <a:pt x="38" y="57"/>
                  </a:cubicBezTo>
                  <a:cubicBezTo>
                    <a:pt x="39" y="57"/>
                    <a:pt x="37" y="55"/>
                    <a:pt x="39" y="56"/>
                  </a:cubicBezTo>
                  <a:cubicBezTo>
                    <a:pt x="41" y="56"/>
                    <a:pt x="40" y="55"/>
                    <a:pt x="42" y="55"/>
                  </a:cubicBezTo>
                  <a:cubicBezTo>
                    <a:pt x="42" y="51"/>
                    <a:pt x="43" y="54"/>
                    <a:pt x="44" y="51"/>
                  </a:cubicBezTo>
                  <a:cubicBezTo>
                    <a:pt x="44" y="48"/>
                    <a:pt x="46" y="49"/>
                    <a:pt x="47" y="48"/>
                  </a:cubicBezTo>
                  <a:cubicBezTo>
                    <a:pt x="47" y="47"/>
                    <a:pt x="47" y="45"/>
                    <a:pt x="45" y="47"/>
                  </a:cubicBezTo>
                  <a:cubicBezTo>
                    <a:pt x="43" y="50"/>
                    <a:pt x="43" y="48"/>
                    <a:pt x="42" y="48"/>
                  </a:cubicBezTo>
                  <a:cubicBezTo>
                    <a:pt x="41" y="49"/>
                    <a:pt x="42" y="47"/>
                    <a:pt x="41" y="47"/>
                  </a:cubicBezTo>
                  <a:cubicBezTo>
                    <a:pt x="40" y="46"/>
                    <a:pt x="41" y="45"/>
                    <a:pt x="40" y="44"/>
                  </a:cubicBezTo>
                  <a:cubicBezTo>
                    <a:pt x="39" y="44"/>
                    <a:pt x="36" y="45"/>
                    <a:pt x="37" y="43"/>
                  </a:cubicBezTo>
                  <a:cubicBezTo>
                    <a:pt x="38" y="40"/>
                    <a:pt x="37" y="41"/>
                    <a:pt x="37" y="39"/>
                  </a:cubicBezTo>
                  <a:cubicBezTo>
                    <a:pt x="38" y="38"/>
                    <a:pt x="40" y="38"/>
                    <a:pt x="37" y="38"/>
                  </a:cubicBezTo>
                  <a:cubicBezTo>
                    <a:pt x="34" y="38"/>
                    <a:pt x="35" y="36"/>
                    <a:pt x="34" y="34"/>
                  </a:cubicBezTo>
                  <a:cubicBezTo>
                    <a:pt x="33" y="32"/>
                    <a:pt x="36" y="30"/>
                    <a:pt x="34" y="31"/>
                  </a:cubicBezTo>
                  <a:cubicBezTo>
                    <a:pt x="33" y="32"/>
                    <a:pt x="32" y="30"/>
                    <a:pt x="30" y="32"/>
                  </a:cubicBezTo>
                  <a:cubicBezTo>
                    <a:pt x="28" y="33"/>
                    <a:pt x="28" y="32"/>
                    <a:pt x="29" y="31"/>
                  </a:cubicBezTo>
                  <a:cubicBezTo>
                    <a:pt x="30" y="30"/>
                    <a:pt x="26" y="28"/>
                    <a:pt x="29" y="27"/>
                  </a:cubicBezTo>
                  <a:cubicBezTo>
                    <a:pt x="30" y="26"/>
                    <a:pt x="28" y="24"/>
                    <a:pt x="30" y="23"/>
                  </a:cubicBezTo>
                  <a:cubicBezTo>
                    <a:pt x="32" y="23"/>
                    <a:pt x="31" y="21"/>
                    <a:pt x="32" y="21"/>
                  </a:cubicBezTo>
                  <a:cubicBezTo>
                    <a:pt x="33" y="22"/>
                    <a:pt x="32" y="20"/>
                    <a:pt x="34" y="20"/>
                  </a:cubicBezTo>
                  <a:cubicBezTo>
                    <a:pt x="35" y="20"/>
                    <a:pt x="33" y="18"/>
                    <a:pt x="34" y="15"/>
                  </a:cubicBezTo>
                  <a:cubicBezTo>
                    <a:pt x="35" y="12"/>
                    <a:pt x="33" y="11"/>
                    <a:pt x="34" y="10"/>
                  </a:cubicBezTo>
                  <a:cubicBezTo>
                    <a:pt x="35" y="9"/>
                    <a:pt x="34" y="7"/>
                    <a:pt x="33" y="8"/>
                  </a:cubicBezTo>
                  <a:cubicBezTo>
                    <a:pt x="31" y="9"/>
                    <a:pt x="33" y="5"/>
                    <a:pt x="30" y="3"/>
                  </a:cubicBezTo>
                  <a:cubicBezTo>
                    <a:pt x="27" y="0"/>
                    <a:pt x="28" y="3"/>
                    <a:pt x="27" y="4"/>
                  </a:cubicBezTo>
                  <a:cubicBezTo>
                    <a:pt x="28" y="7"/>
                    <a:pt x="24" y="7"/>
                    <a:pt x="25" y="9"/>
                  </a:cubicBezTo>
                  <a:cubicBezTo>
                    <a:pt x="27" y="12"/>
                    <a:pt x="26" y="12"/>
                    <a:pt x="25" y="10"/>
                  </a:cubicBezTo>
                  <a:cubicBezTo>
                    <a:pt x="23" y="8"/>
                    <a:pt x="20" y="11"/>
                    <a:pt x="18" y="13"/>
                  </a:cubicBezTo>
                  <a:cubicBezTo>
                    <a:pt x="16" y="15"/>
                    <a:pt x="16" y="13"/>
                    <a:pt x="16" y="15"/>
                  </a:cubicBezTo>
                  <a:cubicBezTo>
                    <a:pt x="15" y="17"/>
                    <a:pt x="17" y="16"/>
                    <a:pt x="16" y="19"/>
                  </a:cubicBezTo>
                  <a:cubicBezTo>
                    <a:pt x="14" y="23"/>
                    <a:pt x="12" y="23"/>
                    <a:pt x="13" y="24"/>
                  </a:cubicBezTo>
                  <a:cubicBezTo>
                    <a:pt x="15" y="26"/>
                    <a:pt x="12" y="26"/>
                    <a:pt x="11" y="30"/>
                  </a:cubicBezTo>
                  <a:cubicBezTo>
                    <a:pt x="10" y="35"/>
                    <a:pt x="10" y="32"/>
                    <a:pt x="8" y="32"/>
                  </a:cubicBezTo>
                  <a:cubicBezTo>
                    <a:pt x="6" y="31"/>
                    <a:pt x="6" y="29"/>
                    <a:pt x="6" y="34"/>
                  </a:cubicBezTo>
                  <a:cubicBezTo>
                    <a:pt x="7" y="42"/>
                    <a:pt x="5" y="35"/>
                    <a:pt x="5" y="40"/>
                  </a:cubicBezTo>
                  <a:cubicBezTo>
                    <a:pt x="5" y="42"/>
                    <a:pt x="6" y="41"/>
                    <a:pt x="5" y="44"/>
                  </a:cubicBezTo>
                  <a:cubicBezTo>
                    <a:pt x="3" y="47"/>
                    <a:pt x="4" y="42"/>
                    <a:pt x="2" y="45"/>
                  </a:cubicBezTo>
                  <a:cubicBezTo>
                    <a:pt x="3" y="55"/>
                    <a:pt x="0" y="44"/>
                    <a:pt x="0" y="5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5" name="Freeform 20150">
              <a:extLst>
                <a:ext uri="{FF2B5EF4-FFF2-40B4-BE49-F238E27FC236}">
                  <a16:creationId xmlns:a16="http://schemas.microsoft.com/office/drawing/2014/main" id="{6109DFA7-7D26-441B-B80F-BC4E5E4B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171" y="3656084"/>
              <a:ext cx="200365" cy="429352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21" y="50"/>
                </a:cxn>
                <a:cxn ang="0">
                  <a:pos x="17" y="44"/>
                </a:cxn>
                <a:cxn ang="0">
                  <a:pos x="12" y="57"/>
                </a:cxn>
                <a:cxn ang="0">
                  <a:pos x="10" y="71"/>
                </a:cxn>
                <a:cxn ang="0">
                  <a:pos x="15" y="77"/>
                </a:cxn>
                <a:cxn ang="0">
                  <a:pos x="22" y="87"/>
                </a:cxn>
                <a:cxn ang="0">
                  <a:pos x="23" y="93"/>
                </a:cxn>
                <a:cxn ang="0">
                  <a:pos x="20" y="91"/>
                </a:cxn>
                <a:cxn ang="0">
                  <a:pos x="16" y="88"/>
                </a:cxn>
                <a:cxn ang="0">
                  <a:pos x="13" y="87"/>
                </a:cxn>
                <a:cxn ang="0">
                  <a:pos x="10" y="83"/>
                </a:cxn>
                <a:cxn ang="0">
                  <a:pos x="5" y="78"/>
                </a:cxn>
                <a:cxn ang="0">
                  <a:pos x="6" y="70"/>
                </a:cxn>
                <a:cxn ang="0">
                  <a:pos x="7" y="65"/>
                </a:cxn>
                <a:cxn ang="0">
                  <a:pos x="12" y="56"/>
                </a:cxn>
                <a:cxn ang="0">
                  <a:pos x="11" y="53"/>
                </a:cxn>
                <a:cxn ang="0">
                  <a:pos x="7" y="39"/>
                </a:cxn>
                <a:cxn ang="0">
                  <a:pos x="6" y="33"/>
                </a:cxn>
                <a:cxn ang="0">
                  <a:pos x="7" y="27"/>
                </a:cxn>
                <a:cxn ang="0">
                  <a:pos x="5" y="21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17" y="6"/>
                </a:cxn>
                <a:cxn ang="0">
                  <a:pos x="21" y="8"/>
                </a:cxn>
                <a:cxn ang="0">
                  <a:pos x="19" y="19"/>
                </a:cxn>
                <a:cxn ang="0">
                  <a:pos x="27" y="16"/>
                </a:cxn>
                <a:cxn ang="0">
                  <a:pos x="33" y="13"/>
                </a:cxn>
                <a:cxn ang="0">
                  <a:pos x="39" y="23"/>
                </a:cxn>
                <a:cxn ang="0">
                  <a:pos x="43" y="36"/>
                </a:cxn>
                <a:cxn ang="0">
                  <a:pos x="38" y="39"/>
                </a:cxn>
                <a:cxn ang="0">
                  <a:pos x="27" y="44"/>
                </a:cxn>
                <a:cxn ang="0">
                  <a:pos x="28" y="51"/>
                </a:cxn>
              </a:cxnLst>
              <a:rect l="0" t="0" r="r" b="b"/>
              <a:pathLst>
                <a:path w="44" h="95">
                  <a:moveTo>
                    <a:pt x="29" y="56"/>
                  </a:moveTo>
                  <a:cubicBezTo>
                    <a:pt x="28" y="56"/>
                    <a:pt x="29" y="54"/>
                    <a:pt x="27" y="53"/>
                  </a:cubicBezTo>
                  <a:cubicBezTo>
                    <a:pt x="26" y="53"/>
                    <a:pt x="25" y="51"/>
                    <a:pt x="23" y="50"/>
                  </a:cubicBezTo>
                  <a:cubicBezTo>
                    <a:pt x="22" y="49"/>
                    <a:pt x="22" y="51"/>
                    <a:pt x="21" y="50"/>
                  </a:cubicBezTo>
                  <a:cubicBezTo>
                    <a:pt x="19" y="49"/>
                    <a:pt x="18" y="52"/>
                    <a:pt x="18" y="49"/>
                  </a:cubicBezTo>
                  <a:cubicBezTo>
                    <a:pt x="19" y="45"/>
                    <a:pt x="20" y="44"/>
                    <a:pt x="17" y="44"/>
                  </a:cubicBezTo>
                  <a:cubicBezTo>
                    <a:pt x="14" y="44"/>
                    <a:pt x="13" y="46"/>
                    <a:pt x="14" y="47"/>
                  </a:cubicBezTo>
                  <a:cubicBezTo>
                    <a:pt x="15" y="47"/>
                    <a:pt x="13" y="55"/>
                    <a:pt x="12" y="57"/>
                  </a:cubicBezTo>
                  <a:cubicBezTo>
                    <a:pt x="12" y="58"/>
                    <a:pt x="12" y="61"/>
                    <a:pt x="11" y="62"/>
                  </a:cubicBezTo>
                  <a:cubicBezTo>
                    <a:pt x="9" y="64"/>
                    <a:pt x="10" y="70"/>
                    <a:pt x="10" y="71"/>
                  </a:cubicBezTo>
                  <a:cubicBezTo>
                    <a:pt x="10" y="74"/>
                    <a:pt x="13" y="70"/>
                    <a:pt x="13" y="72"/>
                  </a:cubicBezTo>
                  <a:cubicBezTo>
                    <a:pt x="13" y="74"/>
                    <a:pt x="14" y="77"/>
                    <a:pt x="15" y="77"/>
                  </a:cubicBezTo>
                  <a:cubicBezTo>
                    <a:pt x="16" y="76"/>
                    <a:pt x="16" y="83"/>
                    <a:pt x="18" y="85"/>
                  </a:cubicBezTo>
                  <a:cubicBezTo>
                    <a:pt x="21" y="89"/>
                    <a:pt x="20" y="85"/>
                    <a:pt x="22" y="87"/>
                  </a:cubicBezTo>
                  <a:cubicBezTo>
                    <a:pt x="24" y="89"/>
                    <a:pt x="24" y="90"/>
                    <a:pt x="25" y="91"/>
                  </a:cubicBezTo>
                  <a:cubicBezTo>
                    <a:pt x="24" y="94"/>
                    <a:pt x="24" y="94"/>
                    <a:pt x="23" y="93"/>
                  </a:cubicBezTo>
                  <a:cubicBezTo>
                    <a:pt x="21" y="91"/>
                    <a:pt x="21" y="95"/>
                    <a:pt x="20" y="94"/>
                  </a:cubicBezTo>
                  <a:cubicBezTo>
                    <a:pt x="19" y="93"/>
                    <a:pt x="20" y="92"/>
                    <a:pt x="20" y="91"/>
                  </a:cubicBezTo>
                  <a:cubicBezTo>
                    <a:pt x="20" y="89"/>
                    <a:pt x="19" y="91"/>
                    <a:pt x="18" y="90"/>
                  </a:cubicBezTo>
                  <a:cubicBezTo>
                    <a:pt x="18" y="88"/>
                    <a:pt x="17" y="89"/>
                    <a:pt x="16" y="88"/>
                  </a:cubicBezTo>
                  <a:cubicBezTo>
                    <a:pt x="15" y="87"/>
                    <a:pt x="15" y="87"/>
                    <a:pt x="15" y="89"/>
                  </a:cubicBezTo>
                  <a:cubicBezTo>
                    <a:pt x="14" y="88"/>
                    <a:pt x="14" y="88"/>
                    <a:pt x="13" y="87"/>
                  </a:cubicBezTo>
                  <a:cubicBezTo>
                    <a:pt x="12" y="86"/>
                    <a:pt x="12" y="85"/>
                    <a:pt x="12" y="84"/>
                  </a:cubicBezTo>
                  <a:cubicBezTo>
                    <a:pt x="12" y="84"/>
                    <a:pt x="11" y="85"/>
                    <a:pt x="10" y="83"/>
                  </a:cubicBezTo>
                  <a:cubicBezTo>
                    <a:pt x="8" y="81"/>
                    <a:pt x="8" y="78"/>
                    <a:pt x="7" y="77"/>
                  </a:cubicBezTo>
                  <a:cubicBezTo>
                    <a:pt x="6" y="77"/>
                    <a:pt x="6" y="80"/>
                    <a:pt x="5" y="78"/>
                  </a:cubicBezTo>
                  <a:cubicBezTo>
                    <a:pt x="5" y="78"/>
                    <a:pt x="4" y="76"/>
                    <a:pt x="5" y="74"/>
                  </a:cubicBezTo>
                  <a:cubicBezTo>
                    <a:pt x="6" y="72"/>
                    <a:pt x="5" y="73"/>
                    <a:pt x="6" y="70"/>
                  </a:cubicBezTo>
                  <a:cubicBezTo>
                    <a:pt x="7" y="69"/>
                    <a:pt x="5" y="70"/>
                    <a:pt x="6" y="68"/>
                  </a:cubicBezTo>
                  <a:cubicBezTo>
                    <a:pt x="7" y="66"/>
                    <a:pt x="8" y="66"/>
                    <a:pt x="7" y="65"/>
                  </a:cubicBezTo>
                  <a:cubicBezTo>
                    <a:pt x="8" y="63"/>
                    <a:pt x="7" y="63"/>
                    <a:pt x="9" y="61"/>
                  </a:cubicBezTo>
                  <a:cubicBezTo>
                    <a:pt x="11" y="58"/>
                    <a:pt x="10" y="58"/>
                    <a:pt x="12" y="56"/>
                  </a:cubicBezTo>
                  <a:cubicBezTo>
                    <a:pt x="13" y="55"/>
                    <a:pt x="12" y="56"/>
                    <a:pt x="12" y="54"/>
                  </a:cubicBezTo>
                  <a:cubicBezTo>
                    <a:pt x="12" y="53"/>
                    <a:pt x="11" y="54"/>
                    <a:pt x="11" y="53"/>
                  </a:cubicBezTo>
                  <a:cubicBezTo>
                    <a:pt x="11" y="52"/>
                    <a:pt x="11" y="50"/>
                    <a:pt x="9" y="47"/>
                  </a:cubicBezTo>
                  <a:cubicBezTo>
                    <a:pt x="11" y="44"/>
                    <a:pt x="10" y="42"/>
                    <a:pt x="7" y="39"/>
                  </a:cubicBezTo>
                  <a:cubicBezTo>
                    <a:pt x="4" y="36"/>
                    <a:pt x="4" y="33"/>
                    <a:pt x="5" y="33"/>
                  </a:cubicBezTo>
                  <a:cubicBezTo>
                    <a:pt x="6" y="34"/>
                    <a:pt x="5" y="32"/>
                    <a:pt x="6" y="33"/>
                  </a:cubicBezTo>
                  <a:cubicBezTo>
                    <a:pt x="7" y="33"/>
                    <a:pt x="6" y="28"/>
                    <a:pt x="7" y="28"/>
                  </a:cubicBezTo>
                  <a:cubicBezTo>
                    <a:pt x="9" y="28"/>
                    <a:pt x="9" y="24"/>
                    <a:pt x="7" y="27"/>
                  </a:cubicBezTo>
                  <a:cubicBezTo>
                    <a:pt x="7" y="27"/>
                    <a:pt x="6" y="25"/>
                    <a:pt x="6" y="23"/>
                  </a:cubicBezTo>
                  <a:cubicBezTo>
                    <a:pt x="6" y="21"/>
                    <a:pt x="6" y="23"/>
                    <a:pt x="5" y="21"/>
                  </a:cubicBezTo>
                  <a:cubicBezTo>
                    <a:pt x="3" y="19"/>
                    <a:pt x="2" y="18"/>
                    <a:pt x="2" y="15"/>
                  </a:cubicBezTo>
                  <a:cubicBezTo>
                    <a:pt x="2" y="12"/>
                    <a:pt x="1" y="15"/>
                    <a:pt x="0" y="13"/>
                  </a:cubicBezTo>
                  <a:cubicBezTo>
                    <a:pt x="0" y="11"/>
                    <a:pt x="3" y="14"/>
                    <a:pt x="2" y="11"/>
                  </a:cubicBezTo>
                  <a:cubicBezTo>
                    <a:pt x="1" y="8"/>
                    <a:pt x="4" y="10"/>
                    <a:pt x="3" y="8"/>
                  </a:cubicBezTo>
                  <a:cubicBezTo>
                    <a:pt x="2" y="6"/>
                    <a:pt x="3" y="7"/>
                    <a:pt x="4" y="5"/>
                  </a:cubicBezTo>
                  <a:cubicBezTo>
                    <a:pt x="4" y="3"/>
                    <a:pt x="4" y="6"/>
                    <a:pt x="6" y="5"/>
                  </a:cubicBezTo>
                  <a:cubicBezTo>
                    <a:pt x="8" y="4"/>
                    <a:pt x="9" y="5"/>
                    <a:pt x="9" y="3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2" y="2"/>
                    <a:pt x="10" y="0"/>
                    <a:pt x="12" y="1"/>
                  </a:cubicBezTo>
                  <a:cubicBezTo>
                    <a:pt x="14" y="1"/>
                    <a:pt x="13" y="0"/>
                    <a:pt x="15" y="0"/>
                  </a:cubicBezTo>
                  <a:cubicBezTo>
                    <a:pt x="15" y="2"/>
                    <a:pt x="15" y="0"/>
                    <a:pt x="16" y="1"/>
                  </a:cubicBezTo>
                  <a:cubicBezTo>
                    <a:pt x="18" y="3"/>
                    <a:pt x="15" y="6"/>
                    <a:pt x="17" y="6"/>
                  </a:cubicBezTo>
                  <a:cubicBezTo>
                    <a:pt x="19" y="6"/>
                    <a:pt x="18" y="5"/>
                    <a:pt x="20" y="5"/>
                  </a:cubicBezTo>
                  <a:cubicBezTo>
                    <a:pt x="22" y="6"/>
                    <a:pt x="20" y="7"/>
                    <a:pt x="21" y="8"/>
                  </a:cubicBezTo>
                  <a:cubicBezTo>
                    <a:pt x="22" y="10"/>
                    <a:pt x="19" y="13"/>
                    <a:pt x="20" y="14"/>
                  </a:cubicBezTo>
                  <a:cubicBezTo>
                    <a:pt x="21" y="15"/>
                    <a:pt x="18" y="18"/>
                    <a:pt x="19" y="19"/>
                  </a:cubicBezTo>
                  <a:cubicBezTo>
                    <a:pt x="20" y="19"/>
                    <a:pt x="20" y="19"/>
                    <a:pt x="23" y="16"/>
                  </a:cubicBezTo>
                  <a:cubicBezTo>
                    <a:pt x="26" y="13"/>
                    <a:pt x="25" y="16"/>
                    <a:pt x="27" y="16"/>
                  </a:cubicBezTo>
                  <a:cubicBezTo>
                    <a:pt x="28" y="16"/>
                    <a:pt x="27" y="17"/>
                    <a:pt x="28" y="16"/>
                  </a:cubicBezTo>
                  <a:cubicBezTo>
                    <a:pt x="31" y="15"/>
                    <a:pt x="30" y="12"/>
                    <a:pt x="33" y="13"/>
                  </a:cubicBezTo>
                  <a:cubicBezTo>
                    <a:pt x="35" y="14"/>
                    <a:pt x="35" y="13"/>
                    <a:pt x="36" y="15"/>
                  </a:cubicBezTo>
                  <a:cubicBezTo>
                    <a:pt x="37" y="19"/>
                    <a:pt x="40" y="18"/>
                    <a:pt x="39" y="23"/>
                  </a:cubicBezTo>
                  <a:cubicBezTo>
                    <a:pt x="38" y="28"/>
                    <a:pt x="42" y="28"/>
                    <a:pt x="42" y="29"/>
                  </a:cubicBezTo>
                  <a:cubicBezTo>
                    <a:pt x="42" y="30"/>
                    <a:pt x="44" y="30"/>
                    <a:pt x="43" y="36"/>
                  </a:cubicBezTo>
                  <a:cubicBezTo>
                    <a:pt x="43" y="37"/>
                    <a:pt x="44" y="38"/>
                    <a:pt x="41" y="39"/>
                  </a:cubicBezTo>
                  <a:cubicBezTo>
                    <a:pt x="40" y="40"/>
                    <a:pt x="41" y="38"/>
                    <a:pt x="38" y="39"/>
                  </a:cubicBezTo>
                  <a:cubicBezTo>
                    <a:pt x="35" y="39"/>
                    <a:pt x="30" y="38"/>
                    <a:pt x="29" y="41"/>
                  </a:cubicBezTo>
                  <a:cubicBezTo>
                    <a:pt x="28" y="44"/>
                    <a:pt x="27" y="43"/>
                    <a:pt x="27" y="44"/>
                  </a:cubicBezTo>
                  <a:cubicBezTo>
                    <a:pt x="27" y="45"/>
                    <a:pt x="25" y="43"/>
                    <a:pt x="26" y="46"/>
                  </a:cubicBezTo>
                  <a:cubicBezTo>
                    <a:pt x="28" y="49"/>
                    <a:pt x="26" y="50"/>
                    <a:pt x="28" y="51"/>
                  </a:cubicBezTo>
                  <a:cubicBezTo>
                    <a:pt x="29" y="52"/>
                    <a:pt x="27" y="53"/>
                    <a:pt x="29" y="5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6" name="Freeform 20151">
              <a:extLst>
                <a:ext uri="{FF2B5EF4-FFF2-40B4-BE49-F238E27FC236}">
                  <a16:creationId xmlns:a16="http://schemas.microsoft.com/office/drawing/2014/main" id="{1030FCA8-D1F0-4C30-BF38-A57FF923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664" y="3564489"/>
              <a:ext cx="175557" cy="444618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4" y="9"/>
                </a:cxn>
                <a:cxn ang="0">
                  <a:pos x="23" y="4"/>
                </a:cxn>
                <a:cxn ang="0">
                  <a:pos x="16" y="1"/>
                </a:cxn>
                <a:cxn ang="0">
                  <a:pos x="11" y="5"/>
                </a:cxn>
                <a:cxn ang="0">
                  <a:pos x="8" y="5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9" y="17"/>
                </a:cxn>
                <a:cxn ang="0">
                  <a:pos x="12" y="20"/>
                </a:cxn>
                <a:cxn ang="0">
                  <a:pos x="15" y="22"/>
                </a:cxn>
                <a:cxn ang="0">
                  <a:pos x="10" y="26"/>
                </a:cxn>
                <a:cxn ang="0">
                  <a:pos x="16" y="31"/>
                </a:cxn>
                <a:cxn ang="0">
                  <a:pos x="18" y="36"/>
                </a:cxn>
                <a:cxn ang="0">
                  <a:pos x="24" y="46"/>
                </a:cxn>
                <a:cxn ang="0">
                  <a:pos x="27" y="49"/>
                </a:cxn>
                <a:cxn ang="0">
                  <a:pos x="28" y="57"/>
                </a:cxn>
                <a:cxn ang="0">
                  <a:pos x="28" y="64"/>
                </a:cxn>
                <a:cxn ang="0">
                  <a:pos x="27" y="72"/>
                </a:cxn>
                <a:cxn ang="0">
                  <a:pos x="22" y="76"/>
                </a:cxn>
                <a:cxn ang="0">
                  <a:pos x="20" y="80"/>
                </a:cxn>
                <a:cxn ang="0">
                  <a:pos x="16" y="81"/>
                </a:cxn>
                <a:cxn ang="0">
                  <a:pos x="12" y="84"/>
                </a:cxn>
                <a:cxn ang="0">
                  <a:pos x="14" y="92"/>
                </a:cxn>
                <a:cxn ang="0">
                  <a:pos x="21" y="91"/>
                </a:cxn>
                <a:cxn ang="0">
                  <a:pos x="25" y="83"/>
                </a:cxn>
                <a:cxn ang="0">
                  <a:pos x="37" y="76"/>
                </a:cxn>
                <a:cxn ang="0">
                  <a:pos x="37" y="67"/>
                </a:cxn>
                <a:cxn ang="0">
                  <a:pos x="32" y="49"/>
                </a:cxn>
                <a:cxn ang="0">
                  <a:pos x="23" y="36"/>
                </a:cxn>
                <a:cxn ang="0">
                  <a:pos x="22" y="22"/>
                </a:cxn>
                <a:cxn ang="0">
                  <a:pos x="27" y="16"/>
                </a:cxn>
                <a:cxn ang="0">
                  <a:pos x="31" y="13"/>
                </a:cxn>
              </a:cxnLst>
              <a:rect l="0" t="0" r="r" b="b"/>
              <a:pathLst>
                <a:path w="39" h="98">
                  <a:moveTo>
                    <a:pt x="31" y="13"/>
                  </a:moveTo>
                  <a:cubicBezTo>
                    <a:pt x="29" y="12"/>
                    <a:pt x="28" y="13"/>
                    <a:pt x="27" y="12"/>
                  </a:cubicBezTo>
                  <a:cubicBezTo>
                    <a:pt x="27" y="11"/>
                    <a:pt x="26" y="12"/>
                    <a:pt x="26" y="11"/>
                  </a:cubicBezTo>
                  <a:cubicBezTo>
                    <a:pt x="25" y="9"/>
                    <a:pt x="24" y="10"/>
                    <a:pt x="24" y="9"/>
                  </a:cubicBezTo>
                  <a:cubicBezTo>
                    <a:pt x="24" y="7"/>
                    <a:pt x="22" y="8"/>
                    <a:pt x="24" y="6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1" y="5"/>
                    <a:pt x="22" y="3"/>
                    <a:pt x="20" y="4"/>
                  </a:cubicBezTo>
                  <a:cubicBezTo>
                    <a:pt x="18" y="4"/>
                    <a:pt x="17" y="0"/>
                    <a:pt x="16" y="1"/>
                  </a:cubicBezTo>
                  <a:cubicBezTo>
                    <a:pt x="15" y="3"/>
                    <a:pt x="14" y="2"/>
                    <a:pt x="14" y="3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1" y="4"/>
                    <a:pt x="10" y="4"/>
                    <a:pt x="10" y="6"/>
                  </a:cubicBezTo>
                  <a:cubicBezTo>
                    <a:pt x="10" y="8"/>
                    <a:pt x="9" y="6"/>
                    <a:pt x="8" y="5"/>
                  </a:cubicBezTo>
                  <a:cubicBezTo>
                    <a:pt x="8" y="5"/>
                    <a:pt x="8" y="6"/>
                    <a:pt x="7" y="5"/>
                  </a:cubicBezTo>
                  <a:cubicBezTo>
                    <a:pt x="6" y="3"/>
                    <a:pt x="6" y="7"/>
                    <a:pt x="5" y="7"/>
                  </a:cubicBezTo>
                  <a:cubicBezTo>
                    <a:pt x="4" y="7"/>
                    <a:pt x="5" y="6"/>
                    <a:pt x="3" y="5"/>
                  </a:cubicBezTo>
                  <a:cubicBezTo>
                    <a:pt x="1" y="4"/>
                    <a:pt x="2" y="7"/>
                    <a:pt x="0" y="7"/>
                  </a:cubicBezTo>
                  <a:cubicBezTo>
                    <a:pt x="4" y="11"/>
                    <a:pt x="3" y="13"/>
                    <a:pt x="3" y="12"/>
                  </a:cubicBezTo>
                  <a:cubicBezTo>
                    <a:pt x="4" y="10"/>
                    <a:pt x="4" y="12"/>
                    <a:pt x="4" y="12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5" y="16"/>
                    <a:pt x="5" y="18"/>
                    <a:pt x="6" y="17"/>
                  </a:cubicBezTo>
                  <a:cubicBezTo>
                    <a:pt x="7" y="17"/>
                    <a:pt x="8" y="20"/>
                    <a:pt x="9" y="17"/>
                  </a:cubicBezTo>
                  <a:cubicBezTo>
                    <a:pt x="10" y="16"/>
                    <a:pt x="10" y="16"/>
                    <a:pt x="12" y="17"/>
                  </a:cubicBezTo>
                  <a:cubicBezTo>
                    <a:pt x="14" y="18"/>
                    <a:pt x="14" y="19"/>
                    <a:pt x="12" y="20"/>
                  </a:cubicBezTo>
                  <a:cubicBezTo>
                    <a:pt x="11" y="21"/>
                    <a:pt x="13" y="20"/>
                    <a:pt x="13" y="21"/>
                  </a:cubicBezTo>
                  <a:cubicBezTo>
                    <a:pt x="14" y="22"/>
                    <a:pt x="14" y="21"/>
                    <a:pt x="15" y="22"/>
                  </a:cubicBezTo>
                  <a:cubicBezTo>
                    <a:pt x="16" y="23"/>
                    <a:pt x="14" y="23"/>
                    <a:pt x="14" y="25"/>
                  </a:cubicBezTo>
                  <a:cubicBezTo>
                    <a:pt x="13" y="26"/>
                    <a:pt x="9" y="23"/>
                    <a:pt x="10" y="26"/>
                  </a:cubicBezTo>
                  <a:cubicBezTo>
                    <a:pt x="11" y="27"/>
                    <a:pt x="8" y="26"/>
                    <a:pt x="11" y="29"/>
                  </a:cubicBezTo>
                  <a:cubicBezTo>
                    <a:pt x="14" y="31"/>
                    <a:pt x="15" y="31"/>
                    <a:pt x="16" y="31"/>
                  </a:cubicBezTo>
                  <a:cubicBezTo>
                    <a:pt x="16" y="32"/>
                    <a:pt x="15" y="32"/>
                    <a:pt x="16" y="33"/>
                  </a:cubicBezTo>
                  <a:cubicBezTo>
                    <a:pt x="17" y="35"/>
                    <a:pt x="17" y="33"/>
                    <a:pt x="18" y="36"/>
                  </a:cubicBezTo>
                  <a:cubicBezTo>
                    <a:pt x="19" y="38"/>
                    <a:pt x="20" y="40"/>
                    <a:pt x="22" y="40"/>
                  </a:cubicBezTo>
                  <a:cubicBezTo>
                    <a:pt x="24" y="41"/>
                    <a:pt x="23" y="46"/>
                    <a:pt x="24" y="46"/>
                  </a:cubicBezTo>
                  <a:cubicBezTo>
                    <a:pt x="25" y="45"/>
                    <a:pt x="27" y="49"/>
                    <a:pt x="27" y="48"/>
                  </a:cubicBezTo>
                  <a:cubicBezTo>
                    <a:pt x="28" y="48"/>
                    <a:pt x="28" y="49"/>
                    <a:pt x="27" y="49"/>
                  </a:cubicBezTo>
                  <a:cubicBezTo>
                    <a:pt x="26" y="50"/>
                    <a:pt x="26" y="50"/>
                    <a:pt x="28" y="52"/>
                  </a:cubicBezTo>
                  <a:cubicBezTo>
                    <a:pt x="30" y="54"/>
                    <a:pt x="28" y="55"/>
                    <a:pt x="28" y="57"/>
                  </a:cubicBezTo>
                  <a:cubicBezTo>
                    <a:pt x="28" y="58"/>
                    <a:pt x="27" y="61"/>
                    <a:pt x="27" y="61"/>
                  </a:cubicBezTo>
                  <a:cubicBezTo>
                    <a:pt x="28" y="62"/>
                    <a:pt x="28" y="62"/>
                    <a:pt x="28" y="64"/>
                  </a:cubicBezTo>
                  <a:cubicBezTo>
                    <a:pt x="29" y="66"/>
                    <a:pt x="28" y="67"/>
                    <a:pt x="28" y="69"/>
                  </a:cubicBezTo>
                  <a:cubicBezTo>
                    <a:pt x="29" y="71"/>
                    <a:pt x="29" y="73"/>
                    <a:pt x="27" y="72"/>
                  </a:cubicBezTo>
                  <a:cubicBezTo>
                    <a:pt x="26" y="72"/>
                    <a:pt x="26" y="74"/>
                    <a:pt x="24" y="74"/>
                  </a:cubicBezTo>
                  <a:cubicBezTo>
                    <a:pt x="21" y="74"/>
                    <a:pt x="24" y="77"/>
                    <a:pt x="22" y="76"/>
                  </a:cubicBezTo>
                  <a:cubicBezTo>
                    <a:pt x="20" y="75"/>
                    <a:pt x="19" y="76"/>
                    <a:pt x="20" y="77"/>
                  </a:cubicBezTo>
                  <a:cubicBezTo>
                    <a:pt x="20" y="78"/>
                    <a:pt x="19" y="79"/>
                    <a:pt x="20" y="80"/>
                  </a:cubicBezTo>
                  <a:cubicBezTo>
                    <a:pt x="23" y="82"/>
                    <a:pt x="20" y="82"/>
                    <a:pt x="19" y="81"/>
                  </a:cubicBezTo>
                  <a:cubicBezTo>
                    <a:pt x="19" y="79"/>
                    <a:pt x="17" y="82"/>
                    <a:pt x="16" y="81"/>
                  </a:cubicBezTo>
                  <a:cubicBezTo>
                    <a:pt x="16" y="80"/>
                    <a:pt x="15" y="82"/>
                    <a:pt x="15" y="82"/>
                  </a:cubicBezTo>
                  <a:cubicBezTo>
                    <a:pt x="16" y="84"/>
                    <a:pt x="13" y="83"/>
                    <a:pt x="12" y="84"/>
                  </a:cubicBezTo>
                  <a:cubicBezTo>
                    <a:pt x="13" y="87"/>
                    <a:pt x="14" y="84"/>
                    <a:pt x="15" y="86"/>
                  </a:cubicBezTo>
                  <a:cubicBezTo>
                    <a:pt x="16" y="88"/>
                    <a:pt x="14" y="87"/>
                    <a:pt x="14" y="92"/>
                  </a:cubicBezTo>
                  <a:cubicBezTo>
                    <a:pt x="14" y="96"/>
                    <a:pt x="14" y="98"/>
                    <a:pt x="16" y="95"/>
                  </a:cubicBezTo>
                  <a:cubicBezTo>
                    <a:pt x="18" y="93"/>
                    <a:pt x="19" y="92"/>
                    <a:pt x="21" y="91"/>
                  </a:cubicBezTo>
                  <a:cubicBezTo>
                    <a:pt x="23" y="90"/>
                    <a:pt x="21" y="90"/>
                    <a:pt x="22" y="90"/>
                  </a:cubicBezTo>
                  <a:cubicBezTo>
                    <a:pt x="24" y="89"/>
                    <a:pt x="24" y="82"/>
                    <a:pt x="25" y="83"/>
                  </a:cubicBezTo>
                  <a:cubicBezTo>
                    <a:pt x="26" y="84"/>
                    <a:pt x="26" y="86"/>
                    <a:pt x="30" y="82"/>
                  </a:cubicBezTo>
                  <a:cubicBezTo>
                    <a:pt x="33" y="79"/>
                    <a:pt x="36" y="80"/>
                    <a:pt x="37" y="76"/>
                  </a:cubicBezTo>
                  <a:cubicBezTo>
                    <a:pt x="38" y="73"/>
                    <a:pt x="37" y="70"/>
                    <a:pt x="38" y="70"/>
                  </a:cubicBezTo>
                  <a:cubicBezTo>
                    <a:pt x="39" y="70"/>
                    <a:pt x="38" y="68"/>
                    <a:pt x="37" y="67"/>
                  </a:cubicBezTo>
                  <a:cubicBezTo>
                    <a:pt x="37" y="66"/>
                    <a:pt x="38" y="63"/>
                    <a:pt x="37" y="57"/>
                  </a:cubicBezTo>
                  <a:cubicBezTo>
                    <a:pt x="35" y="51"/>
                    <a:pt x="33" y="51"/>
                    <a:pt x="32" y="49"/>
                  </a:cubicBezTo>
                  <a:cubicBezTo>
                    <a:pt x="32" y="46"/>
                    <a:pt x="31" y="47"/>
                    <a:pt x="28" y="44"/>
                  </a:cubicBezTo>
                  <a:cubicBezTo>
                    <a:pt x="25" y="41"/>
                    <a:pt x="23" y="38"/>
                    <a:pt x="23" y="36"/>
                  </a:cubicBezTo>
                  <a:cubicBezTo>
                    <a:pt x="22" y="34"/>
                    <a:pt x="21" y="35"/>
                    <a:pt x="19" y="32"/>
                  </a:cubicBezTo>
                  <a:cubicBezTo>
                    <a:pt x="18" y="28"/>
                    <a:pt x="20" y="24"/>
                    <a:pt x="22" y="22"/>
                  </a:cubicBezTo>
                  <a:cubicBezTo>
                    <a:pt x="25" y="20"/>
                    <a:pt x="23" y="18"/>
                    <a:pt x="25" y="17"/>
                  </a:cubicBezTo>
                  <a:cubicBezTo>
                    <a:pt x="26" y="16"/>
                    <a:pt x="26" y="17"/>
                    <a:pt x="27" y="16"/>
                  </a:cubicBezTo>
                  <a:cubicBezTo>
                    <a:pt x="28" y="16"/>
                    <a:pt x="27" y="15"/>
                    <a:pt x="28" y="14"/>
                  </a:cubicBezTo>
                  <a:cubicBezTo>
                    <a:pt x="30" y="13"/>
                    <a:pt x="31" y="13"/>
                    <a:pt x="31" y="1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7" name="Freeform 20152">
              <a:extLst>
                <a:ext uri="{FF2B5EF4-FFF2-40B4-BE49-F238E27FC236}">
                  <a16:creationId xmlns:a16="http://schemas.microsoft.com/office/drawing/2014/main" id="{74CAEEB6-CE52-4D8F-B0C1-84427A3C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867" y="3596930"/>
              <a:ext cx="181282" cy="25379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4"/>
                </a:cxn>
                <a:cxn ang="0">
                  <a:pos x="2" y="19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5" y="27"/>
                </a:cxn>
                <a:cxn ang="0">
                  <a:pos x="4" y="32"/>
                </a:cxn>
                <a:cxn ang="0">
                  <a:pos x="8" y="29"/>
                </a:cxn>
                <a:cxn ang="0">
                  <a:pos x="12" y="29"/>
                </a:cxn>
                <a:cxn ang="0">
                  <a:pos x="13" y="29"/>
                </a:cxn>
                <a:cxn ang="0">
                  <a:pos x="18" y="26"/>
                </a:cxn>
                <a:cxn ang="0">
                  <a:pos x="21" y="28"/>
                </a:cxn>
                <a:cxn ang="0">
                  <a:pos x="24" y="36"/>
                </a:cxn>
                <a:cxn ang="0">
                  <a:pos x="27" y="42"/>
                </a:cxn>
                <a:cxn ang="0">
                  <a:pos x="28" y="49"/>
                </a:cxn>
                <a:cxn ang="0">
                  <a:pos x="26" y="52"/>
                </a:cxn>
                <a:cxn ang="0">
                  <a:pos x="29" y="54"/>
                </a:cxn>
                <a:cxn ang="0">
                  <a:pos x="31" y="53"/>
                </a:cxn>
                <a:cxn ang="0">
                  <a:pos x="33" y="51"/>
                </a:cxn>
                <a:cxn ang="0">
                  <a:pos x="35" y="52"/>
                </a:cxn>
                <a:cxn ang="0">
                  <a:pos x="37" y="51"/>
                </a:cxn>
                <a:cxn ang="0">
                  <a:pos x="38" y="50"/>
                </a:cxn>
                <a:cxn ang="0">
                  <a:pos x="38" y="45"/>
                </a:cxn>
                <a:cxn ang="0">
                  <a:pos x="37" y="42"/>
                </a:cxn>
                <a:cxn ang="0">
                  <a:pos x="37" y="41"/>
                </a:cxn>
                <a:cxn ang="0">
                  <a:pos x="34" y="39"/>
                </a:cxn>
                <a:cxn ang="0">
                  <a:pos x="32" y="33"/>
                </a:cxn>
                <a:cxn ang="0">
                  <a:pos x="28" y="29"/>
                </a:cxn>
                <a:cxn ang="0">
                  <a:pos x="26" y="26"/>
                </a:cxn>
                <a:cxn ang="0">
                  <a:pos x="26" y="24"/>
                </a:cxn>
                <a:cxn ang="0">
                  <a:pos x="21" y="22"/>
                </a:cxn>
                <a:cxn ang="0">
                  <a:pos x="20" y="19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3" y="14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3"/>
                </a:cxn>
              </a:cxnLst>
              <a:rect l="0" t="0" r="r" b="b"/>
              <a:pathLst>
                <a:path w="40" h="56">
                  <a:moveTo>
                    <a:pt x="0" y="13"/>
                  </a:moveTo>
                  <a:cubicBezTo>
                    <a:pt x="0" y="15"/>
                    <a:pt x="0" y="13"/>
                    <a:pt x="1" y="14"/>
                  </a:cubicBezTo>
                  <a:cubicBezTo>
                    <a:pt x="3" y="16"/>
                    <a:pt x="0" y="19"/>
                    <a:pt x="2" y="19"/>
                  </a:cubicBezTo>
                  <a:cubicBezTo>
                    <a:pt x="4" y="19"/>
                    <a:pt x="3" y="18"/>
                    <a:pt x="5" y="18"/>
                  </a:cubicBezTo>
                  <a:cubicBezTo>
                    <a:pt x="7" y="19"/>
                    <a:pt x="5" y="20"/>
                    <a:pt x="6" y="21"/>
                  </a:cubicBezTo>
                  <a:cubicBezTo>
                    <a:pt x="7" y="23"/>
                    <a:pt x="4" y="26"/>
                    <a:pt x="5" y="27"/>
                  </a:cubicBezTo>
                  <a:cubicBezTo>
                    <a:pt x="6" y="28"/>
                    <a:pt x="3" y="31"/>
                    <a:pt x="4" y="32"/>
                  </a:cubicBezTo>
                  <a:cubicBezTo>
                    <a:pt x="5" y="32"/>
                    <a:pt x="5" y="32"/>
                    <a:pt x="8" y="29"/>
                  </a:cubicBezTo>
                  <a:cubicBezTo>
                    <a:pt x="11" y="26"/>
                    <a:pt x="10" y="29"/>
                    <a:pt x="12" y="29"/>
                  </a:cubicBezTo>
                  <a:cubicBezTo>
                    <a:pt x="13" y="29"/>
                    <a:pt x="12" y="30"/>
                    <a:pt x="13" y="29"/>
                  </a:cubicBezTo>
                  <a:cubicBezTo>
                    <a:pt x="16" y="28"/>
                    <a:pt x="15" y="25"/>
                    <a:pt x="18" y="26"/>
                  </a:cubicBezTo>
                  <a:cubicBezTo>
                    <a:pt x="20" y="27"/>
                    <a:pt x="20" y="26"/>
                    <a:pt x="21" y="28"/>
                  </a:cubicBezTo>
                  <a:cubicBezTo>
                    <a:pt x="22" y="32"/>
                    <a:pt x="25" y="31"/>
                    <a:pt x="24" y="36"/>
                  </a:cubicBezTo>
                  <a:cubicBezTo>
                    <a:pt x="23" y="41"/>
                    <a:pt x="27" y="41"/>
                    <a:pt x="27" y="42"/>
                  </a:cubicBezTo>
                  <a:cubicBezTo>
                    <a:pt x="27" y="43"/>
                    <a:pt x="29" y="43"/>
                    <a:pt x="28" y="49"/>
                  </a:cubicBezTo>
                  <a:cubicBezTo>
                    <a:pt x="28" y="50"/>
                    <a:pt x="29" y="51"/>
                    <a:pt x="26" y="52"/>
                  </a:cubicBezTo>
                  <a:cubicBezTo>
                    <a:pt x="27" y="55"/>
                    <a:pt x="28" y="52"/>
                    <a:pt x="29" y="54"/>
                  </a:cubicBezTo>
                  <a:cubicBezTo>
                    <a:pt x="30" y="56"/>
                    <a:pt x="32" y="55"/>
                    <a:pt x="31" y="53"/>
                  </a:cubicBezTo>
                  <a:cubicBezTo>
                    <a:pt x="29" y="51"/>
                    <a:pt x="32" y="52"/>
                    <a:pt x="33" y="51"/>
                  </a:cubicBezTo>
                  <a:cubicBezTo>
                    <a:pt x="34" y="50"/>
                    <a:pt x="34" y="53"/>
                    <a:pt x="35" y="52"/>
                  </a:cubicBezTo>
                  <a:cubicBezTo>
                    <a:pt x="36" y="52"/>
                    <a:pt x="37" y="50"/>
                    <a:pt x="37" y="51"/>
                  </a:cubicBezTo>
                  <a:cubicBezTo>
                    <a:pt x="38" y="51"/>
                    <a:pt x="38" y="50"/>
                    <a:pt x="38" y="50"/>
                  </a:cubicBezTo>
                  <a:cubicBezTo>
                    <a:pt x="38" y="48"/>
                    <a:pt x="40" y="47"/>
                    <a:pt x="38" y="45"/>
                  </a:cubicBezTo>
                  <a:cubicBezTo>
                    <a:pt x="36" y="43"/>
                    <a:pt x="36" y="43"/>
                    <a:pt x="37" y="42"/>
                  </a:cubicBezTo>
                  <a:cubicBezTo>
                    <a:pt x="38" y="42"/>
                    <a:pt x="38" y="41"/>
                    <a:pt x="37" y="41"/>
                  </a:cubicBezTo>
                  <a:cubicBezTo>
                    <a:pt x="37" y="42"/>
                    <a:pt x="35" y="38"/>
                    <a:pt x="34" y="39"/>
                  </a:cubicBezTo>
                  <a:cubicBezTo>
                    <a:pt x="33" y="39"/>
                    <a:pt x="34" y="34"/>
                    <a:pt x="32" y="33"/>
                  </a:cubicBezTo>
                  <a:cubicBezTo>
                    <a:pt x="30" y="33"/>
                    <a:pt x="29" y="31"/>
                    <a:pt x="28" y="29"/>
                  </a:cubicBezTo>
                  <a:cubicBezTo>
                    <a:pt x="27" y="26"/>
                    <a:pt x="27" y="28"/>
                    <a:pt x="26" y="26"/>
                  </a:cubicBezTo>
                  <a:cubicBezTo>
                    <a:pt x="25" y="25"/>
                    <a:pt x="26" y="25"/>
                    <a:pt x="26" y="24"/>
                  </a:cubicBezTo>
                  <a:cubicBezTo>
                    <a:pt x="25" y="24"/>
                    <a:pt x="24" y="24"/>
                    <a:pt x="21" y="22"/>
                  </a:cubicBezTo>
                  <a:cubicBezTo>
                    <a:pt x="18" y="19"/>
                    <a:pt x="21" y="20"/>
                    <a:pt x="20" y="19"/>
                  </a:cubicBezTo>
                  <a:cubicBezTo>
                    <a:pt x="19" y="16"/>
                    <a:pt x="23" y="19"/>
                    <a:pt x="24" y="18"/>
                  </a:cubicBezTo>
                  <a:cubicBezTo>
                    <a:pt x="24" y="16"/>
                    <a:pt x="26" y="16"/>
                    <a:pt x="25" y="15"/>
                  </a:cubicBezTo>
                  <a:cubicBezTo>
                    <a:pt x="24" y="14"/>
                    <a:pt x="24" y="15"/>
                    <a:pt x="23" y="14"/>
                  </a:cubicBezTo>
                  <a:cubicBezTo>
                    <a:pt x="23" y="13"/>
                    <a:pt x="21" y="14"/>
                    <a:pt x="22" y="13"/>
                  </a:cubicBezTo>
                  <a:cubicBezTo>
                    <a:pt x="24" y="12"/>
                    <a:pt x="24" y="11"/>
                    <a:pt x="22" y="10"/>
                  </a:cubicBezTo>
                  <a:cubicBezTo>
                    <a:pt x="20" y="9"/>
                    <a:pt x="20" y="9"/>
                    <a:pt x="19" y="10"/>
                  </a:cubicBezTo>
                  <a:cubicBezTo>
                    <a:pt x="18" y="13"/>
                    <a:pt x="17" y="10"/>
                    <a:pt x="16" y="10"/>
                  </a:cubicBezTo>
                  <a:cubicBezTo>
                    <a:pt x="15" y="11"/>
                    <a:pt x="15" y="9"/>
                    <a:pt x="14" y="8"/>
                  </a:cubicBezTo>
                  <a:cubicBezTo>
                    <a:pt x="14" y="7"/>
                    <a:pt x="15" y="7"/>
                    <a:pt x="14" y="7"/>
                  </a:cubicBezTo>
                  <a:cubicBezTo>
                    <a:pt x="14" y="6"/>
                    <a:pt x="15" y="5"/>
                    <a:pt x="14" y="5"/>
                  </a:cubicBezTo>
                  <a:cubicBezTo>
                    <a:pt x="14" y="5"/>
                    <a:pt x="14" y="3"/>
                    <a:pt x="13" y="5"/>
                  </a:cubicBezTo>
                  <a:cubicBezTo>
                    <a:pt x="13" y="6"/>
                    <a:pt x="14" y="4"/>
                    <a:pt x="10" y="0"/>
                  </a:cubicBezTo>
                  <a:cubicBezTo>
                    <a:pt x="9" y="0"/>
                    <a:pt x="6" y="0"/>
                    <a:pt x="8" y="3"/>
                  </a:cubicBezTo>
                  <a:cubicBezTo>
                    <a:pt x="9" y="7"/>
                    <a:pt x="8" y="6"/>
                    <a:pt x="8" y="7"/>
                  </a:cubicBezTo>
                  <a:cubicBezTo>
                    <a:pt x="9" y="8"/>
                    <a:pt x="8" y="9"/>
                    <a:pt x="8" y="8"/>
                  </a:cubicBezTo>
                  <a:cubicBezTo>
                    <a:pt x="7" y="7"/>
                    <a:pt x="6" y="10"/>
                    <a:pt x="5" y="6"/>
                  </a:cubicBezTo>
                  <a:cubicBezTo>
                    <a:pt x="4" y="7"/>
                    <a:pt x="2" y="6"/>
                    <a:pt x="2" y="9"/>
                  </a:cubicBezTo>
                  <a:cubicBezTo>
                    <a:pt x="1" y="12"/>
                    <a:pt x="0" y="9"/>
                    <a:pt x="0" y="1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8" name="Freeform 20153">
              <a:extLst>
                <a:ext uri="{FF2B5EF4-FFF2-40B4-BE49-F238E27FC236}">
                  <a16:creationId xmlns:a16="http://schemas.microsoft.com/office/drawing/2014/main" id="{800AAE26-7FD7-4603-98C9-D8B6D697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664" y="3822101"/>
              <a:ext cx="129760" cy="12212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4" y="17"/>
                </a:cxn>
                <a:cxn ang="0">
                  <a:pos x="22" y="19"/>
                </a:cxn>
                <a:cxn ang="0">
                  <a:pos x="20" y="20"/>
                </a:cxn>
                <a:cxn ang="0">
                  <a:pos x="20" y="23"/>
                </a:cxn>
                <a:cxn ang="0">
                  <a:pos x="19" y="24"/>
                </a:cxn>
                <a:cxn ang="0">
                  <a:pos x="16" y="24"/>
                </a:cxn>
                <a:cxn ang="0">
                  <a:pos x="15" y="25"/>
                </a:cxn>
                <a:cxn ang="0">
                  <a:pos x="12" y="27"/>
                </a:cxn>
                <a:cxn ang="0">
                  <a:pos x="9" y="26"/>
                </a:cxn>
                <a:cxn ang="0">
                  <a:pos x="8" y="26"/>
                </a:cxn>
                <a:cxn ang="0">
                  <a:pos x="8" y="23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4" y="19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29" h="27">
                  <a:moveTo>
                    <a:pt x="28" y="0"/>
                  </a:moveTo>
                  <a:cubicBezTo>
                    <a:pt x="28" y="1"/>
                    <a:pt x="27" y="4"/>
                    <a:pt x="27" y="4"/>
                  </a:cubicBezTo>
                  <a:cubicBezTo>
                    <a:pt x="28" y="5"/>
                    <a:pt x="28" y="5"/>
                    <a:pt x="28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9" y="14"/>
                    <a:pt x="29" y="16"/>
                    <a:pt x="27" y="15"/>
                  </a:cubicBezTo>
                  <a:cubicBezTo>
                    <a:pt x="26" y="15"/>
                    <a:pt x="26" y="17"/>
                    <a:pt x="24" y="17"/>
                  </a:cubicBezTo>
                  <a:cubicBezTo>
                    <a:pt x="21" y="17"/>
                    <a:pt x="24" y="20"/>
                    <a:pt x="22" y="19"/>
                  </a:cubicBezTo>
                  <a:cubicBezTo>
                    <a:pt x="20" y="18"/>
                    <a:pt x="19" y="19"/>
                    <a:pt x="20" y="20"/>
                  </a:cubicBezTo>
                  <a:cubicBezTo>
                    <a:pt x="20" y="21"/>
                    <a:pt x="19" y="22"/>
                    <a:pt x="20" y="23"/>
                  </a:cubicBezTo>
                  <a:cubicBezTo>
                    <a:pt x="23" y="25"/>
                    <a:pt x="20" y="25"/>
                    <a:pt x="19" y="24"/>
                  </a:cubicBezTo>
                  <a:cubicBezTo>
                    <a:pt x="19" y="22"/>
                    <a:pt x="17" y="25"/>
                    <a:pt x="16" y="24"/>
                  </a:cubicBezTo>
                  <a:cubicBezTo>
                    <a:pt x="16" y="23"/>
                    <a:pt x="15" y="25"/>
                    <a:pt x="15" y="25"/>
                  </a:cubicBezTo>
                  <a:cubicBezTo>
                    <a:pt x="16" y="27"/>
                    <a:pt x="13" y="26"/>
                    <a:pt x="12" y="27"/>
                  </a:cubicBezTo>
                  <a:cubicBezTo>
                    <a:pt x="11" y="26"/>
                    <a:pt x="10" y="27"/>
                    <a:pt x="9" y="26"/>
                  </a:cubicBezTo>
                  <a:cubicBezTo>
                    <a:pt x="9" y="25"/>
                    <a:pt x="9" y="27"/>
                    <a:pt x="8" y="26"/>
                  </a:cubicBezTo>
                  <a:cubicBezTo>
                    <a:pt x="6" y="25"/>
                    <a:pt x="9" y="25"/>
                    <a:pt x="8" y="23"/>
                  </a:cubicBezTo>
                  <a:cubicBezTo>
                    <a:pt x="6" y="21"/>
                    <a:pt x="7" y="24"/>
                    <a:pt x="7" y="24"/>
                  </a:cubicBezTo>
                  <a:cubicBezTo>
                    <a:pt x="6" y="24"/>
                    <a:pt x="5" y="26"/>
                    <a:pt x="5" y="23"/>
                  </a:cubicBezTo>
                  <a:cubicBezTo>
                    <a:pt x="5" y="21"/>
                    <a:pt x="6" y="22"/>
                    <a:pt x="4" y="19"/>
                  </a:cubicBezTo>
                  <a:cubicBezTo>
                    <a:pt x="2" y="16"/>
                    <a:pt x="4" y="15"/>
                    <a:pt x="3" y="14"/>
                  </a:cubicBezTo>
                  <a:cubicBezTo>
                    <a:pt x="1" y="13"/>
                    <a:pt x="3" y="12"/>
                    <a:pt x="1" y="9"/>
                  </a:cubicBezTo>
                  <a:cubicBezTo>
                    <a:pt x="0" y="6"/>
                    <a:pt x="2" y="8"/>
                    <a:pt x="2" y="7"/>
                  </a:cubicBezTo>
                  <a:cubicBezTo>
                    <a:pt x="2" y="6"/>
                    <a:pt x="3" y="7"/>
                    <a:pt x="4" y="4"/>
                  </a:cubicBezTo>
                  <a:cubicBezTo>
                    <a:pt x="5" y="1"/>
                    <a:pt x="10" y="2"/>
                    <a:pt x="13" y="2"/>
                  </a:cubicBezTo>
                  <a:cubicBezTo>
                    <a:pt x="16" y="1"/>
                    <a:pt x="15" y="3"/>
                    <a:pt x="16" y="2"/>
                  </a:cubicBezTo>
                  <a:cubicBezTo>
                    <a:pt x="17" y="5"/>
                    <a:pt x="18" y="2"/>
                    <a:pt x="19" y="4"/>
                  </a:cubicBezTo>
                  <a:cubicBezTo>
                    <a:pt x="20" y="6"/>
                    <a:pt x="22" y="5"/>
                    <a:pt x="21" y="3"/>
                  </a:cubicBezTo>
                  <a:cubicBezTo>
                    <a:pt x="19" y="1"/>
                    <a:pt x="22" y="2"/>
                    <a:pt x="23" y="1"/>
                  </a:cubicBezTo>
                  <a:cubicBezTo>
                    <a:pt x="24" y="0"/>
                    <a:pt x="24" y="3"/>
                    <a:pt x="25" y="2"/>
                  </a:cubicBezTo>
                  <a:cubicBezTo>
                    <a:pt x="26" y="2"/>
                    <a:pt x="27" y="0"/>
                    <a:pt x="27" y="1"/>
                  </a:cubicBezTo>
                  <a:cubicBezTo>
                    <a:pt x="28" y="1"/>
                    <a:pt x="28" y="0"/>
                    <a:pt x="28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49" name="Freeform 20154">
              <a:extLst>
                <a:ext uri="{FF2B5EF4-FFF2-40B4-BE49-F238E27FC236}">
                  <a16:creationId xmlns:a16="http://schemas.microsoft.com/office/drawing/2014/main" id="{0B2102CB-468D-488E-AA84-D347CA6C4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109" y="3303062"/>
              <a:ext cx="496139" cy="492323"/>
            </a:xfrm>
            <a:custGeom>
              <a:avLst/>
              <a:gdLst/>
              <a:ahLst/>
              <a:cxnLst>
                <a:cxn ang="0">
                  <a:pos x="83" y="90"/>
                </a:cxn>
                <a:cxn ang="0">
                  <a:pos x="71" y="97"/>
                </a:cxn>
                <a:cxn ang="0">
                  <a:pos x="61" y="104"/>
                </a:cxn>
                <a:cxn ang="0">
                  <a:pos x="50" y="98"/>
                </a:cxn>
                <a:cxn ang="0">
                  <a:pos x="49" y="98"/>
                </a:cxn>
                <a:cxn ang="0">
                  <a:pos x="48" y="98"/>
                </a:cxn>
                <a:cxn ang="0">
                  <a:pos x="45" y="98"/>
                </a:cxn>
                <a:cxn ang="0">
                  <a:pos x="45" y="101"/>
                </a:cxn>
                <a:cxn ang="0">
                  <a:pos x="43" y="104"/>
                </a:cxn>
                <a:cxn ang="0">
                  <a:pos x="36" y="92"/>
                </a:cxn>
                <a:cxn ang="0">
                  <a:pos x="33" y="85"/>
                </a:cxn>
                <a:cxn ang="0">
                  <a:pos x="24" y="75"/>
                </a:cxn>
                <a:cxn ang="0">
                  <a:pos x="23" y="64"/>
                </a:cxn>
                <a:cxn ang="0">
                  <a:pos x="14" y="49"/>
                </a:cxn>
                <a:cxn ang="0">
                  <a:pos x="10" y="41"/>
                </a:cxn>
                <a:cxn ang="0">
                  <a:pos x="1" y="26"/>
                </a:cxn>
                <a:cxn ang="0">
                  <a:pos x="8" y="20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6" y="4"/>
                </a:cxn>
                <a:cxn ang="0">
                  <a:pos x="31" y="2"/>
                </a:cxn>
                <a:cxn ang="0">
                  <a:pos x="39" y="7"/>
                </a:cxn>
                <a:cxn ang="0">
                  <a:pos x="53" y="20"/>
                </a:cxn>
                <a:cxn ang="0">
                  <a:pos x="67" y="22"/>
                </a:cxn>
                <a:cxn ang="0">
                  <a:pos x="72" y="25"/>
                </a:cxn>
                <a:cxn ang="0">
                  <a:pos x="77" y="32"/>
                </a:cxn>
                <a:cxn ang="0">
                  <a:pos x="81" y="38"/>
                </a:cxn>
                <a:cxn ang="0">
                  <a:pos x="82" y="45"/>
                </a:cxn>
                <a:cxn ang="0">
                  <a:pos x="86" y="51"/>
                </a:cxn>
                <a:cxn ang="0">
                  <a:pos x="90" y="59"/>
                </a:cxn>
                <a:cxn ang="0">
                  <a:pos x="108" y="63"/>
                </a:cxn>
                <a:cxn ang="0">
                  <a:pos x="109" y="72"/>
                </a:cxn>
                <a:cxn ang="0">
                  <a:pos x="99" y="84"/>
                </a:cxn>
              </a:cxnLst>
              <a:rect l="0" t="0" r="r" b="b"/>
              <a:pathLst>
                <a:path w="110" h="109">
                  <a:moveTo>
                    <a:pt x="91" y="87"/>
                  </a:moveTo>
                  <a:cubicBezTo>
                    <a:pt x="88" y="88"/>
                    <a:pt x="86" y="89"/>
                    <a:pt x="83" y="90"/>
                  </a:cubicBezTo>
                  <a:cubicBezTo>
                    <a:pt x="81" y="90"/>
                    <a:pt x="76" y="91"/>
                    <a:pt x="74" y="92"/>
                  </a:cubicBezTo>
                  <a:cubicBezTo>
                    <a:pt x="73" y="93"/>
                    <a:pt x="71" y="96"/>
                    <a:pt x="71" y="97"/>
                  </a:cubicBezTo>
                  <a:cubicBezTo>
                    <a:pt x="68" y="101"/>
                    <a:pt x="64" y="105"/>
                    <a:pt x="61" y="109"/>
                  </a:cubicBezTo>
                  <a:cubicBezTo>
                    <a:pt x="61" y="107"/>
                    <a:pt x="61" y="105"/>
                    <a:pt x="61" y="104"/>
                  </a:cubicBezTo>
                  <a:cubicBezTo>
                    <a:pt x="61" y="103"/>
                    <a:pt x="61" y="102"/>
                    <a:pt x="61" y="102"/>
                  </a:cubicBezTo>
                  <a:cubicBezTo>
                    <a:pt x="61" y="102"/>
                    <a:pt x="51" y="97"/>
                    <a:pt x="50" y="98"/>
                  </a:cubicBezTo>
                  <a:cubicBezTo>
                    <a:pt x="50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8" y="98"/>
                    <a:pt x="48" y="98"/>
                  </a:cubicBezTo>
                  <a:cubicBezTo>
                    <a:pt x="48" y="98"/>
                    <a:pt x="47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5" y="98"/>
                    <a:pt x="46" y="98"/>
                    <a:pt x="45" y="98"/>
                  </a:cubicBezTo>
                  <a:cubicBezTo>
                    <a:pt x="45" y="99"/>
                    <a:pt x="45" y="100"/>
                    <a:pt x="45" y="101"/>
                  </a:cubicBezTo>
                  <a:cubicBezTo>
                    <a:pt x="45" y="101"/>
                    <a:pt x="45" y="101"/>
                    <a:pt x="45" y="102"/>
                  </a:cubicBezTo>
                  <a:cubicBezTo>
                    <a:pt x="45" y="102"/>
                    <a:pt x="44" y="103"/>
                    <a:pt x="43" y="104"/>
                  </a:cubicBezTo>
                  <a:cubicBezTo>
                    <a:pt x="41" y="97"/>
                    <a:pt x="41" y="102"/>
                    <a:pt x="40" y="99"/>
                  </a:cubicBezTo>
                  <a:cubicBezTo>
                    <a:pt x="40" y="96"/>
                    <a:pt x="36" y="94"/>
                    <a:pt x="36" y="92"/>
                  </a:cubicBezTo>
                  <a:cubicBezTo>
                    <a:pt x="36" y="90"/>
                    <a:pt x="35" y="90"/>
                    <a:pt x="35" y="88"/>
                  </a:cubicBezTo>
                  <a:cubicBezTo>
                    <a:pt x="35" y="86"/>
                    <a:pt x="34" y="87"/>
                    <a:pt x="33" y="85"/>
                  </a:cubicBezTo>
                  <a:cubicBezTo>
                    <a:pt x="32" y="83"/>
                    <a:pt x="31" y="80"/>
                    <a:pt x="29" y="79"/>
                  </a:cubicBezTo>
                  <a:cubicBezTo>
                    <a:pt x="26" y="79"/>
                    <a:pt x="27" y="78"/>
                    <a:pt x="24" y="75"/>
                  </a:cubicBezTo>
                  <a:cubicBezTo>
                    <a:pt x="22" y="71"/>
                    <a:pt x="25" y="73"/>
                    <a:pt x="23" y="70"/>
                  </a:cubicBezTo>
                  <a:cubicBezTo>
                    <a:pt x="22" y="67"/>
                    <a:pt x="25" y="68"/>
                    <a:pt x="23" y="64"/>
                  </a:cubicBezTo>
                  <a:cubicBezTo>
                    <a:pt x="22" y="61"/>
                    <a:pt x="20" y="54"/>
                    <a:pt x="18" y="54"/>
                  </a:cubicBezTo>
                  <a:cubicBezTo>
                    <a:pt x="15" y="53"/>
                    <a:pt x="13" y="50"/>
                    <a:pt x="14" y="49"/>
                  </a:cubicBezTo>
                  <a:cubicBezTo>
                    <a:pt x="15" y="47"/>
                    <a:pt x="14" y="45"/>
                    <a:pt x="12" y="44"/>
                  </a:cubicBezTo>
                  <a:cubicBezTo>
                    <a:pt x="11" y="42"/>
                    <a:pt x="12" y="42"/>
                    <a:pt x="10" y="41"/>
                  </a:cubicBezTo>
                  <a:cubicBezTo>
                    <a:pt x="8" y="38"/>
                    <a:pt x="5" y="28"/>
                    <a:pt x="3" y="28"/>
                  </a:cubicBezTo>
                  <a:cubicBezTo>
                    <a:pt x="0" y="27"/>
                    <a:pt x="0" y="30"/>
                    <a:pt x="1" y="26"/>
                  </a:cubicBezTo>
                  <a:cubicBezTo>
                    <a:pt x="2" y="23"/>
                    <a:pt x="1" y="25"/>
                    <a:pt x="2" y="19"/>
                  </a:cubicBezTo>
                  <a:cubicBezTo>
                    <a:pt x="3" y="19"/>
                    <a:pt x="7" y="20"/>
                    <a:pt x="8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2" y="15"/>
                    <a:pt x="15" y="16"/>
                    <a:pt x="16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3" y="5"/>
                    <a:pt x="13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7" y="3"/>
                    <a:pt x="23" y="2"/>
                    <a:pt x="24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3" y="2"/>
                    <a:pt x="34" y="4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41" y="9"/>
                    <a:pt x="43" y="10"/>
                    <a:pt x="44" y="12"/>
                  </a:cubicBezTo>
                  <a:cubicBezTo>
                    <a:pt x="46" y="13"/>
                    <a:pt x="52" y="20"/>
                    <a:pt x="53" y="20"/>
                  </a:cubicBezTo>
                  <a:cubicBezTo>
                    <a:pt x="54" y="21"/>
                    <a:pt x="62" y="21"/>
                    <a:pt x="63" y="21"/>
                  </a:cubicBezTo>
                  <a:cubicBezTo>
                    <a:pt x="63" y="21"/>
                    <a:pt x="67" y="21"/>
                    <a:pt x="67" y="22"/>
                  </a:cubicBezTo>
                  <a:cubicBezTo>
                    <a:pt x="68" y="22"/>
                    <a:pt x="68" y="24"/>
                    <a:pt x="68" y="24"/>
                  </a:cubicBezTo>
                  <a:cubicBezTo>
                    <a:pt x="69" y="25"/>
                    <a:pt x="72" y="25"/>
                    <a:pt x="72" y="25"/>
                  </a:cubicBezTo>
                  <a:cubicBezTo>
                    <a:pt x="74" y="28"/>
                    <a:pt x="75" y="29"/>
                    <a:pt x="75" y="30"/>
                  </a:cubicBezTo>
                  <a:cubicBezTo>
                    <a:pt x="75" y="31"/>
                    <a:pt x="77" y="30"/>
                    <a:pt x="77" y="32"/>
                  </a:cubicBezTo>
                  <a:cubicBezTo>
                    <a:pt x="77" y="34"/>
                    <a:pt x="81" y="36"/>
                    <a:pt x="81" y="37"/>
                  </a:cubicBezTo>
                  <a:cubicBezTo>
                    <a:pt x="82" y="38"/>
                    <a:pt x="80" y="36"/>
                    <a:pt x="81" y="38"/>
                  </a:cubicBezTo>
                  <a:cubicBezTo>
                    <a:pt x="82" y="40"/>
                    <a:pt x="80" y="41"/>
                    <a:pt x="81" y="43"/>
                  </a:cubicBezTo>
                  <a:cubicBezTo>
                    <a:pt x="82" y="44"/>
                    <a:pt x="81" y="44"/>
                    <a:pt x="82" y="45"/>
                  </a:cubicBezTo>
                  <a:cubicBezTo>
                    <a:pt x="84" y="46"/>
                    <a:pt x="83" y="48"/>
                    <a:pt x="85" y="50"/>
                  </a:cubicBezTo>
                  <a:cubicBezTo>
                    <a:pt x="85" y="51"/>
                    <a:pt x="86" y="51"/>
                    <a:pt x="86" y="51"/>
                  </a:cubicBezTo>
                  <a:cubicBezTo>
                    <a:pt x="86" y="53"/>
                    <a:pt x="86" y="53"/>
                    <a:pt x="88" y="54"/>
                  </a:cubicBezTo>
                  <a:cubicBezTo>
                    <a:pt x="90" y="56"/>
                    <a:pt x="90" y="56"/>
                    <a:pt x="90" y="59"/>
                  </a:cubicBezTo>
                  <a:cubicBezTo>
                    <a:pt x="91" y="61"/>
                    <a:pt x="90" y="61"/>
                    <a:pt x="96" y="62"/>
                  </a:cubicBezTo>
                  <a:cubicBezTo>
                    <a:pt x="102" y="63"/>
                    <a:pt x="107" y="66"/>
                    <a:pt x="108" y="63"/>
                  </a:cubicBezTo>
                  <a:cubicBezTo>
                    <a:pt x="108" y="64"/>
                    <a:pt x="110" y="67"/>
                    <a:pt x="110" y="68"/>
                  </a:cubicBezTo>
                  <a:cubicBezTo>
                    <a:pt x="110" y="69"/>
                    <a:pt x="109" y="71"/>
                    <a:pt x="109" y="72"/>
                  </a:cubicBezTo>
                  <a:cubicBezTo>
                    <a:pt x="109" y="73"/>
                    <a:pt x="107" y="80"/>
                    <a:pt x="107" y="81"/>
                  </a:cubicBezTo>
                  <a:cubicBezTo>
                    <a:pt x="106" y="82"/>
                    <a:pt x="101" y="83"/>
                    <a:pt x="99" y="84"/>
                  </a:cubicBezTo>
                  <a:cubicBezTo>
                    <a:pt x="96" y="85"/>
                    <a:pt x="94" y="86"/>
                    <a:pt x="91" y="8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0" name="Freeform 20155">
              <a:extLst>
                <a:ext uri="{FF2B5EF4-FFF2-40B4-BE49-F238E27FC236}">
                  <a16:creationId xmlns:a16="http://schemas.microsoft.com/office/drawing/2014/main" id="{8C754CF5-D8CA-4468-9ADE-2618F930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337" y="3140862"/>
              <a:ext cx="230896" cy="257611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4" y="9"/>
                </a:cxn>
                <a:cxn ang="0">
                  <a:pos x="40" y="11"/>
                </a:cxn>
                <a:cxn ang="0">
                  <a:pos x="38" y="14"/>
                </a:cxn>
                <a:cxn ang="0">
                  <a:pos x="35" y="22"/>
                </a:cxn>
                <a:cxn ang="0">
                  <a:pos x="39" y="29"/>
                </a:cxn>
                <a:cxn ang="0">
                  <a:pos x="46" y="36"/>
                </a:cxn>
                <a:cxn ang="0">
                  <a:pos x="47" y="44"/>
                </a:cxn>
                <a:cxn ang="0">
                  <a:pos x="49" y="48"/>
                </a:cxn>
                <a:cxn ang="0">
                  <a:pos x="51" y="51"/>
                </a:cxn>
                <a:cxn ang="0">
                  <a:pos x="48" y="51"/>
                </a:cxn>
                <a:cxn ang="0">
                  <a:pos x="44" y="51"/>
                </a:cxn>
                <a:cxn ang="0">
                  <a:pos x="41" y="57"/>
                </a:cxn>
                <a:cxn ang="0">
                  <a:pos x="31" y="56"/>
                </a:cxn>
                <a:cxn ang="0">
                  <a:pos x="22" y="48"/>
                </a:cxn>
                <a:cxn ang="0">
                  <a:pos x="17" y="43"/>
                </a:cxn>
                <a:cxn ang="0">
                  <a:pos x="14" y="42"/>
                </a:cxn>
                <a:cxn ang="0">
                  <a:pos x="9" y="38"/>
                </a:cxn>
                <a:cxn ang="0">
                  <a:pos x="2" y="36"/>
                </a:cxn>
                <a:cxn ang="0">
                  <a:pos x="3" y="36"/>
                </a:cxn>
                <a:cxn ang="0">
                  <a:pos x="1" y="35"/>
                </a:cxn>
                <a:cxn ang="0">
                  <a:pos x="1" y="34"/>
                </a:cxn>
                <a:cxn ang="0">
                  <a:pos x="2" y="34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7" y="24"/>
                </a:cxn>
                <a:cxn ang="0">
                  <a:pos x="12" y="21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6" y="6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3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51" h="57">
                  <a:moveTo>
                    <a:pt x="31" y="2"/>
                  </a:moveTo>
                  <a:cubicBezTo>
                    <a:pt x="32" y="5"/>
                    <a:pt x="34" y="7"/>
                    <a:pt x="34" y="9"/>
                  </a:cubicBezTo>
                  <a:cubicBezTo>
                    <a:pt x="34" y="11"/>
                    <a:pt x="39" y="10"/>
                    <a:pt x="40" y="11"/>
                  </a:cubicBezTo>
                  <a:cubicBezTo>
                    <a:pt x="40" y="12"/>
                    <a:pt x="37" y="11"/>
                    <a:pt x="38" y="14"/>
                  </a:cubicBezTo>
                  <a:cubicBezTo>
                    <a:pt x="40" y="17"/>
                    <a:pt x="35" y="18"/>
                    <a:pt x="35" y="22"/>
                  </a:cubicBezTo>
                  <a:cubicBezTo>
                    <a:pt x="34" y="26"/>
                    <a:pt x="38" y="25"/>
                    <a:pt x="39" y="29"/>
                  </a:cubicBezTo>
                  <a:cubicBezTo>
                    <a:pt x="39" y="32"/>
                    <a:pt x="44" y="33"/>
                    <a:pt x="46" y="36"/>
                  </a:cubicBezTo>
                  <a:cubicBezTo>
                    <a:pt x="48" y="40"/>
                    <a:pt x="46" y="42"/>
                    <a:pt x="47" y="44"/>
                  </a:cubicBezTo>
                  <a:cubicBezTo>
                    <a:pt x="48" y="46"/>
                    <a:pt x="48" y="48"/>
                    <a:pt x="49" y="48"/>
                  </a:cubicBezTo>
                  <a:cubicBezTo>
                    <a:pt x="50" y="49"/>
                    <a:pt x="51" y="49"/>
                    <a:pt x="51" y="51"/>
                  </a:cubicBezTo>
                  <a:cubicBezTo>
                    <a:pt x="50" y="52"/>
                    <a:pt x="47" y="49"/>
                    <a:pt x="48" y="51"/>
                  </a:cubicBezTo>
                  <a:cubicBezTo>
                    <a:pt x="47" y="51"/>
                    <a:pt x="45" y="50"/>
                    <a:pt x="44" y="51"/>
                  </a:cubicBezTo>
                  <a:cubicBezTo>
                    <a:pt x="43" y="52"/>
                    <a:pt x="42" y="56"/>
                    <a:pt x="41" y="57"/>
                  </a:cubicBezTo>
                  <a:cubicBezTo>
                    <a:pt x="40" y="57"/>
                    <a:pt x="32" y="57"/>
                    <a:pt x="31" y="56"/>
                  </a:cubicBezTo>
                  <a:cubicBezTo>
                    <a:pt x="30" y="56"/>
                    <a:pt x="24" y="49"/>
                    <a:pt x="22" y="48"/>
                  </a:cubicBezTo>
                  <a:cubicBezTo>
                    <a:pt x="21" y="46"/>
                    <a:pt x="19" y="45"/>
                    <a:pt x="17" y="43"/>
                  </a:cubicBezTo>
                  <a:cubicBezTo>
                    <a:pt x="16" y="43"/>
                    <a:pt x="15" y="42"/>
                    <a:pt x="14" y="42"/>
                  </a:cubicBezTo>
                  <a:cubicBezTo>
                    <a:pt x="12" y="40"/>
                    <a:pt x="11" y="38"/>
                    <a:pt x="9" y="38"/>
                  </a:cubicBezTo>
                  <a:cubicBezTo>
                    <a:pt x="7" y="37"/>
                    <a:pt x="4" y="37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4"/>
                    <a:pt x="2" y="35"/>
                    <a:pt x="1" y="35"/>
                  </a:cubicBezTo>
                  <a:cubicBezTo>
                    <a:pt x="1" y="35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1" y="32"/>
                    <a:pt x="1" y="30"/>
                    <a:pt x="0" y="28"/>
                  </a:cubicBezTo>
                  <a:cubicBezTo>
                    <a:pt x="2" y="26"/>
                    <a:pt x="5" y="25"/>
                    <a:pt x="7" y="24"/>
                  </a:cubicBezTo>
                  <a:cubicBezTo>
                    <a:pt x="8" y="23"/>
                    <a:pt x="10" y="22"/>
                    <a:pt x="12" y="21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3" y="10"/>
                    <a:pt x="13" y="9"/>
                    <a:pt x="13" y="7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7" y="5"/>
                    <a:pt x="18" y="3"/>
                    <a:pt x="19" y="2"/>
                  </a:cubicBezTo>
                  <a:cubicBezTo>
                    <a:pt x="20" y="2"/>
                    <a:pt x="20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5" y="1"/>
                  </a:cubicBezTo>
                  <a:cubicBezTo>
                    <a:pt x="27" y="2"/>
                    <a:pt x="27" y="0"/>
                    <a:pt x="28" y="1"/>
                  </a:cubicBezTo>
                  <a:cubicBezTo>
                    <a:pt x="29" y="1"/>
                    <a:pt x="28" y="2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1" name="Freeform 20156">
              <a:extLst>
                <a:ext uri="{FF2B5EF4-FFF2-40B4-BE49-F238E27FC236}">
                  <a16:creationId xmlns:a16="http://schemas.microsoft.com/office/drawing/2014/main" id="{745E4B02-E2D8-4658-AD26-7335E202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208" y="3696158"/>
              <a:ext cx="251886" cy="19082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9" y="3"/>
                </a:cxn>
                <a:cxn ang="0">
                  <a:pos x="53" y="10"/>
                </a:cxn>
                <a:cxn ang="0">
                  <a:pos x="54" y="13"/>
                </a:cxn>
                <a:cxn ang="0">
                  <a:pos x="56" y="15"/>
                </a:cxn>
                <a:cxn ang="0">
                  <a:pos x="50" y="23"/>
                </a:cxn>
                <a:cxn ang="0">
                  <a:pos x="45" y="25"/>
                </a:cxn>
                <a:cxn ang="0">
                  <a:pos x="40" y="27"/>
                </a:cxn>
                <a:cxn ang="0">
                  <a:pos x="30" y="32"/>
                </a:cxn>
                <a:cxn ang="0">
                  <a:pos x="20" y="36"/>
                </a:cxn>
                <a:cxn ang="0">
                  <a:pos x="15" y="39"/>
                </a:cxn>
                <a:cxn ang="0">
                  <a:pos x="12" y="40"/>
                </a:cxn>
                <a:cxn ang="0">
                  <a:pos x="10" y="41"/>
                </a:cxn>
                <a:cxn ang="0">
                  <a:pos x="8" y="41"/>
                </a:cxn>
                <a:cxn ang="0">
                  <a:pos x="5" y="40"/>
                </a:cxn>
                <a:cxn ang="0">
                  <a:pos x="4" y="36"/>
                </a:cxn>
                <a:cxn ang="0">
                  <a:pos x="3" y="30"/>
                </a:cxn>
                <a:cxn ang="0">
                  <a:pos x="2" y="26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20" y="15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10"/>
                </a:cxn>
                <a:cxn ang="0">
                  <a:pos x="33" y="5"/>
                </a:cxn>
                <a:cxn ang="0">
                  <a:pos x="42" y="3"/>
                </a:cxn>
                <a:cxn ang="0">
                  <a:pos x="50" y="0"/>
                </a:cxn>
              </a:cxnLst>
              <a:rect l="0" t="0" r="r" b="b"/>
              <a:pathLst>
                <a:path w="56" h="42">
                  <a:moveTo>
                    <a:pt x="50" y="0"/>
                  </a:moveTo>
                  <a:cubicBezTo>
                    <a:pt x="50" y="1"/>
                    <a:pt x="49" y="2"/>
                    <a:pt x="49" y="3"/>
                  </a:cubicBezTo>
                  <a:cubicBezTo>
                    <a:pt x="50" y="5"/>
                    <a:pt x="52" y="8"/>
                    <a:pt x="53" y="10"/>
                  </a:cubicBezTo>
                  <a:cubicBezTo>
                    <a:pt x="54" y="11"/>
                    <a:pt x="53" y="11"/>
                    <a:pt x="54" y="13"/>
                  </a:cubicBezTo>
                  <a:cubicBezTo>
                    <a:pt x="54" y="14"/>
                    <a:pt x="55" y="15"/>
                    <a:pt x="56" y="15"/>
                  </a:cubicBezTo>
                  <a:cubicBezTo>
                    <a:pt x="48" y="19"/>
                    <a:pt x="54" y="22"/>
                    <a:pt x="50" y="23"/>
                  </a:cubicBezTo>
                  <a:cubicBezTo>
                    <a:pt x="48" y="23"/>
                    <a:pt x="50" y="24"/>
                    <a:pt x="45" y="25"/>
                  </a:cubicBezTo>
                  <a:cubicBezTo>
                    <a:pt x="41" y="26"/>
                    <a:pt x="41" y="28"/>
                    <a:pt x="40" y="27"/>
                  </a:cubicBezTo>
                  <a:cubicBezTo>
                    <a:pt x="35" y="27"/>
                    <a:pt x="34" y="34"/>
                    <a:pt x="30" y="32"/>
                  </a:cubicBezTo>
                  <a:cubicBezTo>
                    <a:pt x="27" y="31"/>
                    <a:pt x="26" y="37"/>
                    <a:pt x="20" y="36"/>
                  </a:cubicBezTo>
                  <a:cubicBezTo>
                    <a:pt x="16" y="36"/>
                    <a:pt x="17" y="39"/>
                    <a:pt x="15" y="39"/>
                  </a:cubicBezTo>
                  <a:cubicBezTo>
                    <a:pt x="13" y="39"/>
                    <a:pt x="15" y="41"/>
                    <a:pt x="12" y="40"/>
                  </a:cubicBezTo>
                  <a:cubicBezTo>
                    <a:pt x="10" y="40"/>
                    <a:pt x="11" y="41"/>
                    <a:pt x="10" y="41"/>
                  </a:cubicBezTo>
                  <a:cubicBezTo>
                    <a:pt x="9" y="41"/>
                    <a:pt x="9" y="42"/>
                    <a:pt x="8" y="41"/>
                  </a:cubicBezTo>
                  <a:cubicBezTo>
                    <a:pt x="6" y="40"/>
                    <a:pt x="6" y="42"/>
                    <a:pt x="5" y="40"/>
                  </a:cubicBezTo>
                  <a:cubicBezTo>
                    <a:pt x="5" y="37"/>
                    <a:pt x="4" y="38"/>
                    <a:pt x="4" y="36"/>
                  </a:cubicBezTo>
                  <a:cubicBezTo>
                    <a:pt x="5" y="34"/>
                    <a:pt x="3" y="33"/>
                    <a:pt x="3" y="30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2" y="25"/>
                    <a:pt x="0" y="25"/>
                    <a:pt x="1" y="24"/>
                  </a:cubicBezTo>
                  <a:cubicBezTo>
                    <a:pt x="3" y="23"/>
                    <a:pt x="1" y="23"/>
                    <a:pt x="1" y="21"/>
                  </a:cubicBezTo>
                  <a:cubicBezTo>
                    <a:pt x="2" y="20"/>
                    <a:pt x="2" y="19"/>
                    <a:pt x="2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20" y="15"/>
                    <a:pt x="20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20"/>
                    <a:pt x="20" y="22"/>
                  </a:cubicBezTo>
                  <a:cubicBezTo>
                    <a:pt x="23" y="18"/>
                    <a:pt x="27" y="14"/>
                    <a:pt x="30" y="10"/>
                  </a:cubicBezTo>
                  <a:cubicBezTo>
                    <a:pt x="30" y="9"/>
                    <a:pt x="32" y="6"/>
                    <a:pt x="33" y="5"/>
                  </a:cubicBezTo>
                  <a:cubicBezTo>
                    <a:pt x="35" y="4"/>
                    <a:pt x="40" y="3"/>
                    <a:pt x="42" y="3"/>
                  </a:cubicBezTo>
                  <a:cubicBezTo>
                    <a:pt x="45" y="2"/>
                    <a:pt x="47" y="1"/>
                    <a:pt x="50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2" name="Freeform 20157">
              <a:extLst>
                <a:ext uri="{FF2B5EF4-FFF2-40B4-BE49-F238E27FC236}">
                  <a16:creationId xmlns:a16="http://schemas.microsoft.com/office/drawing/2014/main" id="{04BE5729-BC82-43B8-AFDA-7CA3B2C2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018" y="3276347"/>
              <a:ext cx="383555" cy="406453"/>
            </a:xfrm>
            <a:custGeom>
              <a:avLst/>
              <a:gdLst/>
              <a:ahLst/>
              <a:cxnLst>
                <a:cxn ang="0">
                  <a:pos x="78" y="90"/>
                </a:cxn>
                <a:cxn ang="0">
                  <a:pos x="78" y="87"/>
                </a:cxn>
                <a:cxn ang="0">
                  <a:pos x="84" y="87"/>
                </a:cxn>
                <a:cxn ang="0">
                  <a:pos x="84" y="74"/>
                </a:cxn>
                <a:cxn ang="0">
                  <a:pos x="84" y="25"/>
                </a:cxn>
                <a:cxn ang="0">
                  <a:pos x="83" y="18"/>
                </a:cxn>
                <a:cxn ang="0">
                  <a:pos x="84" y="11"/>
                </a:cxn>
                <a:cxn ang="0">
                  <a:pos x="84" y="10"/>
                </a:cxn>
                <a:cxn ang="0">
                  <a:pos x="81" y="7"/>
                </a:cxn>
                <a:cxn ang="0">
                  <a:pos x="76" y="6"/>
                </a:cxn>
                <a:cxn ang="0">
                  <a:pos x="71" y="2"/>
                </a:cxn>
                <a:cxn ang="0">
                  <a:pos x="65" y="2"/>
                </a:cxn>
                <a:cxn ang="0">
                  <a:pos x="58" y="6"/>
                </a:cxn>
                <a:cxn ang="0">
                  <a:pos x="57" y="16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34" y="8"/>
                </a:cxn>
                <a:cxn ang="0">
                  <a:pos x="28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3" y="5"/>
                </a:cxn>
                <a:cxn ang="0">
                  <a:pos x="7" y="9"/>
                </a:cxn>
                <a:cxn ang="0">
                  <a:pos x="3" y="19"/>
                </a:cxn>
                <a:cxn ang="0">
                  <a:pos x="5" y="34"/>
                </a:cxn>
                <a:cxn ang="0">
                  <a:pos x="5" y="41"/>
                </a:cxn>
                <a:cxn ang="0">
                  <a:pos x="4" y="49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16" y="64"/>
                </a:cxn>
                <a:cxn ang="0">
                  <a:pos x="26" y="68"/>
                </a:cxn>
                <a:cxn ang="0">
                  <a:pos x="31" y="67"/>
                </a:cxn>
                <a:cxn ang="0">
                  <a:pos x="37" y="64"/>
                </a:cxn>
                <a:cxn ang="0">
                  <a:pos x="78" y="90"/>
                </a:cxn>
              </a:cxnLst>
              <a:rect l="0" t="0" r="r" b="b"/>
              <a:pathLst>
                <a:path w="85" h="90">
                  <a:moveTo>
                    <a:pt x="78" y="90"/>
                  </a:moveTo>
                  <a:cubicBezTo>
                    <a:pt x="78" y="87"/>
                    <a:pt x="78" y="87"/>
                    <a:pt x="78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3"/>
                    <a:pt x="81" y="22"/>
                    <a:pt x="83" y="18"/>
                  </a:cubicBezTo>
                  <a:cubicBezTo>
                    <a:pt x="85" y="15"/>
                    <a:pt x="82" y="13"/>
                    <a:pt x="84" y="11"/>
                  </a:cubicBezTo>
                  <a:cubicBezTo>
                    <a:pt x="84" y="11"/>
                    <a:pt x="84" y="10"/>
                    <a:pt x="84" y="10"/>
                  </a:cubicBezTo>
                  <a:cubicBezTo>
                    <a:pt x="84" y="9"/>
                    <a:pt x="84" y="7"/>
                    <a:pt x="81" y="7"/>
                  </a:cubicBezTo>
                  <a:cubicBezTo>
                    <a:pt x="78" y="7"/>
                    <a:pt x="79" y="7"/>
                    <a:pt x="76" y="6"/>
                  </a:cubicBezTo>
                  <a:cubicBezTo>
                    <a:pt x="73" y="6"/>
                    <a:pt x="76" y="4"/>
                    <a:pt x="71" y="2"/>
                  </a:cubicBezTo>
                  <a:cubicBezTo>
                    <a:pt x="67" y="0"/>
                    <a:pt x="66" y="1"/>
                    <a:pt x="65" y="2"/>
                  </a:cubicBezTo>
                  <a:cubicBezTo>
                    <a:pt x="64" y="3"/>
                    <a:pt x="63" y="1"/>
                    <a:pt x="58" y="6"/>
                  </a:cubicBezTo>
                  <a:cubicBezTo>
                    <a:pt x="56" y="9"/>
                    <a:pt x="60" y="13"/>
                    <a:pt x="57" y="16"/>
                  </a:cubicBezTo>
                  <a:cubicBezTo>
                    <a:pt x="54" y="20"/>
                    <a:pt x="52" y="20"/>
                    <a:pt x="50" y="17"/>
                  </a:cubicBezTo>
                  <a:cubicBezTo>
                    <a:pt x="48" y="15"/>
                    <a:pt x="44" y="13"/>
                    <a:pt x="40" y="13"/>
                  </a:cubicBezTo>
                  <a:cubicBezTo>
                    <a:pt x="37" y="12"/>
                    <a:pt x="35" y="12"/>
                    <a:pt x="34" y="8"/>
                  </a:cubicBezTo>
                  <a:cubicBezTo>
                    <a:pt x="33" y="3"/>
                    <a:pt x="30" y="5"/>
                    <a:pt x="28" y="3"/>
                  </a:cubicBezTo>
                  <a:cubicBezTo>
                    <a:pt x="27" y="2"/>
                    <a:pt x="23" y="1"/>
                    <a:pt x="20" y="2"/>
                  </a:cubicBezTo>
                  <a:cubicBezTo>
                    <a:pt x="18" y="2"/>
                    <a:pt x="15" y="0"/>
                    <a:pt x="14" y="0"/>
                  </a:cubicBezTo>
                  <a:cubicBezTo>
                    <a:pt x="12" y="3"/>
                    <a:pt x="15" y="4"/>
                    <a:pt x="13" y="5"/>
                  </a:cubicBezTo>
                  <a:cubicBezTo>
                    <a:pt x="11" y="6"/>
                    <a:pt x="10" y="7"/>
                    <a:pt x="7" y="9"/>
                  </a:cubicBezTo>
                  <a:cubicBezTo>
                    <a:pt x="4" y="12"/>
                    <a:pt x="10" y="15"/>
                    <a:pt x="3" y="19"/>
                  </a:cubicBezTo>
                  <a:cubicBezTo>
                    <a:pt x="6" y="28"/>
                    <a:pt x="4" y="30"/>
                    <a:pt x="5" y="34"/>
                  </a:cubicBezTo>
                  <a:cubicBezTo>
                    <a:pt x="6" y="37"/>
                    <a:pt x="4" y="38"/>
                    <a:pt x="5" y="41"/>
                  </a:cubicBezTo>
                  <a:cubicBezTo>
                    <a:pt x="6" y="46"/>
                    <a:pt x="0" y="44"/>
                    <a:pt x="4" y="49"/>
                  </a:cubicBezTo>
                  <a:cubicBezTo>
                    <a:pt x="7" y="54"/>
                    <a:pt x="5" y="53"/>
                    <a:pt x="6" y="56"/>
                  </a:cubicBezTo>
                  <a:cubicBezTo>
                    <a:pt x="8" y="59"/>
                    <a:pt x="8" y="56"/>
                    <a:pt x="12" y="58"/>
                  </a:cubicBezTo>
                  <a:cubicBezTo>
                    <a:pt x="15" y="60"/>
                    <a:pt x="14" y="60"/>
                    <a:pt x="16" y="64"/>
                  </a:cubicBezTo>
                  <a:cubicBezTo>
                    <a:pt x="18" y="66"/>
                    <a:pt x="24" y="65"/>
                    <a:pt x="26" y="68"/>
                  </a:cubicBezTo>
                  <a:cubicBezTo>
                    <a:pt x="28" y="71"/>
                    <a:pt x="27" y="70"/>
                    <a:pt x="31" y="67"/>
                  </a:cubicBezTo>
                  <a:cubicBezTo>
                    <a:pt x="33" y="66"/>
                    <a:pt x="36" y="64"/>
                    <a:pt x="37" y="64"/>
                  </a:cubicBezTo>
                  <a:cubicBezTo>
                    <a:pt x="51" y="72"/>
                    <a:pt x="78" y="90"/>
                    <a:pt x="78" y="9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3" name="Freeform 20158">
              <a:extLst>
                <a:ext uri="{FF2B5EF4-FFF2-40B4-BE49-F238E27FC236}">
                  <a16:creationId xmlns:a16="http://schemas.microsoft.com/office/drawing/2014/main" id="{F9503B65-825D-4823-AA87-C2C41EF7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679" y="3194293"/>
              <a:ext cx="53430" cy="362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1" y="6"/>
                </a:cxn>
              </a:cxnLst>
              <a:rect l="0" t="0" r="r" b="b"/>
              <a:pathLst>
                <a:path w="12" h="8">
                  <a:moveTo>
                    <a:pt x="1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3"/>
                    <a:pt x="3" y="4"/>
                  </a:cubicBezTo>
                  <a:cubicBezTo>
                    <a:pt x="4" y="4"/>
                    <a:pt x="2" y="2"/>
                    <a:pt x="5" y="2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10" y="5"/>
                    <a:pt x="8" y="4"/>
                    <a:pt x="7" y="5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4" name="Freeform 20159">
              <a:extLst>
                <a:ext uri="{FF2B5EF4-FFF2-40B4-BE49-F238E27FC236}">
                  <a16:creationId xmlns:a16="http://schemas.microsoft.com/office/drawing/2014/main" id="{616AF969-0312-4FC7-A451-CAB6CDC6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145" y="3180936"/>
              <a:ext cx="9542" cy="954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2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5" name="Freeform 20160">
              <a:extLst>
                <a:ext uri="{FF2B5EF4-FFF2-40B4-BE49-F238E27FC236}">
                  <a16:creationId xmlns:a16="http://schemas.microsoft.com/office/drawing/2014/main" id="{5A407EE7-602F-43FC-B496-32E052C4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932" y="3144679"/>
              <a:ext cx="486599" cy="55529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8"/>
                </a:cxn>
                <a:cxn ang="0">
                  <a:pos x="21" y="83"/>
                </a:cxn>
                <a:cxn ang="0">
                  <a:pos x="51" y="108"/>
                </a:cxn>
                <a:cxn ang="0">
                  <a:pos x="53" y="111"/>
                </a:cxn>
                <a:cxn ang="0">
                  <a:pos x="56" y="114"/>
                </a:cxn>
                <a:cxn ang="0">
                  <a:pos x="60" y="116"/>
                </a:cxn>
                <a:cxn ang="0">
                  <a:pos x="62" y="121"/>
                </a:cxn>
                <a:cxn ang="0">
                  <a:pos x="67" y="121"/>
                </a:cxn>
                <a:cxn ang="0">
                  <a:pos x="85" y="110"/>
                </a:cxn>
                <a:cxn ang="0">
                  <a:pos x="108" y="93"/>
                </a:cxn>
                <a:cxn ang="0">
                  <a:pos x="104" y="87"/>
                </a:cxn>
                <a:cxn ang="0">
                  <a:pos x="98" y="85"/>
                </a:cxn>
                <a:cxn ang="0">
                  <a:pos x="96" y="78"/>
                </a:cxn>
                <a:cxn ang="0">
                  <a:pos x="97" y="70"/>
                </a:cxn>
                <a:cxn ang="0">
                  <a:pos x="97" y="63"/>
                </a:cxn>
                <a:cxn ang="0">
                  <a:pos x="95" y="48"/>
                </a:cxn>
                <a:cxn ang="0">
                  <a:pos x="88" y="31"/>
                </a:cxn>
                <a:cxn ang="0">
                  <a:pos x="84" y="23"/>
                </a:cxn>
                <a:cxn ang="0">
                  <a:pos x="88" y="18"/>
                </a:cxn>
                <a:cxn ang="0">
                  <a:pos x="89" y="11"/>
                </a:cxn>
                <a:cxn ang="0">
                  <a:pos x="88" y="6"/>
                </a:cxn>
                <a:cxn ang="0">
                  <a:pos x="90" y="2"/>
                </a:cxn>
                <a:cxn ang="0">
                  <a:pos x="87" y="3"/>
                </a:cxn>
                <a:cxn ang="0">
                  <a:pos x="84" y="1"/>
                </a:cxn>
                <a:cxn ang="0">
                  <a:pos x="81" y="2"/>
                </a:cxn>
                <a:cxn ang="0">
                  <a:pos x="76" y="3"/>
                </a:cxn>
                <a:cxn ang="0">
                  <a:pos x="72" y="4"/>
                </a:cxn>
                <a:cxn ang="0">
                  <a:pos x="65" y="3"/>
                </a:cxn>
                <a:cxn ang="0">
                  <a:pos x="60" y="4"/>
                </a:cxn>
                <a:cxn ang="0">
                  <a:pos x="55" y="5"/>
                </a:cxn>
                <a:cxn ang="0">
                  <a:pos x="46" y="9"/>
                </a:cxn>
                <a:cxn ang="0">
                  <a:pos x="43" y="10"/>
                </a:cxn>
                <a:cxn ang="0">
                  <a:pos x="39" y="12"/>
                </a:cxn>
                <a:cxn ang="0">
                  <a:pos x="34" y="15"/>
                </a:cxn>
                <a:cxn ang="0">
                  <a:pos x="39" y="32"/>
                </a:cxn>
                <a:cxn ang="0">
                  <a:pos x="39" y="35"/>
                </a:cxn>
                <a:cxn ang="0">
                  <a:pos x="30" y="37"/>
                </a:cxn>
                <a:cxn ang="0">
                  <a:pos x="25" y="40"/>
                </a:cxn>
                <a:cxn ang="0">
                  <a:pos x="24" y="45"/>
                </a:cxn>
                <a:cxn ang="0">
                  <a:pos x="18" y="49"/>
                </a:cxn>
                <a:cxn ang="0">
                  <a:pos x="5" y="55"/>
                </a:cxn>
                <a:cxn ang="0">
                  <a:pos x="0" y="58"/>
                </a:cxn>
                <a:cxn ang="0">
                  <a:pos x="0" y="65"/>
                </a:cxn>
              </a:cxnLst>
              <a:rect l="0" t="0" r="r" b="b"/>
              <a:pathLst>
                <a:path w="108" h="123">
                  <a:moveTo>
                    <a:pt x="0" y="65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50" y="107"/>
                    <a:pt x="51" y="108"/>
                  </a:cubicBezTo>
                  <a:cubicBezTo>
                    <a:pt x="53" y="110"/>
                    <a:pt x="51" y="110"/>
                    <a:pt x="53" y="111"/>
                  </a:cubicBezTo>
                  <a:cubicBezTo>
                    <a:pt x="55" y="112"/>
                    <a:pt x="54" y="115"/>
                    <a:pt x="56" y="114"/>
                  </a:cubicBezTo>
                  <a:cubicBezTo>
                    <a:pt x="59" y="114"/>
                    <a:pt x="57" y="116"/>
                    <a:pt x="60" y="116"/>
                  </a:cubicBezTo>
                  <a:cubicBezTo>
                    <a:pt x="63" y="116"/>
                    <a:pt x="63" y="119"/>
                    <a:pt x="62" y="121"/>
                  </a:cubicBezTo>
                  <a:cubicBezTo>
                    <a:pt x="61" y="122"/>
                    <a:pt x="62" y="123"/>
                    <a:pt x="67" y="121"/>
                  </a:cubicBezTo>
                  <a:cubicBezTo>
                    <a:pt x="81" y="121"/>
                    <a:pt x="79" y="114"/>
                    <a:pt x="85" y="110"/>
                  </a:cubicBezTo>
                  <a:cubicBezTo>
                    <a:pt x="91" y="105"/>
                    <a:pt x="105" y="95"/>
                    <a:pt x="108" y="93"/>
                  </a:cubicBezTo>
                  <a:cubicBezTo>
                    <a:pt x="106" y="89"/>
                    <a:pt x="107" y="89"/>
                    <a:pt x="104" y="87"/>
                  </a:cubicBezTo>
                  <a:cubicBezTo>
                    <a:pt x="100" y="85"/>
                    <a:pt x="100" y="88"/>
                    <a:pt x="98" y="85"/>
                  </a:cubicBezTo>
                  <a:cubicBezTo>
                    <a:pt x="97" y="82"/>
                    <a:pt x="99" y="83"/>
                    <a:pt x="96" y="78"/>
                  </a:cubicBezTo>
                  <a:cubicBezTo>
                    <a:pt x="92" y="73"/>
                    <a:pt x="98" y="75"/>
                    <a:pt x="97" y="70"/>
                  </a:cubicBezTo>
                  <a:cubicBezTo>
                    <a:pt x="96" y="67"/>
                    <a:pt x="98" y="66"/>
                    <a:pt x="97" y="63"/>
                  </a:cubicBezTo>
                  <a:cubicBezTo>
                    <a:pt x="96" y="59"/>
                    <a:pt x="98" y="57"/>
                    <a:pt x="95" y="48"/>
                  </a:cubicBezTo>
                  <a:cubicBezTo>
                    <a:pt x="93" y="30"/>
                    <a:pt x="90" y="37"/>
                    <a:pt x="88" y="31"/>
                  </a:cubicBezTo>
                  <a:cubicBezTo>
                    <a:pt x="88" y="29"/>
                    <a:pt x="84" y="25"/>
                    <a:pt x="84" y="23"/>
                  </a:cubicBezTo>
                  <a:cubicBezTo>
                    <a:pt x="85" y="21"/>
                    <a:pt x="88" y="19"/>
                    <a:pt x="88" y="18"/>
                  </a:cubicBezTo>
                  <a:cubicBezTo>
                    <a:pt x="88" y="14"/>
                    <a:pt x="90" y="16"/>
                    <a:pt x="89" y="11"/>
                  </a:cubicBezTo>
                  <a:cubicBezTo>
                    <a:pt x="88" y="8"/>
                    <a:pt x="89" y="6"/>
                    <a:pt x="88" y="6"/>
                  </a:cubicBezTo>
                  <a:cubicBezTo>
                    <a:pt x="87" y="5"/>
                    <a:pt x="90" y="4"/>
                    <a:pt x="90" y="2"/>
                  </a:cubicBezTo>
                  <a:cubicBezTo>
                    <a:pt x="89" y="2"/>
                    <a:pt x="88" y="2"/>
                    <a:pt x="87" y="3"/>
                  </a:cubicBezTo>
                  <a:cubicBezTo>
                    <a:pt x="86" y="4"/>
                    <a:pt x="86" y="2"/>
                    <a:pt x="84" y="1"/>
                  </a:cubicBezTo>
                  <a:cubicBezTo>
                    <a:pt x="82" y="0"/>
                    <a:pt x="83" y="3"/>
                    <a:pt x="81" y="2"/>
                  </a:cubicBezTo>
                  <a:cubicBezTo>
                    <a:pt x="78" y="1"/>
                    <a:pt x="79" y="2"/>
                    <a:pt x="76" y="3"/>
                  </a:cubicBezTo>
                  <a:cubicBezTo>
                    <a:pt x="73" y="3"/>
                    <a:pt x="74" y="5"/>
                    <a:pt x="72" y="4"/>
                  </a:cubicBezTo>
                  <a:cubicBezTo>
                    <a:pt x="71" y="2"/>
                    <a:pt x="67" y="2"/>
                    <a:pt x="65" y="3"/>
                  </a:cubicBezTo>
                  <a:cubicBezTo>
                    <a:pt x="62" y="4"/>
                    <a:pt x="61" y="2"/>
                    <a:pt x="60" y="4"/>
                  </a:cubicBezTo>
                  <a:cubicBezTo>
                    <a:pt x="59" y="5"/>
                    <a:pt x="58" y="5"/>
                    <a:pt x="55" y="5"/>
                  </a:cubicBezTo>
                  <a:cubicBezTo>
                    <a:pt x="51" y="5"/>
                    <a:pt x="46" y="7"/>
                    <a:pt x="46" y="9"/>
                  </a:cubicBezTo>
                  <a:cubicBezTo>
                    <a:pt x="45" y="12"/>
                    <a:pt x="44" y="9"/>
                    <a:pt x="43" y="10"/>
                  </a:cubicBezTo>
                  <a:cubicBezTo>
                    <a:pt x="41" y="12"/>
                    <a:pt x="41" y="9"/>
                    <a:pt x="39" y="12"/>
                  </a:cubicBezTo>
                  <a:cubicBezTo>
                    <a:pt x="38" y="13"/>
                    <a:pt x="36" y="16"/>
                    <a:pt x="34" y="15"/>
                  </a:cubicBezTo>
                  <a:cubicBezTo>
                    <a:pt x="38" y="17"/>
                    <a:pt x="35" y="30"/>
                    <a:pt x="39" y="32"/>
                  </a:cubicBezTo>
                  <a:cubicBezTo>
                    <a:pt x="41" y="33"/>
                    <a:pt x="39" y="33"/>
                    <a:pt x="39" y="35"/>
                  </a:cubicBezTo>
                  <a:cubicBezTo>
                    <a:pt x="39" y="37"/>
                    <a:pt x="32" y="34"/>
                    <a:pt x="30" y="37"/>
                  </a:cubicBezTo>
                  <a:cubicBezTo>
                    <a:pt x="28" y="39"/>
                    <a:pt x="24" y="37"/>
                    <a:pt x="25" y="40"/>
                  </a:cubicBezTo>
                  <a:cubicBezTo>
                    <a:pt x="27" y="43"/>
                    <a:pt x="28" y="43"/>
                    <a:pt x="24" y="45"/>
                  </a:cubicBezTo>
                  <a:cubicBezTo>
                    <a:pt x="20" y="46"/>
                    <a:pt x="20" y="46"/>
                    <a:pt x="18" y="49"/>
                  </a:cubicBezTo>
                  <a:cubicBezTo>
                    <a:pt x="18" y="50"/>
                    <a:pt x="6" y="53"/>
                    <a:pt x="5" y="55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6" name="Freeform 20161">
              <a:extLst>
                <a:ext uri="{FF2B5EF4-FFF2-40B4-BE49-F238E27FC236}">
                  <a16:creationId xmlns:a16="http://schemas.microsoft.com/office/drawing/2014/main" id="{DB15FEBA-C164-460B-94C5-71548E35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761" y="3140862"/>
              <a:ext cx="104953" cy="221354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7"/>
                </a:cxn>
                <a:cxn ang="0">
                  <a:pos x="5" y="12"/>
                </a:cxn>
                <a:cxn ang="0">
                  <a:pos x="4" y="19"/>
                </a:cxn>
                <a:cxn ang="0">
                  <a:pos x="0" y="24"/>
                </a:cxn>
                <a:cxn ang="0">
                  <a:pos x="4" y="32"/>
                </a:cxn>
                <a:cxn ang="0">
                  <a:pos x="11" y="49"/>
                </a:cxn>
                <a:cxn ang="0">
                  <a:pos x="15" y="39"/>
                </a:cxn>
                <a:cxn ang="0">
                  <a:pos x="21" y="35"/>
                </a:cxn>
                <a:cxn ang="0">
                  <a:pos x="22" y="30"/>
                </a:cxn>
                <a:cxn ang="0">
                  <a:pos x="19" y="27"/>
                </a:cxn>
                <a:cxn ang="0">
                  <a:pos x="18" y="26"/>
                </a:cxn>
                <a:cxn ang="0">
                  <a:pos x="14" y="23"/>
                </a:cxn>
                <a:cxn ang="0">
                  <a:pos x="19" y="15"/>
                </a:cxn>
                <a:cxn ang="0">
                  <a:pos x="17" y="11"/>
                </a:cxn>
                <a:cxn ang="0">
                  <a:pos x="16" y="7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3" y="1"/>
                </a:cxn>
                <a:cxn ang="0">
                  <a:pos x="7" y="3"/>
                </a:cxn>
                <a:cxn ang="0">
                  <a:pos x="6" y="3"/>
                </a:cxn>
              </a:cxnLst>
              <a:rect l="0" t="0" r="r" b="b"/>
              <a:pathLst>
                <a:path w="23" h="49">
                  <a:moveTo>
                    <a:pt x="6" y="3"/>
                  </a:moveTo>
                  <a:cubicBezTo>
                    <a:pt x="6" y="5"/>
                    <a:pt x="3" y="6"/>
                    <a:pt x="4" y="7"/>
                  </a:cubicBezTo>
                  <a:cubicBezTo>
                    <a:pt x="5" y="7"/>
                    <a:pt x="4" y="9"/>
                    <a:pt x="5" y="12"/>
                  </a:cubicBezTo>
                  <a:cubicBezTo>
                    <a:pt x="6" y="17"/>
                    <a:pt x="4" y="15"/>
                    <a:pt x="4" y="19"/>
                  </a:cubicBezTo>
                  <a:cubicBezTo>
                    <a:pt x="4" y="20"/>
                    <a:pt x="1" y="22"/>
                    <a:pt x="0" y="24"/>
                  </a:cubicBezTo>
                  <a:cubicBezTo>
                    <a:pt x="0" y="26"/>
                    <a:pt x="4" y="30"/>
                    <a:pt x="4" y="32"/>
                  </a:cubicBezTo>
                  <a:cubicBezTo>
                    <a:pt x="6" y="38"/>
                    <a:pt x="9" y="31"/>
                    <a:pt x="11" y="49"/>
                  </a:cubicBezTo>
                  <a:cubicBezTo>
                    <a:pt x="18" y="45"/>
                    <a:pt x="12" y="42"/>
                    <a:pt x="15" y="39"/>
                  </a:cubicBezTo>
                  <a:cubicBezTo>
                    <a:pt x="18" y="37"/>
                    <a:pt x="19" y="36"/>
                    <a:pt x="21" y="35"/>
                  </a:cubicBezTo>
                  <a:cubicBezTo>
                    <a:pt x="23" y="34"/>
                    <a:pt x="20" y="33"/>
                    <a:pt x="22" y="30"/>
                  </a:cubicBezTo>
                  <a:cubicBezTo>
                    <a:pt x="20" y="29"/>
                    <a:pt x="20" y="29"/>
                    <a:pt x="19" y="27"/>
                  </a:cubicBezTo>
                  <a:cubicBezTo>
                    <a:pt x="19" y="25"/>
                    <a:pt x="18" y="27"/>
                    <a:pt x="18" y="26"/>
                  </a:cubicBezTo>
                  <a:cubicBezTo>
                    <a:pt x="17" y="26"/>
                    <a:pt x="14" y="26"/>
                    <a:pt x="14" y="23"/>
                  </a:cubicBezTo>
                  <a:cubicBezTo>
                    <a:pt x="13" y="21"/>
                    <a:pt x="21" y="17"/>
                    <a:pt x="19" y="15"/>
                  </a:cubicBezTo>
                  <a:cubicBezTo>
                    <a:pt x="18" y="13"/>
                    <a:pt x="20" y="13"/>
                    <a:pt x="17" y="11"/>
                  </a:cubicBezTo>
                  <a:cubicBezTo>
                    <a:pt x="15" y="10"/>
                    <a:pt x="15" y="8"/>
                    <a:pt x="16" y="7"/>
                  </a:cubicBezTo>
                  <a:cubicBezTo>
                    <a:pt x="18" y="6"/>
                    <a:pt x="20" y="4"/>
                    <a:pt x="19" y="3"/>
                  </a:cubicBezTo>
                  <a:cubicBezTo>
                    <a:pt x="18" y="1"/>
                    <a:pt x="16" y="5"/>
                    <a:pt x="15" y="5"/>
                  </a:cubicBezTo>
                  <a:cubicBezTo>
                    <a:pt x="14" y="4"/>
                    <a:pt x="16" y="2"/>
                    <a:pt x="13" y="1"/>
                  </a:cubicBezTo>
                  <a:cubicBezTo>
                    <a:pt x="9" y="0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7" name="Freeform 20162">
              <a:extLst>
                <a:ext uri="{FF2B5EF4-FFF2-40B4-BE49-F238E27FC236}">
                  <a16:creationId xmlns:a16="http://schemas.microsoft.com/office/drawing/2014/main" id="{DEC451E5-B915-42ED-A67B-17B814B97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398" y="3316419"/>
              <a:ext cx="270968" cy="307225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51" y="26"/>
                </a:cxn>
                <a:cxn ang="0">
                  <a:pos x="46" y="23"/>
                </a:cxn>
                <a:cxn ang="0">
                  <a:pos x="44" y="17"/>
                </a:cxn>
                <a:cxn ang="0">
                  <a:pos x="42" y="12"/>
                </a:cxn>
                <a:cxn ang="0">
                  <a:pos x="42" y="17"/>
                </a:cxn>
                <a:cxn ang="0">
                  <a:pos x="47" y="28"/>
                </a:cxn>
                <a:cxn ang="0">
                  <a:pos x="49" y="33"/>
                </a:cxn>
                <a:cxn ang="0">
                  <a:pos x="55" y="47"/>
                </a:cxn>
                <a:cxn ang="0">
                  <a:pos x="58" y="52"/>
                </a:cxn>
                <a:cxn ang="0">
                  <a:pos x="58" y="58"/>
                </a:cxn>
                <a:cxn ang="0">
                  <a:pos x="54" y="61"/>
                </a:cxn>
                <a:cxn ang="0">
                  <a:pos x="50" y="65"/>
                </a:cxn>
                <a:cxn ang="0">
                  <a:pos x="45" y="65"/>
                </a:cxn>
                <a:cxn ang="0">
                  <a:pos x="36" y="65"/>
                </a:cxn>
                <a:cxn ang="0">
                  <a:pos x="36" y="64"/>
                </a:cxn>
                <a:cxn ang="0">
                  <a:pos x="35" y="65"/>
                </a:cxn>
                <a:cxn ang="0">
                  <a:pos x="3" y="65"/>
                </a:cxn>
                <a:cxn ang="0">
                  <a:pos x="3" y="1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20" y="5"/>
                </a:cxn>
                <a:cxn ang="0">
                  <a:pos x="26" y="6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0" y="3"/>
                </a:cxn>
                <a:cxn ang="0">
                  <a:pos x="38" y="2"/>
                </a:cxn>
                <a:cxn ang="0">
                  <a:pos x="38" y="3"/>
                </a:cxn>
                <a:cxn ang="0">
                  <a:pos x="39" y="4"/>
                </a:cxn>
                <a:cxn ang="0">
                  <a:pos x="40" y="4"/>
                </a:cxn>
                <a:cxn ang="0">
                  <a:pos x="41" y="4"/>
                </a:cxn>
                <a:cxn ang="0">
                  <a:pos x="45" y="4"/>
                </a:cxn>
                <a:cxn ang="0">
                  <a:pos x="50" y="3"/>
                </a:cxn>
                <a:cxn ang="0">
                  <a:pos x="51" y="4"/>
                </a:cxn>
                <a:cxn ang="0">
                  <a:pos x="54" y="15"/>
                </a:cxn>
              </a:cxnLst>
              <a:rect l="0" t="0" r="r" b="b"/>
              <a:pathLst>
                <a:path w="60" h="68">
                  <a:moveTo>
                    <a:pt x="54" y="15"/>
                  </a:moveTo>
                  <a:cubicBezTo>
                    <a:pt x="51" y="24"/>
                    <a:pt x="52" y="24"/>
                    <a:pt x="51" y="26"/>
                  </a:cubicBezTo>
                  <a:cubicBezTo>
                    <a:pt x="50" y="28"/>
                    <a:pt x="49" y="26"/>
                    <a:pt x="46" y="23"/>
                  </a:cubicBezTo>
                  <a:cubicBezTo>
                    <a:pt x="44" y="21"/>
                    <a:pt x="46" y="19"/>
                    <a:pt x="44" y="17"/>
                  </a:cubicBezTo>
                  <a:cubicBezTo>
                    <a:pt x="41" y="14"/>
                    <a:pt x="43" y="13"/>
                    <a:pt x="42" y="12"/>
                  </a:cubicBezTo>
                  <a:cubicBezTo>
                    <a:pt x="39" y="16"/>
                    <a:pt x="42" y="14"/>
                    <a:pt x="42" y="17"/>
                  </a:cubicBezTo>
                  <a:cubicBezTo>
                    <a:pt x="42" y="21"/>
                    <a:pt x="47" y="25"/>
                    <a:pt x="47" y="28"/>
                  </a:cubicBezTo>
                  <a:cubicBezTo>
                    <a:pt x="47" y="30"/>
                    <a:pt x="49" y="31"/>
                    <a:pt x="49" y="33"/>
                  </a:cubicBezTo>
                  <a:cubicBezTo>
                    <a:pt x="48" y="36"/>
                    <a:pt x="52" y="40"/>
                    <a:pt x="55" y="47"/>
                  </a:cubicBezTo>
                  <a:cubicBezTo>
                    <a:pt x="57" y="52"/>
                    <a:pt x="60" y="52"/>
                    <a:pt x="58" y="52"/>
                  </a:cubicBezTo>
                  <a:cubicBezTo>
                    <a:pt x="56" y="52"/>
                    <a:pt x="57" y="56"/>
                    <a:pt x="58" y="58"/>
                  </a:cubicBezTo>
                  <a:cubicBezTo>
                    <a:pt x="56" y="61"/>
                    <a:pt x="55" y="58"/>
                    <a:pt x="54" y="61"/>
                  </a:cubicBezTo>
                  <a:cubicBezTo>
                    <a:pt x="53" y="64"/>
                    <a:pt x="51" y="63"/>
                    <a:pt x="50" y="65"/>
                  </a:cubicBezTo>
                  <a:cubicBezTo>
                    <a:pt x="49" y="67"/>
                    <a:pt x="47" y="68"/>
                    <a:pt x="45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0" y="13"/>
                    <a:pt x="2" y="9"/>
                  </a:cubicBezTo>
                  <a:cubicBezTo>
                    <a:pt x="4" y="6"/>
                    <a:pt x="1" y="4"/>
                    <a:pt x="3" y="2"/>
                  </a:cubicBezTo>
                  <a:cubicBezTo>
                    <a:pt x="4" y="2"/>
                    <a:pt x="5" y="0"/>
                    <a:pt x="11" y="2"/>
                  </a:cubicBezTo>
                  <a:cubicBezTo>
                    <a:pt x="18" y="3"/>
                    <a:pt x="15" y="4"/>
                    <a:pt x="16" y="4"/>
                  </a:cubicBezTo>
                  <a:cubicBezTo>
                    <a:pt x="18" y="3"/>
                    <a:pt x="18" y="5"/>
                    <a:pt x="20" y="5"/>
                  </a:cubicBezTo>
                  <a:cubicBezTo>
                    <a:pt x="21" y="4"/>
                    <a:pt x="24" y="8"/>
                    <a:pt x="26" y="6"/>
                  </a:cubicBezTo>
                  <a:cubicBezTo>
                    <a:pt x="30" y="2"/>
                    <a:pt x="29" y="4"/>
                    <a:pt x="30" y="3"/>
                  </a:cubicBezTo>
                  <a:cubicBezTo>
                    <a:pt x="31" y="1"/>
                    <a:pt x="31" y="2"/>
                    <a:pt x="33" y="1"/>
                  </a:cubicBezTo>
                  <a:cubicBezTo>
                    <a:pt x="35" y="0"/>
                    <a:pt x="36" y="3"/>
                    <a:pt x="37" y="2"/>
                  </a:cubicBezTo>
                  <a:cubicBezTo>
                    <a:pt x="38" y="1"/>
                    <a:pt x="38" y="1"/>
                    <a:pt x="39" y="2"/>
                  </a:cubicBezTo>
                  <a:cubicBezTo>
                    <a:pt x="39" y="2"/>
                    <a:pt x="40" y="3"/>
                    <a:pt x="40" y="3"/>
                  </a:cubicBezTo>
                  <a:cubicBezTo>
                    <a:pt x="39" y="3"/>
                    <a:pt x="38" y="2"/>
                    <a:pt x="38" y="2"/>
                  </a:cubicBezTo>
                  <a:cubicBezTo>
                    <a:pt x="38" y="3"/>
                    <a:pt x="37" y="3"/>
                    <a:pt x="38" y="3"/>
                  </a:cubicBezTo>
                  <a:cubicBezTo>
                    <a:pt x="38" y="4"/>
                    <a:pt x="39" y="3"/>
                    <a:pt x="39" y="4"/>
                  </a:cubicBezTo>
                  <a:cubicBezTo>
                    <a:pt x="40" y="5"/>
                    <a:pt x="41" y="4"/>
                    <a:pt x="40" y="4"/>
                  </a:cubicBezTo>
                  <a:cubicBezTo>
                    <a:pt x="40" y="3"/>
                    <a:pt x="40" y="3"/>
                    <a:pt x="41" y="4"/>
                  </a:cubicBezTo>
                  <a:cubicBezTo>
                    <a:pt x="43" y="6"/>
                    <a:pt x="44" y="3"/>
                    <a:pt x="45" y="4"/>
                  </a:cubicBezTo>
                  <a:cubicBezTo>
                    <a:pt x="46" y="5"/>
                    <a:pt x="45" y="5"/>
                    <a:pt x="50" y="3"/>
                  </a:cubicBezTo>
                  <a:cubicBezTo>
                    <a:pt x="50" y="3"/>
                    <a:pt x="50" y="4"/>
                    <a:pt x="51" y="4"/>
                  </a:cubicBezTo>
                  <a:cubicBezTo>
                    <a:pt x="52" y="7"/>
                    <a:pt x="53" y="11"/>
                    <a:pt x="54" y="1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8" name="Freeform 20163">
              <a:extLst>
                <a:ext uri="{FF2B5EF4-FFF2-40B4-BE49-F238E27FC236}">
                  <a16:creationId xmlns:a16="http://schemas.microsoft.com/office/drawing/2014/main" id="{E886DCDE-61E6-4408-9317-749C43DA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825" y="3140862"/>
              <a:ext cx="158384" cy="158384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3" y="24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1" y="26"/>
                </a:cxn>
                <a:cxn ang="0">
                  <a:pos x="2" y="26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6" y="35"/>
                </a:cxn>
                <a:cxn ang="0">
                  <a:pos x="12" y="31"/>
                </a:cxn>
                <a:cxn ang="0">
                  <a:pos x="16" y="28"/>
                </a:cxn>
                <a:cxn ang="0">
                  <a:pos x="23" y="24"/>
                </a:cxn>
                <a:cxn ang="0">
                  <a:pos x="28" y="21"/>
                </a:cxn>
                <a:cxn ang="0">
                  <a:pos x="29" y="18"/>
                </a:cxn>
                <a:cxn ang="0">
                  <a:pos x="29" y="18"/>
                </a:cxn>
                <a:cxn ang="0">
                  <a:pos x="29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29" y="7"/>
                </a:cxn>
                <a:cxn ang="0">
                  <a:pos x="32" y="6"/>
                </a:cxn>
                <a:cxn ang="0">
                  <a:pos x="35" y="2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1" y="2"/>
                </a:cxn>
                <a:cxn ang="0">
                  <a:pos x="27" y="2"/>
                </a:cxn>
                <a:cxn ang="0">
                  <a:pos x="18" y="5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1" y="19"/>
                </a:cxn>
              </a:cxnLst>
              <a:rect l="0" t="0" r="r" b="b"/>
              <a:pathLst>
                <a:path w="35" h="35">
                  <a:moveTo>
                    <a:pt x="1" y="19"/>
                  </a:move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3"/>
                    <a:pt x="3" y="23"/>
                    <a:pt x="3" y="24"/>
                  </a:cubicBezTo>
                  <a:cubicBezTo>
                    <a:pt x="3" y="24"/>
                    <a:pt x="4" y="24"/>
                    <a:pt x="4" y="25"/>
                  </a:cubicBezTo>
                  <a:cubicBezTo>
                    <a:pt x="4" y="25"/>
                    <a:pt x="2" y="25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7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2"/>
                    <a:pt x="1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4"/>
                    <a:pt x="5" y="35"/>
                    <a:pt x="6" y="35"/>
                  </a:cubicBezTo>
                  <a:cubicBezTo>
                    <a:pt x="7" y="35"/>
                    <a:pt x="10" y="32"/>
                    <a:pt x="12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8" y="26"/>
                    <a:pt x="21" y="25"/>
                    <a:pt x="23" y="24"/>
                  </a:cubicBezTo>
                  <a:cubicBezTo>
                    <a:pt x="24" y="23"/>
                    <a:pt x="26" y="22"/>
                    <a:pt x="28" y="21"/>
                  </a:cubicBezTo>
                  <a:cubicBezTo>
                    <a:pt x="28" y="20"/>
                    <a:pt x="29" y="19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29" y="14"/>
                    <a:pt x="30" y="12"/>
                    <a:pt x="30" y="11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30" y="6"/>
                    <a:pt x="31" y="6"/>
                    <a:pt x="32" y="6"/>
                  </a:cubicBezTo>
                  <a:cubicBezTo>
                    <a:pt x="33" y="5"/>
                    <a:pt x="34" y="3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cubicBezTo>
                    <a:pt x="35" y="1"/>
                    <a:pt x="34" y="0"/>
                    <a:pt x="34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3"/>
                    <a:pt x="22" y="5"/>
                    <a:pt x="18" y="5"/>
                  </a:cubicBezTo>
                  <a:cubicBezTo>
                    <a:pt x="16" y="5"/>
                    <a:pt x="16" y="4"/>
                    <a:pt x="14" y="3"/>
                  </a:cubicBezTo>
                  <a:cubicBezTo>
                    <a:pt x="12" y="3"/>
                    <a:pt x="11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5" y="4"/>
                    <a:pt x="5" y="4"/>
                  </a:cubicBezTo>
                  <a:cubicBezTo>
                    <a:pt x="5" y="4"/>
                    <a:pt x="4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11"/>
                    <a:pt x="2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1" y="11"/>
                    <a:pt x="0" y="12"/>
                    <a:pt x="1" y="14"/>
                  </a:cubicBezTo>
                  <a:cubicBezTo>
                    <a:pt x="2" y="15"/>
                    <a:pt x="1" y="16"/>
                    <a:pt x="1" y="1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59" name="Freeform 20164">
              <a:extLst>
                <a:ext uri="{FF2B5EF4-FFF2-40B4-BE49-F238E27FC236}">
                  <a16:creationId xmlns:a16="http://schemas.microsoft.com/office/drawing/2014/main" id="{B1EB9B7E-66CD-489C-A20E-CED4A8744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468" y="3226733"/>
              <a:ext cx="36257" cy="49614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3" y="10"/>
                </a:cxn>
              </a:cxnLst>
              <a:rect l="0" t="0" r="r" b="b"/>
              <a:pathLst>
                <a:path w="8" h="11">
                  <a:moveTo>
                    <a:pt x="3" y="10"/>
                  </a:moveTo>
                  <a:cubicBezTo>
                    <a:pt x="2" y="10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1" y="8"/>
                    <a:pt x="1" y="9"/>
                    <a:pt x="2" y="7"/>
                  </a:cubicBezTo>
                  <a:cubicBezTo>
                    <a:pt x="2" y="4"/>
                    <a:pt x="3" y="6"/>
                    <a:pt x="3" y="4"/>
                  </a:cubicBezTo>
                  <a:cubicBezTo>
                    <a:pt x="2" y="1"/>
                    <a:pt x="5" y="2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4"/>
                    <a:pt x="6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5" y="6"/>
                    <a:pt x="5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3" y="10"/>
                    <a:pt x="3" y="1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0" name="Freeform 20165">
              <a:extLst>
                <a:ext uri="{FF2B5EF4-FFF2-40B4-BE49-F238E27FC236}">
                  <a16:creationId xmlns:a16="http://schemas.microsoft.com/office/drawing/2014/main" id="{B4C41CC4-DAE9-4AEA-8C70-FE37A6E7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651" y="3266806"/>
              <a:ext cx="103044" cy="12594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6" y="28"/>
                </a:cxn>
                <a:cxn ang="0">
                  <a:pos x="10" y="24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6" y="19"/>
                </a:cxn>
                <a:cxn ang="0">
                  <a:pos x="11" y="13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3" y="8"/>
                </a:cxn>
                <a:cxn ang="0">
                  <a:pos x="21" y="7"/>
                </a:cxn>
                <a:cxn ang="0">
                  <a:pos x="21" y="6"/>
                </a:cxn>
                <a:cxn ang="0">
                  <a:pos x="22" y="6"/>
                </a:cxn>
                <a:cxn ang="0">
                  <a:pos x="22" y="5"/>
                </a:cxn>
                <a:cxn ang="0">
                  <a:pos x="20" y="0"/>
                </a:cxn>
                <a:cxn ang="0">
                  <a:pos x="16" y="3"/>
                </a:cxn>
                <a:cxn ang="0">
                  <a:pos x="10" y="7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4" y="4"/>
                </a:cxn>
              </a:cxnLst>
              <a:rect l="0" t="0" r="r" b="b"/>
              <a:pathLst>
                <a:path w="23" h="28">
                  <a:moveTo>
                    <a:pt x="4" y="4"/>
                  </a:move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11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3" y="16"/>
                    <a:pt x="1" y="19"/>
                    <a:pt x="1" y="22"/>
                  </a:cubicBezTo>
                  <a:cubicBezTo>
                    <a:pt x="1" y="23"/>
                    <a:pt x="0" y="26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7"/>
                    <a:pt x="5" y="28"/>
                    <a:pt x="6" y="28"/>
                  </a:cubicBezTo>
                  <a:cubicBezTo>
                    <a:pt x="8" y="28"/>
                    <a:pt x="8" y="25"/>
                    <a:pt x="10" y="24"/>
                  </a:cubicBezTo>
                  <a:cubicBezTo>
                    <a:pt x="10" y="23"/>
                    <a:pt x="13" y="24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5" y="20"/>
                    <a:pt x="16" y="20"/>
                    <a:pt x="16" y="19"/>
                  </a:cubicBezTo>
                  <a:cubicBezTo>
                    <a:pt x="16" y="19"/>
                    <a:pt x="11" y="13"/>
                    <a:pt x="11" y="13"/>
                  </a:cubicBezTo>
                  <a:cubicBezTo>
                    <a:pt x="11" y="12"/>
                    <a:pt x="13" y="12"/>
                    <a:pt x="14" y="12"/>
                  </a:cubicBezTo>
                  <a:cubicBezTo>
                    <a:pt x="15" y="11"/>
                    <a:pt x="21" y="10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1" y="4"/>
                    <a:pt x="21" y="2"/>
                    <a:pt x="20" y="0"/>
                  </a:cubicBezTo>
                  <a:cubicBezTo>
                    <a:pt x="19" y="1"/>
                    <a:pt x="17" y="2"/>
                    <a:pt x="16" y="3"/>
                  </a:cubicBezTo>
                  <a:cubicBezTo>
                    <a:pt x="14" y="4"/>
                    <a:pt x="11" y="7"/>
                    <a:pt x="10" y="7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4" y="5"/>
                    <a:pt x="4" y="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1" name="Freeform 20166">
              <a:extLst>
                <a:ext uri="{FF2B5EF4-FFF2-40B4-BE49-F238E27FC236}">
                  <a16:creationId xmlns:a16="http://schemas.microsoft.com/office/drawing/2014/main" id="{3ECA77B9-A465-4BC6-8E1F-DFF019A3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768" y="3894613"/>
              <a:ext cx="253795" cy="393095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81"/>
                </a:cxn>
                <a:cxn ang="0">
                  <a:pos x="0" y="59"/>
                </a:cxn>
                <a:cxn ang="0">
                  <a:pos x="5" y="52"/>
                </a:cxn>
                <a:cxn ang="0">
                  <a:pos x="8" y="50"/>
                </a:cxn>
                <a:cxn ang="0">
                  <a:pos x="12" y="47"/>
                </a:cxn>
                <a:cxn ang="0">
                  <a:pos x="22" y="44"/>
                </a:cxn>
                <a:cxn ang="0">
                  <a:pos x="32" y="31"/>
                </a:cxn>
                <a:cxn ang="0">
                  <a:pos x="35" y="26"/>
                </a:cxn>
                <a:cxn ang="0">
                  <a:pos x="25" y="24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3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8" y="11"/>
                </a:cxn>
                <a:cxn ang="0">
                  <a:pos x="27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52" y="2"/>
                </a:cxn>
                <a:cxn ang="0">
                  <a:pos x="53" y="10"/>
                </a:cxn>
                <a:cxn ang="0">
                  <a:pos x="51" y="15"/>
                </a:cxn>
                <a:cxn ang="0">
                  <a:pos x="45" y="31"/>
                </a:cxn>
                <a:cxn ang="0">
                  <a:pos x="23" y="63"/>
                </a:cxn>
                <a:cxn ang="0">
                  <a:pos x="8" y="78"/>
                </a:cxn>
                <a:cxn ang="0">
                  <a:pos x="3" y="87"/>
                </a:cxn>
              </a:cxnLst>
              <a:rect l="0" t="0" r="r" b="b"/>
              <a:pathLst>
                <a:path w="56" h="87">
                  <a:moveTo>
                    <a:pt x="3" y="87"/>
                  </a:moveTo>
                  <a:cubicBezTo>
                    <a:pt x="2" y="84"/>
                    <a:pt x="0" y="85"/>
                    <a:pt x="0" y="81"/>
                  </a:cubicBezTo>
                  <a:cubicBezTo>
                    <a:pt x="0" y="76"/>
                    <a:pt x="0" y="59"/>
                    <a:pt x="0" y="59"/>
                  </a:cubicBezTo>
                  <a:cubicBezTo>
                    <a:pt x="0" y="59"/>
                    <a:pt x="3" y="54"/>
                    <a:pt x="5" y="52"/>
                  </a:cubicBezTo>
                  <a:cubicBezTo>
                    <a:pt x="6" y="50"/>
                    <a:pt x="6" y="50"/>
                    <a:pt x="8" y="50"/>
                  </a:cubicBezTo>
                  <a:cubicBezTo>
                    <a:pt x="12" y="50"/>
                    <a:pt x="7" y="49"/>
                    <a:pt x="12" y="47"/>
                  </a:cubicBezTo>
                  <a:cubicBezTo>
                    <a:pt x="18" y="44"/>
                    <a:pt x="18" y="49"/>
                    <a:pt x="22" y="44"/>
                  </a:cubicBezTo>
                  <a:cubicBezTo>
                    <a:pt x="26" y="39"/>
                    <a:pt x="28" y="36"/>
                    <a:pt x="32" y="31"/>
                  </a:cubicBezTo>
                  <a:cubicBezTo>
                    <a:pt x="37" y="26"/>
                    <a:pt x="37" y="26"/>
                    <a:pt x="35" y="26"/>
                  </a:cubicBezTo>
                  <a:cubicBezTo>
                    <a:pt x="34" y="26"/>
                    <a:pt x="32" y="27"/>
                    <a:pt x="25" y="24"/>
                  </a:cubicBezTo>
                  <a:cubicBezTo>
                    <a:pt x="18" y="21"/>
                    <a:pt x="17" y="22"/>
                    <a:pt x="15" y="19"/>
                  </a:cubicBezTo>
                  <a:cubicBezTo>
                    <a:pt x="13" y="17"/>
                    <a:pt x="12" y="18"/>
                    <a:pt x="12" y="16"/>
                  </a:cubicBezTo>
                  <a:cubicBezTo>
                    <a:pt x="11" y="14"/>
                    <a:pt x="11" y="15"/>
                    <a:pt x="10" y="13"/>
                  </a:cubicBezTo>
                  <a:cubicBezTo>
                    <a:pt x="9" y="10"/>
                    <a:pt x="8" y="10"/>
                    <a:pt x="10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7"/>
                    <a:pt x="13" y="9"/>
                    <a:pt x="18" y="11"/>
                  </a:cubicBezTo>
                  <a:cubicBezTo>
                    <a:pt x="21" y="13"/>
                    <a:pt x="22" y="7"/>
                    <a:pt x="27" y="9"/>
                  </a:cubicBezTo>
                  <a:cubicBezTo>
                    <a:pt x="31" y="11"/>
                    <a:pt x="30" y="6"/>
                    <a:pt x="35" y="7"/>
                  </a:cubicBezTo>
                  <a:cubicBezTo>
                    <a:pt x="40" y="7"/>
                    <a:pt x="34" y="5"/>
                    <a:pt x="41" y="5"/>
                  </a:cubicBezTo>
                  <a:cubicBezTo>
                    <a:pt x="48" y="6"/>
                    <a:pt x="49" y="0"/>
                    <a:pt x="52" y="2"/>
                  </a:cubicBezTo>
                  <a:cubicBezTo>
                    <a:pt x="55" y="3"/>
                    <a:pt x="50" y="5"/>
                    <a:pt x="53" y="10"/>
                  </a:cubicBezTo>
                  <a:cubicBezTo>
                    <a:pt x="56" y="14"/>
                    <a:pt x="52" y="8"/>
                    <a:pt x="51" y="15"/>
                  </a:cubicBezTo>
                  <a:cubicBezTo>
                    <a:pt x="51" y="19"/>
                    <a:pt x="48" y="22"/>
                    <a:pt x="45" y="31"/>
                  </a:cubicBezTo>
                  <a:cubicBezTo>
                    <a:pt x="39" y="46"/>
                    <a:pt x="31" y="57"/>
                    <a:pt x="23" y="63"/>
                  </a:cubicBezTo>
                  <a:cubicBezTo>
                    <a:pt x="14" y="70"/>
                    <a:pt x="14" y="71"/>
                    <a:pt x="8" y="78"/>
                  </a:cubicBezTo>
                  <a:cubicBezTo>
                    <a:pt x="3" y="84"/>
                    <a:pt x="6" y="83"/>
                    <a:pt x="3" y="8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2" name="Freeform 20167">
              <a:extLst>
                <a:ext uri="{FF2B5EF4-FFF2-40B4-BE49-F238E27FC236}">
                  <a16:creationId xmlns:a16="http://schemas.microsoft.com/office/drawing/2014/main" id="{22ECC6A1-4DB1-4137-B47F-1C02F4D81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312" y="3808742"/>
              <a:ext cx="366380" cy="339665"/>
            </a:xfrm>
            <a:custGeom>
              <a:avLst/>
              <a:gdLst/>
              <a:ahLst/>
              <a:cxnLst>
                <a:cxn ang="0">
                  <a:pos x="17" y="67"/>
                </a:cxn>
                <a:cxn ang="0">
                  <a:pos x="25" y="70"/>
                </a:cxn>
                <a:cxn ang="0">
                  <a:pos x="32" y="73"/>
                </a:cxn>
                <a:cxn ang="0">
                  <a:pos x="35" y="74"/>
                </a:cxn>
                <a:cxn ang="0">
                  <a:pos x="40" y="70"/>
                </a:cxn>
                <a:cxn ang="0">
                  <a:pos x="44" y="70"/>
                </a:cxn>
                <a:cxn ang="0">
                  <a:pos x="49" y="71"/>
                </a:cxn>
                <a:cxn ang="0">
                  <a:pos x="52" y="69"/>
                </a:cxn>
                <a:cxn ang="0">
                  <a:pos x="56" y="66"/>
                </a:cxn>
                <a:cxn ang="0">
                  <a:pos x="66" y="63"/>
                </a:cxn>
                <a:cxn ang="0">
                  <a:pos x="76" y="50"/>
                </a:cxn>
                <a:cxn ang="0">
                  <a:pos x="79" y="45"/>
                </a:cxn>
                <a:cxn ang="0">
                  <a:pos x="69" y="43"/>
                </a:cxn>
                <a:cxn ang="0">
                  <a:pos x="59" y="38"/>
                </a:cxn>
                <a:cxn ang="0">
                  <a:pos x="56" y="35"/>
                </a:cxn>
                <a:cxn ang="0">
                  <a:pos x="54" y="32"/>
                </a:cxn>
                <a:cxn ang="0">
                  <a:pos x="54" y="27"/>
                </a:cxn>
                <a:cxn ang="0">
                  <a:pos x="48" y="26"/>
                </a:cxn>
                <a:cxn ang="0">
                  <a:pos x="51" y="17"/>
                </a:cxn>
                <a:cxn ang="0">
                  <a:pos x="47" y="11"/>
                </a:cxn>
                <a:cxn ang="0">
                  <a:pos x="42" y="6"/>
                </a:cxn>
                <a:cxn ang="0">
                  <a:pos x="37" y="4"/>
                </a:cxn>
                <a:cxn ang="0">
                  <a:pos x="34" y="4"/>
                </a:cxn>
                <a:cxn ang="0">
                  <a:pos x="29" y="2"/>
                </a:cxn>
                <a:cxn ang="0">
                  <a:pos x="25" y="5"/>
                </a:cxn>
                <a:cxn ang="0">
                  <a:pos x="21" y="5"/>
                </a:cxn>
                <a:cxn ang="0">
                  <a:pos x="19" y="15"/>
                </a:cxn>
                <a:cxn ang="0">
                  <a:pos x="14" y="20"/>
                </a:cxn>
                <a:cxn ang="0">
                  <a:pos x="12" y="28"/>
                </a:cxn>
                <a:cxn ang="0">
                  <a:pos x="9" y="28"/>
                </a:cxn>
                <a:cxn ang="0">
                  <a:pos x="9" y="33"/>
                </a:cxn>
                <a:cxn ang="0">
                  <a:pos x="6" y="43"/>
                </a:cxn>
                <a:cxn ang="0">
                  <a:pos x="3" y="45"/>
                </a:cxn>
                <a:cxn ang="0">
                  <a:pos x="8" y="50"/>
                </a:cxn>
                <a:cxn ang="0">
                  <a:pos x="12" y="56"/>
                </a:cxn>
                <a:cxn ang="0">
                  <a:pos x="16" y="62"/>
                </a:cxn>
                <a:cxn ang="0">
                  <a:pos x="17" y="67"/>
                </a:cxn>
              </a:cxnLst>
              <a:rect l="0" t="0" r="r" b="b"/>
              <a:pathLst>
                <a:path w="81" h="75">
                  <a:moveTo>
                    <a:pt x="17" y="67"/>
                  </a:moveTo>
                  <a:cubicBezTo>
                    <a:pt x="20" y="70"/>
                    <a:pt x="20" y="65"/>
                    <a:pt x="25" y="70"/>
                  </a:cubicBezTo>
                  <a:cubicBezTo>
                    <a:pt x="30" y="75"/>
                    <a:pt x="30" y="72"/>
                    <a:pt x="32" y="73"/>
                  </a:cubicBezTo>
                  <a:cubicBezTo>
                    <a:pt x="34" y="74"/>
                    <a:pt x="35" y="73"/>
                    <a:pt x="35" y="74"/>
                  </a:cubicBezTo>
                  <a:cubicBezTo>
                    <a:pt x="37" y="75"/>
                    <a:pt x="36" y="72"/>
                    <a:pt x="40" y="70"/>
                  </a:cubicBezTo>
                  <a:cubicBezTo>
                    <a:pt x="43" y="68"/>
                    <a:pt x="43" y="69"/>
                    <a:pt x="44" y="70"/>
                  </a:cubicBezTo>
                  <a:cubicBezTo>
                    <a:pt x="45" y="71"/>
                    <a:pt x="47" y="71"/>
                    <a:pt x="49" y="71"/>
                  </a:cubicBezTo>
                  <a:cubicBezTo>
                    <a:pt x="50" y="69"/>
                    <a:pt x="50" y="69"/>
                    <a:pt x="52" y="69"/>
                  </a:cubicBezTo>
                  <a:cubicBezTo>
                    <a:pt x="56" y="69"/>
                    <a:pt x="51" y="68"/>
                    <a:pt x="56" y="66"/>
                  </a:cubicBezTo>
                  <a:cubicBezTo>
                    <a:pt x="62" y="63"/>
                    <a:pt x="62" y="68"/>
                    <a:pt x="66" y="63"/>
                  </a:cubicBezTo>
                  <a:cubicBezTo>
                    <a:pt x="70" y="58"/>
                    <a:pt x="72" y="55"/>
                    <a:pt x="76" y="50"/>
                  </a:cubicBezTo>
                  <a:cubicBezTo>
                    <a:pt x="81" y="45"/>
                    <a:pt x="81" y="45"/>
                    <a:pt x="79" y="45"/>
                  </a:cubicBezTo>
                  <a:cubicBezTo>
                    <a:pt x="78" y="45"/>
                    <a:pt x="76" y="46"/>
                    <a:pt x="69" y="43"/>
                  </a:cubicBezTo>
                  <a:cubicBezTo>
                    <a:pt x="62" y="40"/>
                    <a:pt x="61" y="41"/>
                    <a:pt x="59" y="38"/>
                  </a:cubicBezTo>
                  <a:cubicBezTo>
                    <a:pt x="57" y="36"/>
                    <a:pt x="56" y="37"/>
                    <a:pt x="56" y="35"/>
                  </a:cubicBezTo>
                  <a:cubicBezTo>
                    <a:pt x="55" y="33"/>
                    <a:pt x="55" y="34"/>
                    <a:pt x="54" y="32"/>
                  </a:cubicBezTo>
                  <a:cubicBezTo>
                    <a:pt x="53" y="29"/>
                    <a:pt x="52" y="29"/>
                    <a:pt x="54" y="27"/>
                  </a:cubicBezTo>
                  <a:cubicBezTo>
                    <a:pt x="53" y="24"/>
                    <a:pt x="50" y="28"/>
                    <a:pt x="48" y="26"/>
                  </a:cubicBezTo>
                  <a:cubicBezTo>
                    <a:pt x="48" y="20"/>
                    <a:pt x="49" y="23"/>
                    <a:pt x="51" y="17"/>
                  </a:cubicBezTo>
                  <a:cubicBezTo>
                    <a:pt x="48" y="15"/>
                    <a:pt x="49" y="13"/>
                    <a:pt x="47" y="11"/>
                  </a:cubicBezTo>
                  <a:cubicBezTo>
                    <a:pt x="45" y="10"/>
                    <a:pt x="44" y="6"/>
                    <a:pt x="42" y="6"/>
                  </a:cubicBezTo>
                  <a:cubicBezTo>
                    <a:pt x="41" y="5"/>
                    <a:pt x="40" y="4"/>
                    <a:pt x="37" y="4"/>
                  </a:cubicBezTo>
                  <a:cubicBezTo>
                    <a:pt x="34" y="3"/>
                    <a:pt x="35" y="5"/>
                    <a:pt x="34" y="4"/>
                  </a:cubicBezTo>
                  <a:cubicBezTo>
                    <a:pt x="33" y="2"/>
                    <a:pt x="33" y="8"/>
                    <a:pt x="29" y="2"/>
                  </a:cubicBezTo>
                  <a:cubicBezTo>
                    <a:pt x="27" y="0"/>
                    <a:pt x="27" y="8"/>
                    <a:pt x="25" y="5"/>
                  </a:cubicBezTo>
                  <a:cubicBezTo>
                    <a:pt x="24" y="2"/>
                    <a:pt x="25" y="7"/>
                    <a:pt x="21" y="5"/>
                  </a:cubicBezTo>
                  <a:cubicBezTo>
                    <a:pt x="20" y="11"/>
                    <a:pt x="18" y="12"/>
                    <a:pt x="19" y="15"/>
                  </a:cubicBezTo>
                  <a:cubicBezTo>
                    <a:pt x="15" y="15"/>
                    <a:pt x="16" y="19"/>
                    <a:pt x="14" y="20"/>
                  </a:cubicBezTo>
                  <a:cubicBezTo>
                    <a:pt x="12" y="22"/>
                    <a:pt x="13" y="27"/>
                    <a:pt x="12" y="28"/>
                  </a:cubicBezTo>
                  <a:cubicBezTo>
                    <a:pt x="11" y="29"/>
                    <a:pt x="11" y="25"/>
                    <a:pt x="9" y="28"/>
                  </a:cubicBezTo>
                  <a:cubicBezTo>
                    <a:pt x="8" y="31"/>
                    <a:pt x="10" y="30"/>
                    <a:pt x="9" y="33"/>
                  </a:cubicBezTo>
                  <a:cubicBezTo>
                    <a:pt x="7" y="37"/>
                    <a:pt x="10" y="44"/>
                    <a:pt x="6" y="43"/>
                  </a:cubicBezTo>
                  <a:cubicBezTo>
                    <a:pt x="1" y="41"/>
                    <a:pt x="4" y="44"/>
                    <a:pt x="3" y="45"/>
                  </a:cubicBezTo>
                  <a:cubicBezTo>
                    <a:pt x="0" y="47"/>
                    <a:pt x="6" y="46"/>
                    <a:pt x="8" y="50"/>
                  </a:cubicBezTo>
                  <a:cubicBezTo>
                    <a:pt x="10" y="53"/>
                    <a:pt x="11" y="51"/>
                    <a:pt x="12" y="56"/>
                  </a:cubicBezTo>
                  <a:cubicBezTo>
                    <a:pt x="13" y="61"/>
                    <a:pt x="13" y="61"/>
                    <a:pt x="16" y="62"/>
                  </a:cubicBezTo>
                  <a:cubicBezTo>
                    <a:pt x="18" y="62"/>
                    <a:pt x="16" y="63"/>
                    <a:pt x="17" y="6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3" name="Freeform 20168">
              <a:extLst>
                <a:ext uri="{FF2B5EF4-FFF2-40B4-BE49-F238E27FC236}">
                  <a16:creationId xmlns:a16="http://schemas.microsoft.com/office/drawing/2014/main" id="{05D25848-7E94-4986-955C-B7FEF430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183" y="3722873"/>
              <a:ext cx="162200" cy="171741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6" y="24"/>
                </a:cxn>
                <a:cxn ang="0">
                  <a:pos x="10" y="21"/>
                </a:cxn>
                <a:cxn ang="0">
                  <a:pos x="15" y="23"/>
                </a:cxn>
                <a:cxn ang="0">
                  <a:pos x="18" y="23"/>
                </a:cxn>
                <a:cxn ang="0">
                  <a:pos x="23" y="25"/>
                </a:cxn>
                <a:cxn ang="0">
                  <a:pos x="28" y="30"/>
                </a:cxn>
                <a:cxn ang="0">
                  <a:pos x="32" y="36"/>
                </a:cxn>
                <a:cxn ang="0">
                  <a:pos x="36" y="34"/>
                </a:cxn>
                <a:cxn ang="0">
                  <a:pos x="33" y="32"/>
                </a:cxn>
                <a:cxn ang="0">
                  <a:pos x="32" y="30"/>
                </a:cxn>
                <a:cxn ang="0">
                  <a:pos x="30" y="28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1" y="19"/>
                </a:cxn>
                <a:cxn ang="0">
                  <a:pos x="2" y="24"/>
                </a:cxn>
              </a:cxnLst>
              <a:rect l="0" t="0" r="r" b="b"/>
              <a:pathLst>
                <a:path w="36" h="38">
                  <a:moveTo>
                    <a:pt x="2" y="24"/>
                  </a:moveTo>
                  <a:cubicBezTo>
                    <a:pt x="6" y="26"/>
                    <a:pt x="5" y="21"/>
                    <a:pt x="6" y="24"/>
                  </a:cubicBezTo>
                  <a:cubicBezTo>
                    <a:pt x="8" y="27"/>
                    <a:pt x="8" y="19"/>
                    <a:pt x="10" y="21"/>
                  </a:cubicBezTo>
                  <a:cubicBezTo>
                    <a:pt x="14" y="27"/>
                    <a:pt x="14" y="21"/>
                    <a:pt x="15" y="23"/>
                  </a:cubicBezTo>
                  <a:cubicBezTo>
                    <a:pt x="16" y="24"/>
                    <a:pt x="15" y="22"/>
                    <a:pt x="18" y="23"/>
                  </a:cubicBezTo>
                  <a:cubicBezTo>
                    <a:pt x="21" y="23"/>
                    <a:pt x="22" y="24"/>
                    <a:pt x="23" y="25"/>
                  </a:cubicBezTo>
                  <a:cubicBezTo>
                    <a:pt x="25" y="25"/>
                    <a:pt x="26" y="29"/>
                    <a:pt x="28" y="30"/>
                  </a:cubicBezTo>
                  <a:cubicBezTo>
                    <a:pt x="30" y="32"/>
                    <a:pt x="29" y="34"/>
                    <a:pt x="32" y="36"/>
                  </a:cubicBezTo>
                  <a:cubicBezTo>
                    <a:pt x="33" y="35"/>
                    <a:pt x="33" y="38"/>
                    <a:pt x="36" y="34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3" y="31"/>
                    <a:pt x="33" y="32"/>
                    <a:pt x="32" y="30"/>
                  </a:cubicBezTo>
                  <a:cubicBezTo>
                    <a:pt x="30" y="26"/>
                    <a:pt x="31" y="30"/>
                    <a:pt x="30" y="28"/>
                  </a:cubicBezTo>
                  <a:cubicBezTo>
                    <a:pt x="29" y="25"/>
                    <a:pt x="29" y="29"/>
                    <a:pt x="27" y="24"/>
                  </a:cubicBezTo>
                  <a:cubicBezTo>
                    <a:pt x="24" y="20"/>
                    <a:pt x="25" y="24"/>
                    <a:pt x="23" y="21"/>
                  </a:cubicBezTo>
                  <a:cubicBezTo>
                    <a:pt x="22" y="18"/>
                    <a:pt x="22" y="23"/>
                    <a:pt x="20" y="18"/>
                  </a:cubicBezTo>
                  <a:cubicBezTo>
                    <a:pt x="18" y="14"/>
                    <a:pt x="19" y="20"/>
                    <a:pt x="18" y="20"/>
                  </a:cubicBezTo>
                  <a:cubicBezTo>
                    <a:pt x="18" y="19"/>
                    <a:pt x="18" y="18"/>
                    <a:pt x="16" y="15"/>
                  </a:cubicBezTo>
                  <a:cubicBezTo>
                    <a:pt x="15" y="12"/>
                    <a:pt x="15" y="5"/>
                    <a:pt x="12" y="0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5" y="9"/>
                    <a:pt x="3" y="4"/>
                    <a:pt x="4" y="8"/>
                  </a:cubicBezTo>
                  <a:cubicBezTo>
                    <a:pt x="4" y="14"/>
                    <a:pt x="2" y="17"/>
                    <a:pt x="1" y="19"/>
                  </a:cubicBezTo>
                  <a:cubicBezTo>
                    <a:pt x="0" y="20"/>
                    <a:pt x="2" y="22"/>
                    <a:pt x="2" y="2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4" name="Freeform 20169">
              <a:extLst>
                <a:ext uri="{FF2B5EF4-FFF2-40B4-BE49-F238E27FC236}">
                  <a16:creationId xmlns:a16="http://schemas.microsoft.com/office/drawing/2014/main" id="{180CB6D1-D885-42A0-B41A-74BED830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850" y="3877439"/>
              <a:ext cx="40073" cy="59156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11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8" y="8"/>
                </a:cxn>
                <a:cxn ang="0">
                  <a:pos x="6" y="12"/>
                </a:cxn>
              </a:cxnLst>
              <a:rect l="0" t="0" r="r" b="b"/>
              <a:pathLst>
                <a:path w="9" h="13">
                  <a:moveTo>
                    <a:pt x="6" y="12"/>
                  </a:moveTo>
                  <a:cubicBezTo>
                    <a:pt x="5" y="9"/>
                    <a:pt x="2" y="13"/>
                    <a:pt x="0" y="11"/>
                  </a:cubicBezTo>
                  <a:cubicBezTo>
                    <a:pt x="0" y="5"/>
                    <a:pt x="1" y="8"/>
                    <a:pt x="3" y="2"/>
                  </a:cubicBezTo>
                  <a:cubicBezTo>
                    <a:pt x="4" y="1"/>
                    <a:pt x="4" y="4"/>
                    <a:pt x="7" y="0"/>
                  </a:cubicBezTo>
                  <a:cubicBezTo>
                    <a:pt x="8" y="3"/>
                    <a:pt x="9" y="4"/>
                    <a:pt x="7" y="6"/>
                  </a:cubicBezTo>
                  <a:cubicBezTo>
                    <a:pt x="2" y="9"/>
                    <a:pt x="6" y="7"/>
                    <a:pt x="8" y="8"/>
                  </a:cubicBez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5" name="Freeform 20170">
              <a:extLst>
                <a:ext uri="{FF2B5EF4-FFF2-40B4-BE49-F238E27FC236}">
                  <a16:creationId xmlns:a16="http://schemas.microsoft.com/office/drawing/2014/main" id="{853BF19B-CC69-4743-B895-3BA1B702D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347" y="4079711"/>
              <a:ext cx="456067" cy="561019"/>
            </a:xfrm>
            <a:custGeom>
              <a:avLst/>
              <a:gdLst/>
              <a:ahLst/>
              <a:cxnLst>
                <a:cxn ang="0">
                  <a:pos x="90" y="73"/>
                </a:cxn>
                <a:cxn ang="0">
                  <a:pos x="97" y="87"/>
                </a:cxn>
                <a:cxn ang="0">
                  <a:pos x="85" y="95"/>
                </a:cxn>
                <a:cxn ang="0">
                  <a:pos x="84" y="109"/>
                </a:cxn>
                <a:cxn ang="0">
                  <a:pos x="92" y="116"/>
                </a:cxn>
                <a:cxn ang="0">
                  <a:pos x="86" y="117"/>
                </a:cxn>
                <a:cxn ang="0">
                  <a:pos x="78" y="110"/>
                </a:cxn>
                <a:cxn ang="0">
                  <a:pos x="70" y="110"/>
                </a:cxn>
                <a:cxn ang="0">
                  <a:pos x="61" y="104"/>
                </a:cxn>
                <a:cxn ang="0">
                  <a:pos x="55" y="105"/>
                </a:cxn>
                <a:cxn ang="0">
                  <a:pos x="51" y="98"/>
                </a:cxn>
                <a:cxn ang="0">
                  <a:pos x="50" y="82"/>
                </a:cxn>
                <a:cxn ang="0">
                  <a:pos x="42" y="79"/>
                </a:cxn>
                <a:cxn ang="0">
                  <a:pos x="37" y="85"/>
                </a:cxn>
                <a:cxn ang="0">
                  <a:pos x="27" y="85"/>
                </a:cxn>
                <a:cxn ang="0">
                  <a:pos x="23" y="75"/>
                </a:cxn>
                <a:cxn ang="0">
                  <a:pos x="5" y="72"/>
                </a:cxn>
                <a:cxn ang="0">
                  <a:pos x="0" y="72"/>
                </a:cxn>
                <a:cxn ang="0">
                  <a:pos x="5" y="65"/>
                </a:cxn>
                <a:cxn ang="0">
                  <a:pos x="12" y="66"/>
                </a:cxn>
                <a:cxn ang="0">
                  <a:pos x="21" y="55"/>
                </a:cxn>
                <a:cxn ang="0">
                  <a:pos x="30" y="34"/>
                </a:cxn>
                <a:cxn ang="0">
                  <a:pos x="31" y="19"/>
                </a:cxn>
                <a:cxn ang="0">
                  <a:pos x="34" y="8"/>
                </a:cxn>
                <a:cxn ang="0">
                  <a:pos x="44" y="8"/>
                </a:cxn>
                <a:cxn ang="0">
                  <a:pos x="61" y="5"/>
                </a:cxn>
                <a:cxn ang="0">
                  <a:pos x="76" y="4"/>
                </a:cxn>
                <a:cxn ang="0">
                  <a:pos x="85" y="8"/>
                </a:cxn>
                <a:cxn ang="0">
                  <a:pos x="93" y="9"/>
                </a:cxn>
                <a:cxn ang="0">
                  <a:pos x="98" y="21"/>
                </a:cxn>
                <a:cxn ang="0">
                  <a:pos x="91" y="44"/>
                </a:cxn>
                <a:cxn ang="0">
                  <a:pos x="87" y="53"/>
                </a:cxn>
                <a:cxn ang="0">
                  <a:pos x="90" y="64"/>
                </a:cxn>
              </a:cxnLst>
              <a:rect l="0" t="0" r="r" b="b"/>
              <a:pathLst>
                <a:path w="101" h="124">
                  <a:moveTo>
                    <a:pt x="90" y="64"/>
                  </a:moveTo>
                  <a:cubicBezTo>
                    <a:pt x="89" y="68"/>
                    <a:pt x="91" y="70"/>
                    <a:pt x="90" y="73"/>
                  </a:cubicBezTo>
                  <a:cubicBezTo>
                    <a:pt x="89" y="76"/>
                    <a:pt x="94" y="80"/>
                    <a:pt x="95" y="82"/>
                  </a:cubicBezTo>
                  <a:cubicBezTo>
                    <a:pt x="95" y="85"/>
                    <a:pt x="96" y="86"/>
                    <a:pt x="97" y="87"/>
                  </a:cubicBezTo>
                  <a:cubicBezTo>
                    <a:pt x="93" y="88"/>
                    <a:pt x="87" y="87"/>
                    <a:pt x="87" y="90"/>
                  </a:cubicBezTo>
                  <a:cubicBezTo>
                    <a:pt x="87" y="94"/>
                    <a:pt x="83" y="93"/>
                    <a:pt x="85" y="95"/>
                  </a:cubicBezTo>
                  <a:cubicBezTo>
                    <a:pt x="88" y="99"/>
                    <a:pt x="84" y="98"/>
                    <a:pt x="85" y="101"/>
                  </a:cubicBezTo>
                  <a:cubicBezTo>
                    <a:pt x="87" y="103"/>
                    <a:pt x="83" y="107"/>
                    <a:pt x="84" y="109"/>
                  </a:cubicBezTo>
                  <a:cubicBezTo>
                    <a:pt x="85" y="111"/>
                    <a:pt x="86" y="113"/>
                    <a:pt x="88" y="114"/>
                  </a:cubicBezTo>
                  <a:cubicBezTo>
                    <a:pt x="91" y="115"/>
                    <a:pt x="92" y="108"/>
                    <a:pt x="92" y="116"/>
                  </a:cubicBezTo>
                  <a:cubicBezTo>
                    <a:pt x="91" y="124"/>
                    <a:pt x="91" y="118"/>
                    <a:pt x="90" y="119"/>
                  </a:cubicBezTo>
                  <a:cubicBezTo>
                    <a:pt x="88" y="121"/>
                    <a:pt x="88" y="121"/>
                    <a:pt x="86" y="117"/>
                  </a:cubicBezTo>
                  <a:cubicBezTo>
                    <a:pt x="84" y="114"/>
                    <a:pt x="83" y="113"/>
                    <a:pt x="81" y="113"/>
                  </a:cubicBezTo>
                  <a:cubicBezTo>
                    <a:pt x="80" y="113"/>
                    <a:pt x="79" y="111"/>
                    <a:pt x="78" y="110"/>
                  </a:cubicBezTo>
                  <a:cubicBezTo>
                    <a:pt x="78" y="108"/>
                    <a:pt x="77" y="107"/>
                    <a:pt x="77" y="110"/>
                  </a:cubicBezTo>
                  <a:cubicBezTo>
                    <a:pt x="76" y="112"/>
                    <a:pt x="75" y="111"/>
                    <a:pt x="70" y="110"/>
                  </a:cubicBezTo>
                  <a:cubicBezTo>
                    <a:pt x="66" y="109"/>
                    <a:pt x="71" y="104"/>
                    <a:pt x="66" y="107"/>
                  </a:cubicBezTo>
                  <a:cubicBezTo>
                    <a:pt x="62" y="109"/>
                    <a:pt x="66" y="104"/>
                    <a:pt x="61" y="104"/>
                  </a:cubicBezTo>
                  <a:cubicBezTo>
                    <a:pt x="61" y="105"/>
                    <a:pt x="61" y="105"/>
                    <a:pt x="59" y="105"/>
                  </a:cubicBezTo>
                  <a:cubicBezTo>
                    <a:pt x="58" y="104"/>
                    <a:pt x="57" y="106"/>
                    <a:pt x="55" y="105"/>
                  </a:cubicBezTo>
                  <a:cubicBezTo>
                    <a:pt x="53" y="105"/>
                    <a:pt x="54" y="107"/>
                    <a:pt x="52" y="107"/>
                  </a:cubicBezTo>
                  <a:cubicBezTo>
                    <a:pt x="50" y="106"/>
                    <a:pt x="54" y="102"/>
                    <a:pt x="51" y="98"/>
                  </a:cubicBezTo>
                  <a:cubicBezTo>
                    <a:pt x="48" y="94"/>
                    <a:pt x="51" y="90"/>
                    <a:pt x="50" y="87"/>
                  </a:cubicBezTo>
                  <a:cubicBezTo>
                    <a:pt x="49" y="84"/>
                    <a:pt x="50" y="84"/>
                    <a:pt x="50" y="82"/>
                  </a:cubicBezTo>
                  <a:cubicBezTo>
                    <a:pt x="50" y="80"/>
                    <a:pt x="42" y="83"/>
                    <a:pt x="44" y="80"/>
                  </a:cubicBezTo>
                  <a:cubicBezTo>
                    <a:pt x="44" y="79"/>
                    <a:pt x="43" y="78"/>
                    <a:pt x="42" y="79"/>
                  </a:cubicBezTo>
                  <a:cubicBezTo>
                    <a:pt x="41" y="80"/>
                    <a:pt x="38" y="78"/>
                    <a:pt x="38" y="81"/>
                  </a:cubicBezTo>
                  <a:cubicBezTo>
                    <a:pt x="38" y="84"/>
                    <a:pt x="37" y="82"/>
                    <a:pt x="37" y="85"/>
                  </a:cubicBezTo>
                  <a:cubicBezTo>
                    <a:pt x="38" y="87"/>
                    <a:pt x="35" y="86"/>
                    <a:pt x="34" y="86"/>
                  </a:cubicBezTo>
                  <a:cubicBezTo>
                    <a:pt x="33" y="85"/>
                    <a:pt x="28" y="88"/>
                    <a:pt x="27" y="85"/>
                  </a:cubicBezTo>
                  <a:cubicBezTo>
                    <a:pt x="26" y="82"/>
                    <a:pt x="25" y="83"/>
                    <a:pt x="25" y="80"/>
                  </a:cubicBezTo>
                  <a:cubicBezTo>
                    <a:pt x="25" y="78"/>
                    <a:pt x="24" y="78"/>
                    <a:pt x="23" y="75"/>
                  </a:cubicBezTo>
                  <a:cubicBezTo>
                    <a:pt x="23" y="72"/>
                    <a:pt x="23" y="72"/>
                    <a:pt x="16" y="73"/>
                  </a:cubicBezTo>
                  <a:cubicBezTo>
                    <a:pt x="8" y="73"/>
                    <a:pt x="9" y="72"/>
                    <a:pt x="5" y="72"/>
                  </a:cubicBezTo>
                  <a:cubicBezTo>
                    <a:pt x="4" y="72"/>
                    <a:pt x="4" y="72"/>
                    <a:pt x="2" y="72"/>
                  </a:cubicBezTo>
                  <a:cubicBezTo>
                    <a:pt x="1" y="73"/>
                    <a:pt x="1" y="73"/>
                    <a:pt x="0" y="72"/>
                  </a:cubicBezTo>
                  <a:cubicBezTo>
                    <a:pt x="3" y="72"/>
                    <a:pt x="1" y="68"/>
                    <a:pt x="2" y="66"/>
                  </a:cubicBezTo>
                  <a:cubicBezTo>
                    <a:pt x="4" y="65"/>
                    <a:pt x="4" y="65"/>
                    <a:pt x="5" y="65"/>
                  </a:cubicBezTo>
                  <a:cubicBezTo>
                    <a:pt x="7" y="68"/>
                    <a:pt x="9" y="62"/>
                    <a:pt x="11" y="63"/>
                  </a:cubicBezTo>
                  <a:cubicBezTo>
                    <a:pt x="13" y="64"/>
                    <a:pt x="10" y="66"/>
                    <a:pt x="12" y="66"/>
                  </a:cubicBezTo>
                  <a:cubicBezTo>
                    <a:pt x="15" y="67"/>
                    <a:pt x="17" y="61"/>
                    <a:pt x="18" y="61"/>
                  </a:cubicBezTo>
                  <a:cubicBezTo>
                    <a:pt x="20" y="61"/>
                    <a:pt x="22" y="57"/>
                    <a:pt x="21" y="55"/>
                  </a:cubicBezTo>
                  <a:cubicBezTo>
                    <a:pt x="19" y="51"/>
                    <a:pt x="24" y="43"/>
                    <a:pt x="27" y="42"/>
                  </a:cubicBezTo>
                  <a:cubicBezTo>
                    <a:pt x="30" y="40"/>
                    <a:pt x="28" y="38"/>
                    <a:pt x="30" y="34"/>
                  </a:cubicBezTo>
                  <a:cubicBezTo>
                    <a:pt x="31" y="31"/>
                    <a:pt x="29" y="32"/>
                    <a:pt x="30" y="27"/>
                  </a:cubicBezTo>
                  <a:cubicBezTo>
                    <a:pt x="31" y="22"/>
                    <a:pt x="29" y="23"/>
                    <a:pt x="31" y="19"/>
                  </a:cubicBezTo>
                  <a:cubicBezTo>
                    <a:pt x="34" y="16"/>
                    <a:pt x="34" y="15"/>
                    <a:pt x="34" y="14"/>
                  </a:cubicBezTo>
                  <a:cubicBezTo>
                    <a:pt x="33" y="11"/>
                    <a:pt x="32" y="9"/>
                    <a:pt x="34" y="8"/>
                  </a:cubicBezTo>
                  <a:cubicBezTo>
                    <a:pt x="35" y="7"/>
                    <a:pt x="35" y="2"/>
                    <a:pt x="40" y="4"/>
                  </a:cubicBezTo>
                  <a:cubicBezTo>
                    <a:pt x="44" y="6"/>
                    <a:pt x="42" y="8"/>
                    <a:pt x="44" y="8"/>
                  </a:cubicBezTo>
                  <a:cubicBezTo>
                    <a:pt x="50" y="8"/>
                    <a:pt x="53" y="12"/>
                    <a:pt x="55" y="7"/>
                  </a:cubicBezTo>
                  <a:cubicBezTo>
                    <a:pt x="57" y="2"/>
                    <a:pt x="55" y="9"/>
                    <a:pt x="61" y="5"/>
                  </a:cubicBezTo>
                  <a:cubicBezTo>
                    <a:pt x="66" y="2"/>
                    <a:pt x="66" y="6"/>
                    <a:pt x="68" y="3"/>
                  </a:cubicBezTo>
                  <a:cubicBezTo>
                    <a:pt x="70" y="0"/>
                    <a:pt x="75" y="6"/>
                    <a:pt x="76" y="4"/>
                  </a:cubicBezTo>
                  <a:cubicBezTo>
                    <a:pt x="78" y="2"/>
                    <a:pt x="78" y="4"/>
                    <a:pt x="80" y="4"/>
                  </a:cubicBezTo>
                  <a:cubicBezTo>
                    <a:pt x="82" y="7"/>
                    <a:pt x="84" y="10"/>
                    <a:pt x="85" y="8"/>
                  </a:cubicBezTo>
                  <a:cubicBezTo>
                    <a:pt x="87" y="6"/>
                    <a:pt x="88" y="10"/>
                    <a:pt x="89" y="7"/>
                  </a:cubicBezTo>
                  <a:cubicBezTo>
                    <a:pt x="91" y="5"/>
                    <a:pt x="92" y="6"/>
                    <a:pt x="93" y="9"/>
                  </a:cubicBezTo>
                  <a:cubicBezTo>
                    <a:pt x="95" y="12"/>
                    <a:pt x="95" y="10"/>
                    <a:pt x="97" y="14"/>
                  </a:cubicBezTo>
                  <a:cubicBezTo>
                    <a:pt x="97" y="19"/>
                    <a:pt x="95" y="20"/>
                    <a:pt x="98" y="21"/>
                  </a:cubicBezTo>
                  <a:cubicBezTo>
                    <a:pt x="101" y="23"/>
                    <a:pt x="97" y="25"/>
                    <a:pt x="94" y="28"/>
                  </a:cubicBezTo>
                  <a:cubicBezTo>
                    <a:pt x="91" y="31"/>
                    <a:pt x="91" y="38"/>
                    <a:pt x="91" y="44"/>
                  </a:cubicBezTo>
                  <a:cubicBezTo>
                    <a:pt x="85" y="48"/>
                    <a:pt x="90" y="48"/>
                    <a:pt x="88" y="50"/>
                  </a:cubicBezTo>
                  <a:cubicBezTo>
                    <a:pt x="86" y="51"/>
                    <a:pt x="87" y="51"/>
                    <a:pt x="87" y="53"/>
                  </a:cubicBezTo>
                  <a:cubicBezTo>
                    <a:pt x="88" y="55"/>
                    <a:pt x="89" y="55"/>
                    <a:pt x="88" y="58"/>
                  </a:cubicBezTo>
                  <a:cubicBezTo>
                    <a:pt x="88" y="61"/>
                    <a:pt x="90" y="62"/>
                    <a:pt x="90" y="6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6" name="Freeform 20171">
              <a:extLst>
                <a:ext uri="{FF2B5EF4-FFF2-40B4-BE49-F238E27FC236}">
                  <a16:creationId xmlns:a16="http://schemas.microsoft.com/office/drawing/2014/main" id="{D78CB7CB-0AD4-48C6-90A8-256AC947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027" y="4098793"/>
              <a:ext cx="194639" cy="27478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5" y="14"/>
                </a:cxn>
                <a:cxn ang="0">
                  <a:pos x="4" y="26"/>
                </a:cxn>
                <a:cxn ang="0">
                  <a:pos x="1" y="38"/>
                </a:cxn>
                <a:cxn ang="0">
                  <a:pos x="19" y="50"/>
                </a:cxn>
                <a:cxn ang="0">
                  <a:pos x="21" y="55"/>
                </a:cxn>
                <a:cxn ang="0">
                  <a:pos x="29" y="61"/>
                </a:cxn>
                <a:cxn ang="0">
                  <a:pos x="32" y="55"/>
                </a:cxn>
                <a:cxn ang="0">
                  <a:pos x="34" y="50"/>
                </a:cxn>
                <a:cxn ang="0">
                  <a:pos x="37" y="45"/>
                </a:cxn>
                <a:cxn ang="0">
                  <a:pos x="41" y="42"/>
                </a:cxn>
                <a:cxn ang="0">
                  <a:pos x="38" y="36"/>
                </a:cxn>
                <a:cxn ang="0">
                  <a:pos x="38" y="14"/>
                </a:cxn>
                <a:cxn ang="0">
                  <a:pos x="43" y="7"/>
                </a:cxn>
                <a:cxn ang="0">
                  <a:pos x="38" y="6"/>
                </a:cxn>
                <a:cxn ang="0">
                  <a:pos x="34" y="6"/>
                </a:cxn>
                <a:cxn ang="0">
                  <a:pos x="29" y="10"/>
                </a:cxn>
                <a:cxn ang="0">
                  <a:pos x="26" y="9"/>
                </a:cxn>
                <a:cxn ang="0">
                  <a:pos x="19" y="6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5"/>
                </a:cxn>
              </a:cxnLst>
              <a:rect l="0" t="0" r="r" b="b"/>
              <a:pathLst>
                <a:path w="43" h="61">
                  <a:moveTo>
                    <a:pt x="1" y="5"/>
                  </a:moveTo>
                  <a:cubicBezTo>
                    <a:pt x="5" y="10"/>
                    <a:pt x="3" y="11"/>
                    <a:pt x="5" y="14"/>
                  </a:cubicBezTo>
                  <a:cubicBezTo>
                    <a:pt x="7" y="17"/>
                    <a:pt x="7" y="22"/>
                    <a:pt x="4" y="26"/>
                  </a:cubicBezTo>
                  <a:cubicBezTo>
                    <a:pt x="0" y="30"/>
                    <a:pt x="2" y="33"/>
                    <a:pt x="1" y="38"/>
                  </a:cubicBezTo>
                  <a:cubicBezTo>
                    <a:pt x="12" y="45"/>
                    <a:pt x="16" y="48"/>
                    <a:pt x="19" y="50"/>
                  </a:cubicBezTo>
                  <a:cubicBezTo>
                    <a:pt x="23" y="52"/>
                    <a:pt x="19" y="52"/>
                    <a:pt x="21" y="55"/>
                  </a:cubicBezTo>
                  <a:cubicBezTo>
                    <a:pt x="24" y="57"/>
                    <a:pt x="28" y="61"/>
                    <a:pt x="29" y="61"/>
                  </a:cubicBezTo>
                  <a:cubicBezTo>
                    <a:pt x="31" y="58"/>
                    <a:pt x="32" y="58"/>
                    <a:pt x="32" y="55"/>
                  </a:cubicBezTo>
                  <a:cubicBezTo>
                    <a:pt x="32" y="51"/>
                    <a:pt x="34" y="55"/>
                    <a:pt x="34" y="50"/>
                  </a:cubicBezTo>
                  <a:cubicBezTo>
                    <a:pt x="33" y="46"/>
                    <a:pt x="38" y="48"/>
                    <a:pt x="37" y="45"/>
                  </a:cubicBezTo>
                  <a:cubicBezTo>
                    <a:pt x="37" y="43"/>
                    <a:pt x="38" y="46"/>
                    <a:pt x="41" y="42"/>
                  </a:cubicBezTo>
                  <a:cubicBezTo>
                    <a:pt x="40" y="39"/>
                    <a:pt x="38" y="40"/>
                    <a:pt x="38" y="36"/>
                  </a:cubicBezTo>
                  <a:cubicBezTo>
                    <a:pt x="38" y="31"/>
                    <a:pt x="38" y="14"/>
                    <a:pt x="38" y="14"/>
                  </a:cubicBezTo>
                  <a:cubicBezTo>
                    <a:pt x="38" y="14"/>
                    <a:pt x="41" y="9"/>
                    <a:pt x="43" y="7"/>
                  </a:cubicBezTo>
                  <a:cubicBezTo>
                    <a:pt x="41" y="7"/>
                    <a:pt x="39" y="7"/>
                    <a:pt x="38" y="6"/>
                  </a:cubicBezTo>
                  <a:cubicBezTo>
                    <a:pt x="37" y="5"/>
                    <a:pt x="37" y="4"/>
                    <a:pt x="34" y="6"/>
                  </a:cubicBezTo>
                  <a:cubicBezTo>
                    <a:pt x="30" y="8"/>
                    <a:pt x="31" y="11"/>
                    <a:pt x="29" y="10"/>
                  </a:cubicBezTo>
                  <a:cubicBezTo>
                    <a:pt x="29" y="9"/>
                    <a:pt x="28" y="10"/>
                    <a:pt x="26" y="9"/>
                  </a:cubicBezTo>
                  <a:cubicBezTo>
                    <a:pt x="24" y="8"/>
                    <a:pt x="24" y="11"/>
                    <a:pt x="19" y="6"/>
                  </a:cubicBezTo>
                  <a:cubicBezTo>
                    <a:pt x="14" y="1"/>
                    <a:pt x="14" y="6"/>
                    <a:pt x="11" y="3"/>
                  </a:cubicBezTo>
                  <a:cubicBezTo>
                    <a:pt x="10" y="3"/>
                    <a:pt x="8" y="3"/>
                    <a:pt x="9" y="1"/>
                  </a:cubicBezTo>
                  <a:cubicBezTo>
                    <a:pt x="9" y="0"/>
                    <a:pt x="7" y="1"/>
                    <a:pt x="5" y="1"/>
                  </a:cubicBezTo>
                  <a:cubicBezTo>
                    <a:pt x="3" y="2"/>
                    <a:pt x="2" y="4"/>
                    <a:pt x="1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7" name="Freeform 20172">
              <a:extLst>
                <a:ext uri="{FF2B5EF4-FFF2-40B4-BE49-F238E27FC236}">
                  <a16:creationId xmlns:a16="http://schemas.microsoft.com/office/drawing/2014/main" id="{F96786BA-3BC5-4956-A27E-E4B2D8E9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525" y="4121692"/>
              <a:ext cx="125943" cy="1622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" y="12"/>
                </a:cxn>
                <a:cxn ang="0">
                  <a:pos x="3" y="19"/>
                </a:cxn>
                <a:cxn ang="0">
                  <a:pos x="0" y="35"/>
                </a:cxn>
                <a:cxn ang="0">
                  <a:pos x="2" y="36"/>
                </a:cxn>
                <a:cxn ang="0">
                  <a:pos x="4" y="33"/>
                </a:cxn>
                <a:cxn ang="0">
                  <a:pos x="22" y="33"/>
                </a:cxn>
                <a:cxn ang="0">
                  <a:pos x="25" y="21"/>
                </a:cxn>
                <a:cxn ang="0">
                  <a:pos x="26" y="9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6" y="5"/>
                </a:cxn>
              </a:cxnLst>
              <a:rect l="0" t="0" r="r" b="b"/>
              <a:pathLst>
                <a:path w="28" h="36">
                  <a:moveTo>
                    <a:pt x="6" y="5"/>
                  </a:moveTo>
                  <a:cubicBezTo>
                    <a:pt x="6" y="10"/>
                    <a:pt x="4" y="11"/>
                    <a:pt x="7" y="12"/>
                  </a:cubicBezTo>
                  <a:cubicBezTo>
                    <a:pt x="10" y="14"/>
                    <a:pt x="6" y="16"/>
                    <a:pt x="3" y="19"/>
                  </a:cubicBezTo>
                  <a:cubicBezTo>
                    <a:pt x="0" y="22"/>
                    <a:pt x="0" y="29"/>
                    <a:pt x="0" y="35"/>
                  </a:cubicBezTo>
                  <a:cubicBezTo>
                    <a:pt x="2" y="34"/>
                    <a:pt x="0" y="36"/>
                    <a:pt x="2" y="36"/>
                  </a:cubicBezTo>
                  <a:cubicBezTo>
                    <a:pt x="3" y="35"/>
                    <a:pt x="3" y="34"/>
                    <a:pt x="4" y="33"/>
                  </a:cubicBezTo>
                  <a:cubicBezTo>
                    <a:pt x="6" y="33"/>
                    <a:pt x="19" y="33"/>
                    <a:pt x="22" y="33"/>
                  </a:cubicBezTo>
                  <a:cubicBezTo>
                    <a:pt x="23" y="28"/>
                    <a:pt x="21" y="25"/>
                    <a:pt x="25" y="21"/>
                  </a:cubicBezTo>
                  <a:cubicBezTo>
                    <a:pt x="28" y="17"/>
                    <a:pt x="28" y="12"/>
                    <a:pt x="26" y="9"/>
                  </a:cubicBezTo>
                  <a:cubicBezTo>
                    <a:pt x="24" y="6"/>
                    <a:pt x="26" y="5"/>
                    <a:pt x="22" y="0"/>
                  </a:cubicBezTo>
                  <a:cubicBezTo>
                    <a:pt x="21" y="2"/>
                    <a:pt x="21" y="3"/>
                    <a:pt x="19" y="3"/>
                  </a:cubicBezTo>
                  <a:cubicBezTo>
                    <a:pt x="17" y="3"/>
                    <a:pt x="19" y="3"/>
                    <a:pt x="18" y="2"/>
                  </a:cubicBezTo>
                  <a:cubicBezTo>
                    <a:pt x="15" y="2"/>
                    <a:pt x="13" y="6"/>
                    <a:pt x="12" y="4"/>
                  </a:cubicBezTo>
                  <a:cubicBezTo>
                    <a:pt x="11" y="3"/>
                    <a:pt x="11" y="2"/>
                    <a:pt x="10" y="3"/>
                  </a:cubicBezTo>
                  <a:cubicBezTo>
                    <a:pt x="9" y="5"/>
                    <a:pt x="8" y="0"/>
                    <a:pt x="6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8" name="Freeform 20173">
              <a:extLst>
                <a:ext uri="{FF2B5EF4-FFF2-40B4-BE49-F238E27FC236}">
                  <a16:creationId xmlns:a16="http://schemas.microsoft.com/office/drawing/2014/main" id="{87E3CC79-C314-467D-99BD-A9017BDF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42" y="4474715"/>
              <a:ext cx="274785" cy="291960"/>
            </a:xfrm>
            <a:custGeom>
              <a:avLst/>
              <a:gdLst/>
              <a:ahLst/>
              <a:cxnLst>
                <a:cxn ang="0">
                  <a:pos x="17" y="61"/>
                </a:cxn>
                <a:cxn ang="0">
                  <a:pos x="7" y="60"/>
                </a:cxn>
                <a:cxn ang="0">
                  <a:pos x="0" y="49"/>
                </a:cxn>
                <a:cxn ang="0">
                  <a:pos x="0" y="32"/>
                </a:cxn>
                <a:cxn ang="0">
                  <a:pos x="9" y="31"/>
                </a:cxn>
                <a:cxn ang="0">
                  <a:pos x="10" y="27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5" y="20"/>
                </a:cxn>
                <a:cxn ang="0">
                  <a:pos x="19" y="23"/>
                </a:cxn>
                <a:cxn ang="0">
                  <a:pos x="26" y="23"/>
                </a:cxn>
                <a:cxn ang="0">
                  <a:pos x="27" y="23"/>
                </a:cxn>
                <a:cxn ang="0">
                  <a:pos x="30" y="26"/>
                </a:cxn>
                <a:cxn ang="0">
                  <a:pos x="35" y="30"/>
                </a:cxn>
                <a:cxn ang="0">
                  <a:pos x="39" y="32"/>
                </a:cxn>
                <a:cxn ang="0">
                  <a:pos x="41" y="29"/>
                </a:cxn>
                <a:cxn ang="0">
                  <a:pos x="37" y="27"/>
                </a:cxn>
                <a:cxn ang="0">
                  <a:pos x="33" y="22"/>
                </a:cxn>
                <a:cxn ang="0">
                  <a:pos x="34" y="14"/>
                </a:cxn>
                <a:cxn ang="0">
                  <a:pos x="34" y="8"/>
                </a:cxn>
                <a:cxn ang="0">
                  <a:pos x="36" y="3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2" y="5"/>
                </a:cxn>
                <a:cxn ang="0">
                  <a:pos x="57" y="8"/>
                </a:cxn>
                <a:cxn ang="0">
                  <a:pos x="59" y="10"/>
                </a:cxn>
                <a:cxn ang="0">
                  <a:pos x="59" y="13"/>
                </a:cxn>
                <a:cxn ang="0">
                  <a:pos x="60" y="17"/>
                </a:cxn>
                <a:cxn ang="0">
                  <a:pos x="59" y="20"/>
                </a:cxn>
                <a:cxn ang="0">
                  <a:pos x="59" y="24"/>
                </a:cxn>
                <a:cxn ang="0">
                  <a:pos x="59" y="28"/>
                </a:cxn>
                <a:cxn ang="0">
                  <a:pos x="56" y="34"/>
                </a:cxn>
                <a:cxn ang="0">
                  <a:pos x="58" y="37"/>
                </a:cxn>
                <a:cxn ang="0">
                  <a:pos x="43" y="43"/>
                </a:cxn>
                <a:cxn ang="0">
                  <a:pos x="44" y="47"/>
                </a:cxn>
                <a:cxn ang="0">
                  <a:pos x="37" y="49"/>
                </a:cxn>
                <a:cxn ang="0">
                  <a:pos x="34" y="54"/>
                </a:cxn>
                <a:cxn ang="0">
                  <a:pos x="26" y="62"/>
                </a:cxn>
                <a:cxn ang="0">
                  <a:pos x="21" y="62"/>
                </a:cxn>
                <a:cxn ang="0">
                  <a:pos x="17" y="61"/>
                </a:cxn>
              </a:cxnLst>
              <a:rect l="0" t="0" r="r" b="b"/>
              <a:pathLst>
                <a:path w="61" h="65">
                  <a:moveTo>
                    <a:pt x="17" y="61"/>
                  </a:moveTo>
                  <a:cubicBezTo>
                    <a:pt x="15" y="58"/>
                    <a:pt x="12" y="59"/>
                    <a:pt x="7" y="60"/>
                  </a:cubicBezTo>
                  <a:cubicBezTo>
                    <a:pt x="4" y="57"/>
                    <a:pt x="0" y="53"/>
                    <a:pt x="0" y="49"/>
                  </a:cubicBezTo>
                  <a:cubicBezTo>
                    <a:pt x="0" y="47"/>
                    <a:pt x="0" y="35"/>
                    <a:pt x="0" y="32"/>
                  </a:cubicBezTo>
                  <a:cubicBezTo>
                    <a:pt x="0" y="30"/>
                    <a:pt x="3" y="31"/>
                    <a:pt x="9" y="31"/>
                  </a:cubicBezTo>
                  <a:cubicBezTo>
                    <a:pt x="11" y="31"/>
                    <a:pt x="9" y="29"/>
                    <a:pt x="10" y="27"/>
                  </a:cubicBezTo>
                  <a:cubicBezTo>
                    <a:pt x="12" y="26"/>
                    <a:pt x="9" y="26"/>
                    <a:pt x="10" y="23"/>
                  </a:cubicBezTo>
                  <a:cubicBezTo>
                    <a:pt x="11" y="19"/>
                    <a:pt x="10" y="18"/>
                    <a:pt x="10" y="17"/>
                  </a:cubicBezTo>
                  <a:cubicBezTo>
                    <a:pt x="15" y="17"/>
                    <a:pt x="11" y="22"/>
                    <a:pt x="15" y="20"/>
                  </a:cubicBezTo>
                  <a:cubicBezTo>
                    <a:pt x="20" y="17"/>
                    <a:pt x="15" y="22"/>
                    <a:pt x="19" y="23"/>
                  </a:cubicBezTo>
                  <a:cubicBezTo>
                    <a:pt x="24" y="24"/>
                    <a:pt x="25" y="25"/>
                    <a:pt x="26" y="23"/>
                  </a:cubicBezTo>
                  <a:cubicBezTo>
                    <a:pt x="26" y="20"/>
                    <a:pt x="27" y="21"/>
                    <a:pt x="27" y="23"/>
                  </a:cubicBezTo>
                  <a:cubicBezTo>
                    <a:pt x="28" y="24"/>
                    <a:pt x="29" y="26"/>
                    <a:pt x="30" y="26"/>
                  </a:cubicBezTo>
                  <a:cubicBezTo>
                    <a:pt x="32" y="26"/>
                    <a:pt x="33" y="27"/>
                    <a:pt x="35" y="30"/>
                  </a:cubicBezTo>
                  <a:cubicBezTo>
                    <a:pt x="37" y="34"/>
                    <a:pt x="37" y="34"/>
                    <a:pt x="39" y="32"/>
                  </a:cubicBezTo>
                  <a:cubicBezTo>
                    <a:pt x="40" y="31"/>
                    <a:pt x="40" y="37"/>
                    <a:pt x="41" y="29"/>
                  </a:cubicBezTo>
                  <a:cubicBezTo>
                    <a:pt x="41" y="21"/>
                    <a:pt x="40" y="28"/>
                    <a:pt x="37" y="27"/>
                  </a:cubicBezTo>
                  <a:cubicBezTo>
                    <a:pt x="35" y="26"/>
                    <a:pt x="34" y="24"/>
                    <a:pt x="33" y="22"/>
                  </a:cubicBezTo>
                  <a:cubicBezTo>
                    <a:pt x="32" y="20"/>
                    <a:pt x="36" y="16"/>
                    <a:pt x="34" y="14"/>
                  </a:cubicBezTo>
                  <a:cubicBezTo>
                    <a:pt x="33" y="11"/>
                    <a:pt x="37" y="12"/>
                    <a:pt x="34" y="8"/>
                  </a:cubicBezTo>
                  <a:cubicBezTo>
                    <a:pt x="32" y="6"/>
                    <a:pt x="36" y="7"/>
                    <a:pt x="36" y="3"/>
                  </a:cubicBezTo>
                  <a:cubicBezTo>
                    <a:pt x="36" y="0"/>
                    <a:pt x="42" y="1"/>
                    <a:pt x="46" y="0"/>
                  </a:cubicBezTo>
                  <a:cubicBezTo>
                    <a:pt x="47" y="3"/>
                    <a:pt x="49" y="2"/>
                    <a:pt x="50" y="4"/>
                  </a:cubicBezTo>
                  <a:cubicBezTo>
                    <a:pt x="51" y="6"/>
                    <a:pt x="51" y="3"/>
                    <a:pt x="52" y="5"/>
                  </a:cubicBezTo>
                  <a:cubicBezTo>
                    <a:pt x="53" y="7"/>
                    <a:pt x="52" y="5"/>
                    <a:pt x="57" y="8"/>
                  </a:cubicBezTo>
                  <a:cubicBezTo>
                    <a:pt x="57" y="10"/>
                    <a:pt x="57" y="8"/>
                    <a:pt x="59" y="10"/>
                  </a:cubicBezTo>
                  <a:cubicBezTo>
                    <a:pt x="60" y="11"/>
                    <a:pt x="58" y="11"/>
                    <a:pt x="59" y="13"/>
                  </a:cubicBezTo>
                  <a:cubicBezTo>
                    <a:pt x="61" y="14"/>
                    <a:pt x="61" y="15"/>
                    <a:pt x="60" y="17"/>
                  </a:cubicBezTo>
                  <a:cubicBezTo>
                    <a:pt x="58" y="18"/>
                    <a:pt x="60" y="19"/>
                    <a:pt x="59" y="20"/>
                  </a:cubicBezTo>
                  <a:cubicBezTo>
                    <a:pt x="58" y="21"/>
                    <a:pt x="59" y="22"/>
                    <a:pt x="59" y="24"/>
                  </a:cubicBezTo>
                  <a:cubicBezTo>
                    <a:pt x="58" y="27"/>
                    <a:pt x="61" y="28"/>
                    <a:pt x="59" y="28"/>
                  </a:cubicBezTo>
                  <a:cubicBezTo>
                    <a:pt x="56" y="28"/>
                    <a:pt x="58" y="32"/>
                    <a:pt x="56" y="34"/>
                  </a:cubicBezTo>
                  <a:cubicBezTo>
                    <a:pt x="55" y="35"/>
                    <a:pt x="57" y="36"/>
                    <a:pt x="58" y="37"/>
                  </a:cubicBezTo>
                  <a:cubicBezTo>
                    <a:pt x="57" y="38"/>
                    <a:pt x="44" y="43"/>
                    <a:pt x="43" y="43"/>
                  </a:cubicBezTo>
                  <a:cubicBezTo>
                    <a:pt x="42" y="43"/>
                    <a:pt x="43" y="46"/>
                    <a:pt x="44" y="47"/>
                  </a:cubicBezTo>
                  <a:cubicBezTo>
                    <a:pt x="42" y="48"/>
                    <a:pt x="40" y="47"/>
                    <a:pt x="37" y="49"/>
                  </a:cubicBezTo>
                  <a:cubicBezTo>
                    <a:pt x="34" y="51"/>
                    <a:pt x="37" y="53"/>
                    <a:pt x="34" y="54"/>
                  </a:cubicBezTo>
                  <a:cubicBezTo>
                    <a:pt x="30" y="56"/>
                    <a:pt x="28" y="59"/>
                    <a:pt x="26" y="62"/>
                  </a:cubicBezTo>
                  <a:cubicBezTo>
                    <a:pt x="24" y="65"/>
                    <a:pt x="23" y="61"/>
                    <a:pt x="21" y="62"/>
                  </a:cubicBezTo>
                  <a:cubicBezTo>
                    <a:pt x="20" y="63"/>
                    <a:pt x="20" y="61"/>
                    <a:pt x="17" y="6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69" name="Freeform 20174">
              <a:extLst>
                <a:ext uri="{FF2B5EF4-FFF2-40B4-BE49-F238E27FC236}">
                  <a16:creationId xmlns:a16="http://schemas.microsoft.com/office/drawing/2014/main" id="{7FD6DEED-417F-40F7-A6EB-9F6AD8D18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157" y="4541502"/>
              <a:ext cx="257611" cy="475149"/>
            </a:xfrm>
            <a:custGeom>
              <a:avLst/>
              <a:gdLst/>
              <a:ahLst/>
              <a:cxnLst>
                <a:cxn ang="0">
                  <a:pos x="11" y="105"/>
                </a:cxn>
                <a:cxn ang="0">
                  <a:pos x="15" y="105"/>
                </a:cxn>
                <a:cxn ang="0">
                  <a:pos x="14" y="100"/>
                </a:cxn>
                <a:cxn ang="0">
                  <a:pos x="22" y="93"/>
                </a:cxn>
                <a:cxn ang="0">
                  <a:pos x="28" y="85"/>
                </a:cxn>
                <a:cxn ang="0">
                  <a:pos x="29" y="77"/>
                </a:cxn>
                <a:cxn ang="0">
                  <a:pos x="27" y="73"/>
                </a:cxn>
                <a:cxn ang="0">
                  <a:pos x="25" y="65"/>
                </a:cxn>
                <a:cxn ang="0">
                  <a:pos x="24" y="60"/>
                </a:cxn>
                <a:cxn ang="0">
                  <a:pos x="28" y="56"/>
                </a:cxn>
                <a:cxn ang="0">
                  <a:pos x="35" y="50"/>
                </a:cxn>
                <a:cxn ang="0">
                  <a:pos x="45" y="42"/>
                </a:cxn>
                <a:cxn ang="0">
                  <a:pos x="54" y="31"/>
                </a:cxn>
                <a:cxn ang="0">
                  <a:pos x="56" y="27"/>
                </a:cxn>
                <a:cxn ang="0">
                  <a:pos x="54" y="20"/>
                </a:cxn>
                <a:cxn ang="0">
                  <a:pos x="54" y="8"/>
                </a:cxn>
                <a:cxn ang="0">
                  <a:pos x="54" y="0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6" y="7"/>
                </a:cxn>
                <a:cxn ang="0">
                  <a:pos x="31" y="7"/>
                </a:cxn>
                <a:cxn ang="0">
                  <a:pos x="24" y="6"/>
                </a:cxn>
                <a:cxn ang="0">
                  <a:pos x="23" y="9"/>
                </a:cxn>
                <a:cxn ang="0">
                  <a:pos x="23" y="17"/>
                </a:cxn>
                <a:cxn ang="0">
                  <a:pos x="28" y="23"/>
                </a:cxn>
                <a:cxn ang="0">
                  <a:pos x="30" y="31"/>
                </a:cxn>
                <a:cxn ang="0">
                  <a:pos x="29" y="36"/>
                </a:cxn>
                <a:cxn ang="0">
                  <a:pos x="27" y="39"/>
                </a:cxn>
                <a:cxn ang="0">
                  <a:pos x="26" y="42"/>
                </a:cxn>
                <a:cxn ang="0">
                  <a:pos x="23" y="36"/>
                </a:cxn>
                <a:cxn ang="0">
                  <a:pos x="23" y="30"/>
                </a:cxn>
                <a:cxn ang="0">
                  <a:pos x="19" y="25"/>
                </a:cxn>
                <a:cxn ang="0">
                  <a:pos x="16" y="22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8" y="36"/>
                </a:cxn>
                <a:cxn ang="0">
                  <a:pos x="14" y="39"/>
                </a:cxn>
                <a:cxn ang="0">
                  <a:pos x="15" y="43"/>
                </a:cxn>
                <a:cxn ang="0">
                  <a:pos x="14" y="53"/>
                </a:cxn>
                <a:cxn ang="0">
                  <a:pos x="14" y="56"/>
                </a:cxn>
                <a:cxn ang="0">
                  <a:pos x="15" y="62"/>
                </a:cxn>
                <a:cxn ang="0">
                  <a:pos x="11" y="70"/>
                </a:cxn>
                <a:cxn ang="0">
                  <a:pos x="6" y="76"/>
                </a:cxn>
                <a:cxn ang="0">
                  <a:pos x="10" y="100"/>
                </a:cxn>
                <a:cxn ang="0">
                  <a:pos x="11" y="105"/>
                </a:cxn>
              </a:cxnLst>
              <a:rect l="0" t="0" r="r" b="b"/>
              <a:pathLst>
                <a:path w="57" h="105">
                  <a:moveTo>
                    <a:pt x="11" y="105"/>
                  </a:moveTo>
                  <a:cubicBezTo>
                    <a:pt x="15" y="105"/>
                    <a:pt x="15" y="105"/>
                    <a:pt x="15" y="105"/>
                  </a:cubicBezTo>
                  <a:cubicBezTo>
                    <a:pt x="16" y="98"/>
                    <a:pt x="14" y="103"/>
                    <a:pt x="14" y="100"/>
                  </a:cubicBezTo>
                  <a:cubicBezTo>
                    <a:pt x="13" y="98"/>
                    <a:pt x="17" y="95"/>
                    <a:pt x="22" y="93"/>
                  </a:cubicBezTo>
                  <a:cubicBezTo>
                    <a:pt x="27" y="91"/>
                    <a:pt x="29" y="88"/>
                    <a:pt x="28" y="85"/>
                  </a:cubicBezTo>
                  <a:cubicBezTo>
                    <a:pt x="27" y="83"/>
                    <a:pt x="29" y="83"/>
                    <a:pt x="29" y="77"/>
                  </a:cubicBezTo>
                  <a:cubicBezTo>
                    <a:pt x="28" y="71"/>
                    <a:pt x="28" y="78"/>
                    <a:pt x="27" y="73"/>
                  </a:cubicBezTo>
                  <a:cubicBezTo>
                    <a:pt x="26" y="67"/>
                    <a:pt x="27" y="68"/>
                    <a:pt x="25" y="65"/>
                  </a:cubicBezTo>
                  <a:cubicBezTo>
                    <a:pt x="23" y="63"/>
                    <a:pt x="24" y="62"/>
                    <a:pt x="24" y="60"/>
                  </a:cubicBezTo>
                  <a:cubicBezTo>
                    <a:pt x="24" y="58"/>
                    <a:pt x="25" y="61"/>
                    <a:pt x="28" y="56"/>
                  </a:cubicBezTo>
                  <a:cubicBezTo>
                    <a:pt x="32" y="52"/>
                    <a:pt x="31" y="56"/>
                    <a:pt x="35" y="50"/>
                  </a:cubicBezTo>
                  <a:cubicBezTo>
                    <a:pt x="38" y="43"/>
                    <a:pt x="42" y="43"/>
                    <a:pt x="45" y="42"/>
                  </a:cubicBezTo>
                  <a:cubicBezTo>
                    <a:pt x="49" y="41"/>
                    <a:pt x="51" y="37"/>
                    <a:pt x="54" y="31"/>
                  </a:cubicBezTo>
                  <a:cubicBezTo>
                    <a:pt x="56" y="27"/>
                    <a:pt x="54" y="30"/>
                    <a:pt x="56" y="27"/>
                  </a:cubicBezTo>
                  <a:cubicBezTo>
                    <a:pt x="57" y="24"/>
                    <a:pt x="54" y="26"/>
                    <a:pt x="54" y="20"/>
                  </a:cubicBezTo>
                  <a:cubicBezTo>
                    <a:pt x="55" y="15"/>
                    <a:pt x="55" y="12"/>
                    <a:pt x="54" y="8"/>
                  </a:cubicBezTo>
                  <a:cubicBezTo>
                    <a:pt x="53" y="2"/>
                    <a:pt x="57" y="5"/>
                    <a:pt x="54" y="0"/>
                  </a:cubicBezTo>
                  <a:cubicBezTo>
                    <a:pt x="52" y="2"/>
                    <a:pt x="50" y="3"/>
                    <a:pt x="46" y="5"/>
                  </a:cubicBezTo>
                  <a:cubicBezTo>
                    <a:pt x="42" y="7"/>
                    <a:pt x="41" y="2"/>
                    <a:pt x="41" y="5"/>
                  </a:cubicBezTo>
                  <a:cubicBezTo>
                    <a:pt x="40" y="8"/>
                    <a:pt x="37" y="8"/>
                    <a:pt x="36" y="7"/>
                  </a:cubicBezTo>
                  <a:cubicBezTo>
                    <a:pt x="35" y="6"/>
                    <a:pt x="33" y="9"/>
                    <a:pt x="31" y="7"/>
                  </a:cubicBezTo>
                  <a:cubicBezTo>
                    <a:pt x="29" y="4"/>
                    <a:pt x="29" y="8"/>
                    <a:pt x="24" y="6"/>
                  </a:cubicBezTo>
                  <a:cubicBezTo>
                    <a:pt x="23" y="7"/>
                    <a:pt x="24" y="8"/>
                    <a:pt x="23" y="9"/>
                  </a:cubicBezTo>
                  <a:cubicBezTo>
                    <a:pt x="22" y="11"/>
                    <a:pt x="23" y="14"/>
                    <a:pt x="23" y="17"/>
                  </a:cubicBezTo>
                  <a:cubicBezTo>
                    <a:pt x="24" y="19"/>
                    <a:pt x="25" y="19"/>
                    <a:pt x="28" y="23"/>
                  </a:cubicBezTo>
                  <a:cubicBezTo>
                    <a:pt x="32" y="27"/>
                    <a:pt x="30" y="28"/>
                    <a:pt x="30" y="31"/>
                  </a:cubicBezTo>
                  <a:cubicBezTo>
                    <a:pt x="30" y="34"/>
                    <a:pt x="30" y="35"/>
                    <a:pt x="29" y="36"/>
                  </a:cubicBezTo>
                  <a:cubicBezTo>
                    <a:pt x="27" y="36"/>
                    <a:pt x="26" y="37"/>
                    <a:pt x="27" y="39"/>
                  </a:cubicBezTo>
                  <a:cubicBezTo>
                    <a:pt x="27" y="41"/>
                    <a:pt x="27" y="43"/>
                    <a:pt x="26" y="42"/>
                  </a:cubicBezTo>
                  <a:cubicBezTo>
                    <a:pt x="25" y="42"/>
                    <a:pt x="26" y="40"/>
                    <a:pt x="23" y="36"/>
                  </a:cubicBezTo>
                  <a:cubicBezTo>
                    <a:pt x="20" y="33"/>
                    <a:pt x="23" y="34"/>
                    <a:pt x="23" y="30"/>
                  </a:cubicBezTo>
                  <a:cubicBezTo>
                    <a:pt x="24" y="26"/>
                    <a:pt x="23" y="24"/>
                    <a:pt x="19" y="25"/>
                  </a:cubicBezTo>
                  <a:cubicBezTo>
                    <a:pt x="18" y="26"/>
                    <a:pt x="17" y="24"/>
                    <a:pt x="16" y="22"/>
                  </a:cubicBezTo>
                  <a:cubicBezTo>
                    <a:pt x="15" y="23"/>
                    <a:pt x="2" y="28"/>
                    <a:pt x="1" y="28"/>
                  </a:cubicBezTo>
                  <a:cubicBezTo>
                    <a:pt x="0" y="28"/>
                    <a:pt x="1" y="31"/>
                    <a:pt x="2" y="32"/>
                  </a:cubicBezTo>
                  <a:cubicBezTo>
                    <a:pt x="1" y="37"/>
                    <a:pt x="5" y="33"/>
                    <a:pt x="8" y="36"/>
                  </a:cubicBezTo>
                  <a:cubicBezTo>
                    <a:pt x="11" y="38"/>
                    <a:pt x="12" y="37"/>
                    <a:pt x="14" y="39"/>
                  </a:cubicBezTo>
                  <a:cubicBezTo>
                    <a:pt x="16" y="40"/>
                    <a:pt x="14" y="40"/>
                    <a:pt x="15" y="43"/>
                  </a:cubicBezTo>
                  <a:cubicBezTo>
                    <a:pt x="16" y="45"/>
                    <a:pt x="15" y="53"/>
                    <a:pt x="14" y="53"/>
                  </a:cubicBezTo>
                  <a:cubicBezTo>
                    <a:pt x="13" y="53"/>
                    <a:pt x="15" y="54"/>
                    <a:pt x="14" y="56"/>
                  </a:cubicBezTo>
                  <a:cubicBezTo>
                    <a:pt x="13" y="59"/>
                    <a:pt x="17" y="58"/>
                    <a:pt x="15" y="62"/>
                  </a:cubicBezTo>
                  <a:cubicBezTo>
                    <a:pt x="11" y="67"/>
                    <a:pt x="13" y="68"/>
                    <a:pt x="11" y="70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8" y="81"/>
                    <a:pt x="11" y="94"/>
                    <a:pt x="10" y="100"/>
                  </a:cubicBezTo>
                  <a:lnTo>
                    <a:pt x="11" y="105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0" name="Freeform 20175">
              <a:extLst>
                <a:ext uri="{FF2B5EF4-FFF2-40B4-BE49-F238E27FC236}">
                  <a16:creationId xmlns:a16="http://schemas.microsoft.com/office/drawing/2014/main" id="{243A0573-BC87-4C3C-9337-4974964C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72" y="4717059"/>
              <a:ext cx="324399" cy="36638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0" y="27"/>
                </a:cxn>
                <a:cxn ang="0">
                  <a:pos x="15" y="44"/>
                </a:cxn>
                <a:cxn ang="0">
                  <a:pos x="19" y="65"/>
                </a:cxn>
                <a:cxn ang="0">
                  <a:pos x="26" y="78"/>
                </a:cxn>
                <a:cxn ang="0">
                  <a:pos x="30" y="75"/>
                </a:cxn>
                <a:cxn ang="0">
                  <a:pos x="33" y="80"/>
                </a:cxn>
                <a:cxn ang="0">
                  <a:pos x="39" y="80"/>
                </a:cxn>
                <a:cxn ang="0">
                  <a:pos x="45" y="77"/>
                </a:cxn>
                <a:cxn ang="0">
                  <a:pos x="45" y="53"/>
                </a:cxn>
                <a:cxn ang="0">
                  <a:pos x="45" y="35"/>
                </a:cxn>
                <a:cxn ang="0">
                  <a:pos x="50" y="35"/>
                </a:cxn>
                <a:cxn ang="0">
                  <a:pos x="50" y="11"/>
                </a:cxn>
                <a:cxn ang="0">
                  <a:pos x="57" y="9"/>
                </a:cxn>
                <a:cxn ang="0">
                  <a:pos x="63" y="10"/>
                </a:cxn>
                <a:cxn ang="0">
                  <a:pos x="67" y="9"/>
                </a:cxn>
                <a:cxn ang="0">
                  <a:pos x="72" y="7"/>
                </a:cxn>
                <a:cxn ang="0">
                  <a:pos x="62" y="6"/>
                </a:cxn>
                <a:cxn ang="0">
                  <a:pos x="52" y="9"/>
                </a:cxn>
                <a:cxn ang="0">
                  <a:pos x="50" y="8"/>
                </a:cxn>
                <a:cxn ang="0">
                  <a:pos x="47" y="8"/>
                </a:cxn>
                <a:cxn ang="0">
                  <a:pos x="38" y="6"/>
                </a:cxn>
                <a:cxn ang="0">
                  <a:pos x="33" y="5"/>
                </a:cxn>
                <a:cxn ang="0">
                  <a:pos x="14" y="5"/>
                </a:cxn>
                <a:cxn ang="0">
                  <a:pos x="8" y="2"/>
                </a:cxn>
                <a:cxn ang="0">
                  <a:pos x="1" y="4"/>
                </a:cxn>
              </a:cxnLst>
              <a:rect l="0" t="0" r="r" b="b"/>
              <a:pathLst>
                <a:path w="72" h="81">
                  <a:moveTo>
                    <a:pt x="1" y="4"/>
                  </a:moveTo>
                  <a:cubicBezTo>
                    <a:pt x="0" y="10"/>
                    <a:pt x="7" y="16"/>
                    <a:pt x="10" y="27"/>
                  </a:cubicBezTo>
                  <a:cubicBezTo>
                    <a:pt x="12" y="37"/>
                    <a:pt x="17" y="32"/>
                    <a:pt x="15" y="44"/>
                  </a:cubicBezTo>
                  <a:cubicBezTo>
                    <a:pt x="15" y="49"/>
                    <a:pt x="18" y="58"/>
                    <a:pt x="19" y="65"/>
                  </a:cubicBezTo>
                  <a:cubicBezTo>
                    <a:pt x="19" y="73"/>
                    <a:pt x="24" y="76"/>
                    <a:pt x="26" y="78"/>
                  </a:cubicBezTo>
                  <a:cubicBezTo>
                    <a:pt x="29" y="77"/>
                    <a:pt x="28" y="73"/>
                    <a:pt x="30" y="75"/>
                  </a:cubicBezTo>
                  <a:cubicBezTo>
                    <a:pt x="32" y="77"/>
                    <a:pt x="29" y="78"/>
                    <a:pt x="33" y="80"/>
                  </a:cubicBezTo>
                  <a:cubicBezTo>
                    <a:pt x="36" y="81"/>
                    <a:pt x="38" y="79"/>
                    <a:pt x="39" y="80"/>
                  </a:cubicBezTo>
                  <a:cubicBezTo>
                    <a:pt x="40" y="81"/>
                    <a:pt x="42" y="78"/>
                    <a:pt x="45" y="7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3" y="10"/>
                    <a:pt x="57" y="9"/>
                  </a:cubicBezTo>
                  <a:cubicBezTo>
                    <a:pt x="61" y="9"/>
                    <a:pt x="62" y="8"/>
                    <a:pt x="63" y="10"/>
                  </a:cubicBezTo>
                  <a:cubicBezTo>
                    <a:pt x="64" y="13"/>
                    <a:pt x="65" y="9"/>
                    <a:pt x="67" y="9"/>
                  </a:cubicBezTo>
                  <a:cubicBezTo>
                    <a:pt x="69" y="9"/>
                    <a:pt x="69" y="8"/>
                    <a:pt x="72" y="7"/>
                  </a:cubicBezTo>
                  <a:cubicBezTo>
                    <a:pt x="70" y="4"/>
                    <a:pt x="67" y="5"/>
                    <a:pt x="62" y="6"/>
                  </a:cubicBezTo>
                  <a:cubicBezTo>
                    <a:pt x="62" y="6"/>
                    <a:pt x="54" y="8"/>
                    <a:pt x="52" y="9"/>
                  </a:cubicBezTo>
                  <a:cubicBezTo>
                    <a:pt x="51" y="9"/>
                    <a:pt x="50" y="7"/>
                    <a:pt x="50" y="8"/>
                  </a:cubicBezTo>
                  <a:cubicBezTo>
                    <a:pt x="49" y="9"/>
                    <a:pt x="49" y="9"/>
                    <a:pt x="47" y="8"/>
                  </a:cubicBezTo>
                  <a:cubicBezTo>
                    <a:pt x="45" y="7"/>
                    <a:pt x="39" y="10"/>
                    <a:pt x="38" y="6"/>
                  </a:cubicBezTo>
                  <a:cubicBezTo>
                    <a:pt x="37" y="4"/>
                    <a:pt x="36" y="5"/>
                    <a:pt x="33" y="5"/>
                  </a:cubicBezTo>
                  <a:cubicBezTo>
                    <a:pt x="30" y="5"/>
                    <a:pt x="17" y="5"/>
                    <a:pt x="14" y="5"/>
                  </a:cubicBezTo>
                  <a:cubicBezTo>
                    <a:pt x="11" y="5"/>
                    <a:pt x="12" y="0"/>
                    <a:pt x="8" y="2"/>
                  </a:cubicBezTo>
                  <a:cubicBezTo>
                    <a:pt x="5" y="4"/>
                    <a:pt x="5" y="4"/>
                    <a:pt x="1" y="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1" name="Freeform 20176">
              <a:extLst>
                <a:ext uri="{FF2B5EF4-FFF2-40B4-BE49-F238E27FC236}">
                  <a16:creationId xmlns:a16="http://schemas.microsoft.com/office/drawing/2014/main" id="{0085DE9D-3E4F-4AEA-B8B3-117E56A1E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445" y="4749500"/>
              <a:ext cx="217538" cy="27478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5" y="28"/>
                </a:cxn>
                <a:cxn ang="0">
                  <a:pos x="0" y="28"/>
                </a:cxn>
                <a:cxn ang="0">
                  <a:pos x="0" y="46"/>
                </a:cxn>
                <a:cxn ang="0">
                  <a:pos x="3" y="56"/>
                </a:cxn>
                <a:cxn ang="0">
                  <a:pos x="4" y="60"/>
                </a:cxn>
                <a:cxn ang="0">
                  <a:pos x="11" y="57"/>
                </a:cxn>
                <a:cxn ang="0">
                  <a:pos x="20" y="51"/>
                </a:cxn>
                <a:cxn ang="0">
                  <a:pos x="30" y="48"/>
                </a:cxn>
                <a:cxn ang="0">
                  <a:pos x="36" y="40"/>
                </a:cxn>
                <a:cxn ang="0">
                  <a:pos x="41" y="34"/>
                </a:cxn>
                <a:cxn ang="0">
                  <a:pos x="48" y="29"/>
                </a:cxn>
                <a:cxn ang="0">
                  <a:pos x="43" y="25"/>
                </a:cxn>
                <a:cxn ang="0">
                  <a:pos x="40" y="19"/>
                </a:cxn>
                <a:cxn ang="0">
                  <a:pos x="38" y="16"/>
                </a:cxn>
                <a:cxn ang="0">
                  <a:pos x="31" y="10"/>
                </a:cxn>
                <a:cxn ang="0">
                  <a:pos x="27" y="0"/>
                </a:cxn>
              </a:cxnLst>
              <a:rect l="0" t="0" r="r" b="b"/>
              <a:pathLst>
                <a:path w="48" h="61">
                  <a:moveTo>
                    <a:pt x="27" y="0"/>
                  </a:moveTo>
                  <a:cubicBezTo>
                    <a:pt x="24" y="1"/>
                    <a:pt x="24" y="2"/>
                    <a:pt x="22" y="2"/>
                  </a:cubicBezTo>
                  <a:cubicBezTo>
                    <a:pt x="20" y="2"/>
                    <a:pt x="19" y="6"/>
                    <a:pt x="18" y="3"/>
                  </a:cubicBezTo>
                  <a:cubicBezTo>
                    <a:pt x="17" y="1"/>
                    <a:pt x="16" y="2"/>
                    <a:pt x="12" y="2"/>
                  </a:cubicBezTo>
                  <a:cubicBezTo>
                    <a:pt x="8" y="3"/>
                    <a:pt x="5" y="4"/>
                    <a:pt x="5" y="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8"/>
                    <a:pt x="4" y="54"/>
                    <a:pt x="3" y="56"/>
                  </a:cubicBezTo>
                  <a:cubicBezTo>
                    <a:pt x="2" y="57"/>
                    <a:pt x="2" y="60"/>
                    <a:pt x="4" y="60"/>
                  </a:cubicBezTo>
                  <a:cubicBezTo>
                    <a:pt x="6" y="59"/>
                    <a:pt x="7" y="61"/>
                    <a:pt x="11" y="57"/>
                  </a:cubicBezTo>
                  <a:cubicBezTo>
                    <a:pt x="14" y="53"/>
                    <a:pt x="13" y="46"/>
                    <a:pt x="20" y="51"/>
                  </a:cubicBezTo>
                  <a:cubicBezTo>
                    <a:pt x="27" y="55"/>
                    <a:pt x="28" y="51"/>
                    <a:pt x="30" y="48"/>
                  </a:cubicBezTo>
                  <a:cubicBezTo>
                    <a:pt x="31" y="44"/>
                    <a:pt x="35" y="45"/>
                    <a:pt x="36" y="40"/>
                  </a:cubicBezTo>
                  <a:cubicBezTo>
                    <a:pt x="37" y="36"/>
                    <a:pt x="40" y="37"/>
                    <a:pt x="41" y="34"/>
                  </a:cubicBezTo>
                  <a:cubicBezTo>
                    <a:pt x="42" y="31"/>
                    <a:pt x="45" y="32"/>
                    <a:pt x="48" y="29"/>
                  </a:cubicBezTo>
                  <a:cubicBezTo>
                    <a:pt x="47" y="26"/>
                    <a:pt x="46" y="26"/>
                    <a:pt x="43" y="25"/>
                  </a:cubicBezTo>
                  <a:cubicBezTo>
                    <a:pt x="41" y="24"/>
                    <a:pt x="39" y="22"/>
                    <a:pt x="40" y="19"/>
                  </a:cubicBezTo>
                  <a:cubicBezTo>
                    <a:pt x="40" y="16"/>
                    <a:pt x="38" y="19"/>
                    <a:pt x="38" y="16"/>
                  </a:cubicBezTo>
                  <a:cubicBezTo>
                    <a:pt x="38" y="14"/>
                    <a:pt x="32" y="14"/>
                    <a:pt x="31" y="10"/>
                  </a:cubicBezTo>
                  <a:cubicBezTo>
                    <a:pt x="30" y="7"/>
                    <a:pt x="28" y="5"/>
                    <a:pt x="27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2" name="Freeform 20177">
              <a:extLst>
                <a:ext uri="{FF2B5EF4-FFF2-40B4-BE49-F238E27FC236}">
                  <a16:creationId xmlns:a16="http://schemas.microsoft.com/office/drawing/2014/main" id="{75FA3C0B-3980-4116-B876-AD1737378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571" y="4686527"/>
              <a:ext cx="190823" cy="19845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24"/>
                </a:cxn>
                <a:cxn ang="0">
                  <a:pos x="11" y="30"/>
                </a:cxn>
                <a:cxn ang="0">
                  <a:pos x="13" y="33"/>
                </a:cxn>
                <a:cxn ang="0">
                  <a:pos x="16" y="39"/>
                </a:cxn>
                <a:cxn ang="0">
                  <a:pos x="21" y="43"/>
                </a:cxn>
                <a:cxn ang="0">
                  <a:pos x="28" y="44"/>
                </a:cxn>
                <a:cxn ang="0">
                  <a:pos x="31" y="44"/>
                </a:cxn>
                <a:cxn ang="0">
                  <a:pos x="36" y="38"/>
                </a:cxn>
                <a:cxn ang="0">
                  <a:pos x="40" y="30"/>
                </a:cxn>
                <a:cxn ang="0">
                  <a:pos x="39" y="24"/>
                </a:cxn>
                <a:cxn ang="0">
                  <a:pos x="39" y="21"/>
                </a:cxn>
                <a:cxn ang="0">
                  <a:pos x="40" y="11"/>
                </a:cxn>
                <a:cxn ang="0">
                  <a:pos x="39" y="7"/>
                </a:cxn>
                <a:cxn ang="0">
                  <a:pos x="33" y="4"/>
                </a:cxn>
                <a:cxn ang="0">
                  <a:pos x="27" y="0"/>
                </a:cxn>
                <a:cxn ang="0">
                  <a:pos x="20" y="2"/>
                </a:cxn>
                <a:cxn ang="0">
                  <a:pos x="17" y="7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42" h="44">
                  <a:moveTo>
                    <a:pt x="0" y="14"/>
                  </a:moveTo>
                  <a:cubicBezTo>
                    <a:pt x="1" y="19"/>
                    <a:pt x="3" y="21"/>
                    <a:pt x="4" y="24"/>
                  </a:cubicBezTo>
                  <a:cubicBezTo>
                    <a:pt x="5" y="28"/>
                    <a:pt x="11" y="28"/>
                    <a:pt x="11" y="30"/>
                  </a:cubicBezTo>
                  <a:cubicBezTo>
                    <a:pt x="11" y="33"/>
                    <a:pt x="13" y="30"/>
                    <a:pt x="13" y="33"/>
                  </a:cubicBezTo>
                  <a:cubicBezTo>
                    <a:pt x="12" y="36"/>
                    <a:pt x="14" y="38"/>
                    <a:pt x="16" y="39"/>
                  </a:cubicBezTo>
                  <a:cubicBezTo>
                    <a:pt x="19" y="40"/>
                    <a:pt x="20" y="40"/>
                    <a:pt x="21" y="43"/>
                  </a:cubicBezTo>
                  <a:cubicBezTo>
                    <a:pt x="24" y="42"/>
                    <a:pt x="26" y="44"/>
                    <a:pt x="28" y="44"/>
                  </a:cubicBezTo>
                  <a:cubicBezTo>
                    <a:pt x="29" y="43"/>
                    <a:pt x="30" y="44"/>
                    <a:pt x="31" y="44"/>
                  </a:cubicBezTo>
                  <a:cubicBezTo>
                    <a:pt x="31" y="44"/>
                    <a:pt x="35" y="40"/>
                    <a:pt x="36" y="38"/>
                  </a:cubicBezTo>
                  <a:cubicBezTo>
                    <a:pt x="38" y="36"/>
                    <a:pt x="36" y="35"/>
                    <a:pt x="40" y="30"/>
                  </a:cubicBezTo>
                  <a:cubicBezTo>
                    <a:pt x="42" y="26"/>
                    <a:pt x="38" y="27"/>
                    <a:pt x="39" y="24"/>
                  </a:cubicBezTo>
                  <a:cubicBezTo>
                    <a:pt x="40" y="22"/>
                    <a:pt x="38" y="21"/>
                    <a:pt x="39" y="21"/>
                  </a:cubicBezTo>
                  <a:cubicBezTo>
                    <a:pt x="40" y="21"/>
                    <a:pt x="41" y="13"/>
                    <a:pt x="40" y="11"/>
                  </a:cubicBezTo>
                  <a:cubicBezTo>
                    <a:pt x="39" y="8"/>
                    <a:pt x="41" y="8"/>
                    <a:pt x="39" y="7"/>
                  </a:cubicBezTo>
                  <a:cubicBezTo>
                    <a:pt x="37" y="5"/>
                    <a:pt x="36" y="6"/>
                    <a:pt x="33" y="4"/>
                  </a:cubicBezTo>
                  <a:cubicBezTo>
                    <a:pt x="30" y="1"/>
                    <a:pt x="26" y="5"/>
                    <a:pt x="27" y="0"/>
                  </a:cubicBezTo>
                  <a:cubicBezTo>
                    <a:pt x="25" y="1"/>
                    <a:pt x="23" y="0"/>
                    <a:pt x="20" y="2"/>
                  </a:cubicBezTo>
                  <a:cubicBezTo>
                    <a:pt x="17" y="4"/>
                    <a:pt x="20" y="6"/>
                    <a:pt x="17" y="7"/>
                  </a:cubicBezTo>
                  <a:cubicBezTo>
                    <a:pt x="13" y="9"/>
                    <a:pt x="11" y="12"/>
                    <a:pt x="9" y="15"/>
                  </a:cubicBezTo>
                  <a:cubicBezTo>
                    <a:pt x="7" y="18"/>
                    <a:pt x="6" y="14"/>
                    <a:pt x="4" y="15"/>
                  </a:cubicBezTo>
                  <a:cubicBezTo>
                    <a:pt x="3" y="16"/>
                    <a:pt x="3" y="14"/>
                    <a:pt x="0" y="1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3" name="Freeform 20178">
              <a:extLst>
                <a:ext uri="{FF2B5EF4-FFF2-40B4-BE49-F238E27FC236}">
                  <a16:creationId xmlns:a16="http://schemas.microsoft.com/office/drawing/2014/main" id="{7DCD8AF4-45FB-4C44-885D-87EDCD79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483" y="4875443"/>
              <a:ext cx="387371" cy="389279"/>
            </a:xfrm>
            <a:custGeom>
              <a:avLst/>
              <a:gdLst/>
              <a:ahLst/>
              <a:cxnLst>
                <a:cxn ang="0">
                  <a:pos x="67" y="1"/>
                </a:cxn>
                <a:cxn ang="0">
                  <a:pos x="74" y="2"/>
                </a:cxn>
                <a:cxn ang="0">
                  <a:pos x="77" y="2"/>
                </a:cxn>
                <a:cxn ang="0">
                  <a:pos x="81" y="26"/>
                </a:cxn>
                <a:cxn ang="0">
                  <a:pos x="75" y="28"/>
                </a:cxn>
                <a:cxn ang="0">
                  <a:pos x="80" y="35"/>
                </a:cxn>
                <a:cxn ang="0">
                  <a:pos x="82" y="31"/>
                </a:cxn>
                <a:cxn ang="0">
                  <a:pos x="86" y="31"/>
                </a:cxn>
                <a:cxn ang="0">
                  <a:pos x="76" y="52"/>
                </a:cxn>
                <a:cxn ang="0">
                  <a:pos x="67" y="65"/>
                </a:cxn>
                <a:cxn ang="0">
                  <a:pos x="55" y="77"/>
                </a:cxn>
                <a:cxn ang="0">
                  <a:pos x="48" y="79"/>
                </a:cxn>
                <a:cxn ang="0">
                  <a:pos x="44" y="80"/>
                </a:cxn>
                <a:cxn ang="0">
                  <a:pos x="37" y="80"/>
                </a:cxn>
                <a:cxn ang="0">
                  <a:pos x="31" y="80"/>
                </a:cxn>
                <a:cxn ang="0">
                  <a:pos x="27" y="82"/>
                </a:cxn>
                <a:cxn ang="0">
                  <a:pos x="22" y="83"/>
                </a:cxn>
                <a:cxn ang="0">
                  <a:pos x="19" y="85"/>
                </a:cxn>
                <a:cxn ang="0">
                  <a:pos x="16" y="85"/>
                </a:cxn>
                <a:cxn ang="0">
                  <a:pos x="15" y="83"/>
                </a:cxn>
                <a:cxn ang="0">
                  <a:pos x="13" y="81"/>
                </a:cxn>
                <a:cxn ang="0">
                  <a:pos x="11" y="81"/>
                </a:cxn>
                <a:cxn ang="0">
                  <a:pos x="10" y="79"/>
                </a:cxn>
                <a:cxn ang="0">
                  <a:pos x="8" y="75"/>
                </a:cxn>
                <a:cxn ang="0">
                  <a:pos x="8" y="71"/>
                </a:cxn>
                <a:cxn ang="0">
                  <a:pos x="7" y="61"/>
                </a:cxn>
                <a:cxn ang="0">
                  <a:pos x="0" y="43"/>
                </a:cxn>
                <a:cxn ang="0">
                  <a:pos x="4" y="40"/>
                </a:cxn>
                <a:cxn ang="0">
                  <a:pos x="7" y="45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19" y="18"/>
                </a:cxn>
                <a:cxn ang="0">
                  <a:pos x="22" y="28"/>
                </a:cxn>
                <a:cxn ang="0">
                  <a:pos x="23" y="32"/>
                </a:cxn>
                <a:cxn ang="0">
                  <a:pos x="30" y="29"/>
                </a:cxn>
                <a:cxn ang="0">
                  <a:pos x="39" y="23"/>
                </a:cxn>
                <a:cxn ang="0">
                  <a:pos x="49" y="20"/>
                </a:cxn>
                <a:cxn ang="0">
                  <a:pos x="55" y="12"/>
                </a:cxn>
                <a:cxn ang="0">
                  <a:pos x="60" y="6"/>
                </a:cxn>
                <a:cxn ang="0">
                  <a:pos x="67" y="1"/>
                </a:cxn>
              </a:cxnLst>
              <a:rect l="0" t="0" r="r" b="b"/>
              <a:pathLst>
                <a:path w="86" h="86">
                  <a:moveTo>
                    <a:pt x="67" y="1"/>
                  </a:moveTo>
                  <a:cubicBezTo>
                    <a:pt x="70" y="0"/>
                    <a:pt x="72" y="2"/>
                    <a:pt x="74" y="2"/>
                  </a:cubicBezTo>
                  <a:cubicBezTo>
                    <a:pt x="75" y="1"/>
                    <a:pt x="76" y="2"/>
                    <a:pt x="77" y="2"/>
                  </a:cubicBezTo>
                  <a:cubicBezTo>
                    <a:pt x="79" y="7"/>
                    <a:pt x="82" y="20"/>
                    <a:pt x="81" y="26"/>
                  </a:cubicBezTo>
                  <a:cubicBezTo>
                    <a:pt x="77" y="23"/>
                    <a:pt x="76" y="25"/>
                    <a:pt x="75" y="28"/>
                  </a:cubicBezTo>
                  <a:cubicBezTo>
                    <a:pt x="74" y="32"/>
                    <a:pt x="78" y="35"/>
                    <a:pt x="80" y="35"/>
                  </a:cubicBezTo>
                  <a:cubicBezTo>
                    <a:pt x="82" y="35"/>
                    <a:pt x="80" y="31"/>
                    <a:pt x="82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4" y="48"/>
                    <a:pt x="81" y="40"/>
                    <a:pt x="76" y="52"/>
                  </a:cubicBezTo>
                  <a:cubicBezTo>
                    <a:pt x="71" y="63"/>
                    <a:pt x="69" y="61"/>
                    <a:pt x="67" y="65"/>
                  </a:cubicBezTo>
                  <a:cubicBezTo>
                    <a:pt x="62" y="72"/>
                    <a:pt x="57" y="75"/>
                    <a:pt x="55" y="77"/>
                  </a:cubicBezTo>
                  <a:cubicBezTo>
                    <a:pt x="52" y="79"/>
                    <a:pt x="48" y="77"/>
                    <a:pt x="48" y="79"/>
                  </a:cubicBezTo>
                  <a:cubicBezTo>
                    <a:pt x="49" y="81"/>
                    <a:pt x="45" y="78"/>
                    <a:pt x="44" y="80"/>
                  </a:cubicBezTo>
                  <a:cubicBezTo>
                    <a:pt x="42" y="83"/>
                    <a:pt x="38" y="79"/>
                    <a:pt x="37" y="80"/>
                  </a:cubicBezTo>
                  <a:cubicBezTo>
                    <a:pt x="35" y="81"/>
                    <a:pt x="33" y="79"/>
                    <a:pt x="31" y="80"/>
                  </a:cubicBezTo>
                  <a:cubicBezTo>
                    <a:pt x="29" y="80"/>
                    <a:pt x="30" y="81"/>
                    <a:pt x="27" y="82"/>
                  </a:cubicBezTo>
                  <a:cubicBezTo>
                    <a:pt x="24" y="83"/>
                    <a:pt x="25" y="82"/>
                    <a:pt x="22" y="83"/>
                  </a:cubicBezTo>
                  <a:cubicBezTo>
                    <a:pt x="19" y="83"/>
                    <a:pt x="20" y="86"/>
                    <a:pt x="19" y="85"/>
                  </a:cubicBezTo>
                  <a:cubicBezTo>
                    <a:pt x="18" y="85"/>
                    <a:pt x="17" y="86"/>
                    <a:pt x="16" y="85"/>
                  </a:cubicBezTo>
                  <a:cubicBezTo>
                    <a:pt x="16" y="84"/>
                    <a:pt x="15" y="85"/>
                    <a:pt x="15" y="83"/>
                  </a:cubicBezTo>
                  <a:cubicBezTo>
                    <a:pt x="15" y="81"/>
                    <a:pt x="13" y="84"/>
                    <a:pt x="13" y="81"/>
                  </a:cubicBezTo>
                  <a:cubicBezTo>
                    <a:pt x="13" y="80"/>
                    <a:pt x="11" y="80"/>
                    <a:pt x="11" y="81"/>
                  </a:cubicBezTo>
                  <a:cubicBezTo>
                    <a:pt x="10" y="83"/>
                    <a:pt x="9" y="80"/>
                    <a:pt x="10" y="79"/>
                  </a:cubicBezTo>
                  <a:cubicBezTo>
                    <a:pt x="11" y="78"/>
                    <a:pt x="10" y="77"/>
                    <a:pt x="8" y="75"/>
                  </a:cubicBezTo>
                  <a:cubicBezTo>
                    <a:pt x="6" y="72"/>
                    <a:pt x="7" y="70"/>
                    <a:pt x="8" y="71"/>
                  </a:cubicBezTo>
                  <a:cubicBezTo>
                    <a:pt x="9" y="72"/>
                    <a:pt x="12" y="68"/>
                    <a:pt x="7" y="61"/>
                  </a:cubicBezTo>
                  <a:cubicBezTo>
                    <a:pt x="2" y="52"/>
                    <a:pt x="4" y="48"/>
                    <a:pt x="0" y="43"/>
                  </a:cubicBezTo>
                  <a:cubicBezTo>
                    <a:pt x="3" y="42"/>
                    <a:pt x="2" y="38"/>
                    <a:pt x="4" y="40"/>
                  </a:cubicBezTo>
                  <a:cubicBezTo>
                    <a:pt x="6" y="42"/>
                    <a:pt x="3" y="43"/>
                    <a:pt x="7" y="45"/>
                  </a:cubicBezTo>
                  <a:cubicBezTo>
                    <a:pt x="10" y="46"/>
                    <a:pt x="12" y="44"/>
                    <a:pt x="13" y="45"/>
                  </a:cubicBezTo>
                  <a:cubicBezTo>
                    <a:pt x="14" y="46"/>
                    <a:pt x="16" y="43"/>
                    <a:pt x="19" y="4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20"/>
                    <a:pt x="23" y="26"/>
                    <a:pt x="22" y="28"/>
                  </a:cubicBezTo>
                  <a:cubicBezTo>
                    <a:pt x="21" y="29"/>
                    <a:pt x="21" y="32"/>
                    <a:pt x="23" y="32"/>
                  </a:cubicBezTo>
                  <a:cubicBezTo>
                    <a:pt x="25" y="31"/>
                    <a:pt x="26" y="33"/>
                    <a:pt x="30" y="29"/>
                  </a:cubicBezTo>
                  <a:cubicBezTo>
                    <a:pt x="33" y="25"/>
                    <a:pt x="32" y="18"/>
                    <a:pt x="39" y="23"/>
                  </a:cubicBezTo>
                  <a:cubicBezTo>
                    <a:pt x="46" y="27"/>
                    <a:pt x="47" y="23"/>
                    <a:pt x="49" y="20"/>
                  </a:cubicBezTo>
                  <a:cubicBezTo>
                    <a:pt x="50" y="16"/>
                    <a:pt x="54" y="17"/>
                    <a:pt x="55" y="12"/>
                  </a:cubicBezTo>
                  <a:cubicBezTo>
                    <a:pt x="56" y="8"/>
                    <a:pt x="59" y="9"/>
                    <a:pt x="60" y="6"/>
                  </a:cubicBezTo>
                  <a:cubicBezTo>
                    <a:pt x="61" y="3"/>
                    <a:pt x="64" y="4"/>
                    <a:pt x="67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4" name="Freeform 20179">
              <a:extLst>
                <a:ext uri="{FF2B5EF4-FFF2-40B4-BE49-F238E27FC236}">
                  <a16:creationId xmlns:a16="http://schemas.microsoft.com/office/drawing/2014/main" id="{0DCBAECF-62F6-4516-A1B3-74D3BA108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828" y="5060540"/>
              <a:ext cx="68696" cy="78238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8"/>
                </a:cxn>
                <a:cxn ang="0">
                  <a:pos x="10" y="2"/>
                </a:cxn>
                <a:cxn ang="0">
                  <a:pos x="13" y="9"/>
                </a:cxn>
                <a:cxn ang="0">
                  <a:pos x="7" y="14"/>
                </a:cxn>
                <a:cxn ang="0">
                  <a:pos x="5" y="16"/>
                </a:cxn>
              </a:cxnLst>
              <a:rect l="0" t="0" r="r" b="b"/>
              <a:pathLst>
                <a:path w="15" h="17">
                  <a:moveTo>
                    <a:pt x="5" y="16"/>
                  </a:moveTo>
                  <a:cubicBezTo>
                    <a:pt x="3" y="13"/>
                    <a:pt x="0" y="11"/>
                    <a:pt x="2" y="8"/>
                  </a:cubicBezTo>
                  <a:cubicBezTo>
                    <a:pt x="4" y="5"/>
                    <a:pt x="9" y="0"/>
                    <a:pt x="10" y="2"/>
                  </a:cubicBezTo>
                  <a:cubicBezTo>
                    <a:pt x="12" y="4"/>
                    <a:pt x="15" y="5"/>
                    <a:pt x="13" y="9"/>
                  </a:cubicBezTo>
                  <a:cubicBezTo>
                    <a:pt x="12" y="12"/>
                    <a:pt x="8" y="12"/>
                    <a:pt x="7" y="14"/>
                  </a:cubicBezTo>
                  <a:cubicBezTo>
                    <a:pt x="6" y="16"/>
                    <a:pt x="6" y="17"/>
                    <a:pt x="5" y="1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5" name="Freeform 20180">
              <a:extLst>
                <a:ext uri="{FF2B5EF4-FFF2-40B4-BE49-F238E27FC236}">
                  <a16:creationId xmlns:a16="http://schemas.microsoft.com/office/drawing/2014/main" id="{4250A24E-0D78-407D-8EE6-0B7A52161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423" y="4980395"/>
              <a:ext cx="36257" cy="5343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1" y="5"/>
                </a:cxn>
                <a:cxn ang="0">
                  <a:pos x="7" y="3"/>
                </a:cxn>
              </a:cxnLst>
              <a:rect l="0" t="0" r="r" b="b"/>
              <a:pathLst>
                <a:path w="8" h="12">
                  <a:moveTo>
                    <a:pt x="7" y="3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8" y="12"/>
                    <a:pt x="6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2" y="2"/>
                    <a:pt x="3" y="0"/>
                    <a:pt x="7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6" name="Freeform 20181">
              <a:extLst>
                <a:ext uri="{FF2B5EF4-FFF2-40B4-BE49-F238E27FC236}">
                  <a16:creationId xmlns:a16="http://schemas.microsoft.com/office/drawing/2014/main" id="{12F48B53-5F8D-482F-8CAA-93227712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312" y="4509063"/>
              <a:ext cx="85871" cy="227080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6" y="32"/>
                </a:cxn>
                <a:cxn ang="0">
                  <a:pos x="10" y="37"/>
                </a:cxn>
                <a:cxn ang="0">
                  <a:pos x="10" y="43"/>
                </a:cxn>
                <a:cxn ang="0">
                  <a:pos x="13" y="49"/>
                </a:cxn>
                <a:cxn ang="0">
                  <a:pos x="14" y="46"/>
                </a:cxn>
                <a:cxn ang="0">
                  <a:pos x="16" y="43"/>
                </a:cxn>
                <a:cxn ang="0">
                  <a:pos x="17" y="38"/>
                </a:cxn>
                <a:cxn ang="0">
                  <a:pos x="15" y="30"/>
                </a:cxn>
                <a:cxn ang="0">
                  <a:pos x="10" y="24"/>
                </a:cxn>
                <a:cxn ang="0">
                  <a:pos x="10" y="16"/>
                </a:cxn>
                <a:cxn ang="0">
                  <a:pos x="11" y="13"/>
                </a:cxn>
                <a:cxn ang="0">
                  <a:pos x="10" y="7"/>
                </a:cxn>
                <a:cxn ang="0">
                  <a:pos x="7" y="1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5" y="9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1" y="26"/>
                </a:cxn>
                <a:cxn ang="0">
                  <a:pos x="3" y="29"/>
                </a:cxn>
              </a:cxnLst>
              <a:rect l="0" t="0" r="r" b="b"/>
              <a:pathLst>
                <a:path w="19" h="50">
                  <a:moveTo>
                    <a:pt x="3" y="29"/>
                  </a:moveTo>
                  <a:cubicBezTo>
                    <a:pt x="4" y="31"/>
                    <a:pt x="5" y="33"/>
                    <a:pt x="6" y="32"/>
                  </a:cubicBezTo>
                  <a:cubicBezTo>
                    <a:pt x="10" y="31"/>
                    <a:pt x="11" y="33"/>
                    <a:pt x="10" y="37"/>
                  </a:cubicBezTo>
                  <a:cubicBezTo>
                    <a:pt x="10" y="41"/>
                    <a:pt x="7" y="40"/>
                    <a:pt x="10" y="43"/>
                  </a:cubicBezTo>
                  <a:cubicBezTo>
                    <a:pt x="13" y="47"/>
                    <a:pt x="12" y="49"/>
                    <a:pt x="13" y="49"/>
                  </a:cubicBezTo>
                  <a:cubicBezTo>
                    <a:pt x="14" y="50"/>
                    <a:pt x="14" y="48"/>
                    <a:pt x="14" y="46"/>
                  </a:cubicBezTo>
                  <a:cubicBezTo>
                    <a:pt x="13" y="44"/>
                    <a:pt x="14" y="43"/>
                    <a:pt x="16" y="43"/>
                  </a:cubicBezTo>
                  <a:cubicBezTo>
                    <a:pt x="17" y="42"/>
                    <a:pt x="17" y="41"/>
                    <a:pt x="17" y="38"/>
                  </a:cubicBezTo>
                  <a:cubicBezTo>
                    <a:pt x="17" y="35"/>
                    <a:pt x="19" y="34"/>
                    <a:pt x="15" y="30"/>
                  </a:cubicBezTo>
                  <a:cubicBezTo>
                    <a:pt x="12" y="26"/>
                    <a:pt x="11" y="26"/>
                    <a:pt x="10" y="24"/>
                  </a:cubicBezTo>
                  <a:cubicBezTo>
                    <a:pt x="10" y="21"/>
                    <a:pt x="9" y="18"/>
                    <a:pt x="10" y="16"/>
                  </a:cubicBezTo>
                  <a:cubicBezTo>
                    <a:pt x="11" y="15"/>
                    <a:pt x="10" y="14"/>
                    <a:pt x="11" y="13"/>
                  </a:cubicBezTo>
                  <a:cubicBezTo>
                    <a:pt x="9" y="10"/>
                    <a:pt x="11" y="10"/>
                    <a:pt x="10" y="7"/>
                  </a:cubicBezTo>
                  <a:cubicBezTo>
                    <a:pt x="9" y="4"/>
                    <a:pt x="8" y="2"/>
                    <a:pt x="7" y="1"/>
                  </a:cubicBezTo>
                  <a:cubicBezTo>
                    <a:pt x="5" y="1"/>
                    <a:pt x="3" y="1"/>
                    <a:pt x="2" y="0"/>
                  </a:cubicBezTo>
                  <a:cubicBezTo>
                    <a:pt x="2" y="2"/>
                    <a:pt x="2" y="0"/>
                    <a:pt x="4" y="2"/>
                  </a:cubicBezTo>
                  <a:cubicBezTo>
                    <a:pt x="5" y="3"/>
                    <a:pt x="3" y="3"/>
                    <a:pt x="4" y="5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3" y="10"/>
                    <a:pt x="5" y="11"/>
                    <a:pt x="4" y="12"/>
                  </a:cubicBezTo>
                  <a:cubicBezTo>
                    <a:pt x="3" y="13"/>
                    <a:pt x="4" y="14"/>
                    <a:pt x="4" y="16"/>
                  </a:cubicBezTo>
                  <a:cubicBezTo>
                    <a:pt x="3" y="19"/>
                    <a:pt x="6" y="20"/>
                    <a:pt x="4" y="20"/>
                  </a:cubicBezTo>
                  <a:cubicBezTo>
                    <a:pt x="1" y="20"/>
                    <a:pt x="3" y="24"/>
                    <a:pt x="1" y="26"/>
                  </a:cubicBezTo>
                  <a:cubicBezTo>
                    <a:pt x="0" y="27"/>
                    <a:pt x="2" y="28"/>
                    <a:pt x="3" y="2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7" name="Freeform 20182">
              <a:extLst>
                <a:ext uri="{FF2B5EF4-FFF2-40B4-BE49-F238E27FC236}">
                  <a16:creationId xmlns:a16="http://schemas.microsoft.com/office/drawing/2014/main" id="{A45A6537-334C-49FC-AAAB-EA4B7AEF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246" y="3564489"/>
              <a:ext cx="263336" cy="465608"/>
            </a:xfrm>
            <a:custGeom>
              <a:avLst/>
              <a:gdLst/>
              <a:ahLst/>
              <a:cxnLst>
                <a:cxn ang="0">
                  <a:pos x="12" y="102"/>
                </a:cxn>
                <a:cxn ang="0">
                  <a:pos x="17" y="101"/>
                </a:cxn>
                <a:cxn ang="0">
                  <a:pos x="20" y="101"/>
                </a:cxn>
                <a:cxn ang="0">
                  <a:pos x="30" y="97"/>
                </a:cxn>
                <a:cxn ang="0">
                  <a:pos x="30" y="93"/>
                </a:cxn>
                <a:cxn ang="0">
                  <a:pos x="41" y="89"/>
                </a:cxn>
                <a:cxn ang="0">
                  <a:pos x="44" y="83"/>
                </a:cxn>
                <a:cxn ang="0">
                  <a:pos x="51" y="81"/>
                </a:cxn>
                <a:cxn ang="0">
                  <a:pos x="49" y="76"/>
                </a:cxn>
                <a:cxn ang="0">
                  <a:pos x="48" y="71"/>
                </a:cxn>
                <a:cxn ang="0">
                  <a:pos x="45" y="70"/>
                </a:cxn>
                <a:cxn ang="0">
                  <a:pos x="47" y="64"/>
                </a:cxn>
                <a:cxn ang="0">
                  <a:pos x="48" y="59"/>
                </a:cxn>
                <a:cxn ang="0">
                  <a:pos x="50" y="56"/>
                </a:cxn>
                <a:cxn ang="0">
                  <a:pos x="51" y="53"/>
                </a:cxn>
                <a:cxn ang="0">
                  <a:pos x="55" y="50"/>
                </a:cxn>
                <a:cxn ang="0">
                  <a:pos x="56" y="49"/>
                </a:cxn>
                <a:cxn ang="0">
                  <a:pos x="56" y="26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12" y="17"/>
                </a:cxn>
                <a:cxn ang="0">
                  <a:pos x="13" y="28"/>
                </a:cxn>
                <a:cxn ang="0">
                  <a:pos x="11" y="44"/>
                </a:cxn>
                <a:cxn ang="0">
                  <a:pos x="2" y="63"/>
                </a:cxn>
                <a:cxn ang="0">
                  <a:pos x="5" y="67"/>
                </a:cxn>
                <a:cxn ang="0">
                  <a:pos x="8" y="69"/>
                </a:cxn>
                <a:cxn ang="0">
                  <a:pos x="9" y="73"/>
                </a:cxn>
                <a:cxn ang="0">
                  <a:pos x="13" y="86"/>
                </a:cxn>
                <a:cxn ang="0">
                  <a:pos x="7" y="87"/>
                </a:cxn>
                <a:cxn ang="0">
                  <a:pos x="5" y="90"/>
                </a:cxn>
                <a:cxn ang="0">
                  <a:pos x="11" y="98"/>
                </a:cxn>
                <a:cxn ang="0">
                  <a:pos x="12" y="102"/>
                </a:cxn>
              </a:cxnLst>
              <a:rect l="0" t="0" r="r" b="b"/>
              <a:pathLst>
                <a:path w="58" h="103">
                  <a:moveTo>
                    <a:pt x="12" y="102"/>
                  </a:moveTo>
                  <a:cubicBezTo>
                    <a:pt x="14" y="103"/>
                    <a:pt x="16" y="102"/>
                    <a:pt x="17" y="101"/>
                  </a:cubicBezTo>
                  <a:cubicBezTo>
                    <a:pt x="18" y="99"/>
                    <a:pt x="18" y="103"/>
                    <a:pt x="20" y="101"/>
                  </a:cubicBezTo>
                  <a:cubicBezTo>
                    <a:pt x="24" y="98"/>
                    <a:pt x="27" y="101"/>
                    <a:pt x="30" y="97"/>
                  </a:cubicBezTo>
                  <a:cubicBezTo>
                    <a:pt x="32" y="94"/>
                    <a:pt x="29" y="94"/>
                    <a:pt x="30" y="93"/>
                  </a:cubicBezTo>
                  <a:cubicBezTo>
                    <a:pt x="31" y="92"/>
                    <a:pt x="37" y="94"/>
                    <a:pt x="41" y="89"/>
                  </a:cubicBezTo>
                  <a:cubicBezTo>
                    <a:pt x="44" y="84"/>
                    <a:pt x="45" y="86"/>
                    <a:pt x="44" y="83"/>
                  </a:cubicBezTo>
                  <a:cubicBezTo>
                    <a:pt x="44" y="82"/>
                    <a:pt x="49" y="80"/>
                    <a:pt x="51" y="81"/>
                  </a:cubicBezTo>
                  <a:cubicBezTo>
                    <a:pt x="52" y="77"/>
                    <a:pt x="49" y="79"/>
                    <a:pt x="49" y="76"/>
                  </a:cubicBezTo>
                  <a:cubicBezTo>
                    <a:pt x="49" y="73"/>
                    <a:pt x="48" y="74"/>
                    <a:pt x="48" y="71"/>
                  </a:cubicBezTo>
                  <a:cubicBezTo>
                    <a:pt x="48" y="68"/>
                    <a:pt x="46" y="71"/>
                    <a:pt x="45" y="70"/>
                  </a:cubicBezTo>
                  <a:cubicBezTo>
                    <a:pt x="44" y="67"/>
                    <a:pt x="49" y="67"/>
                    <a:pt x="47" y="64"/>
                  </a:cubicBezTo>
                  <a:cubicBezTo>
                    <a:pt x="45" y="61"/>
                    <a:pt x="50" y="62"/>
                    <a:pt x="48" y="59"/>
                  </a:cubicBezTo>
                  <a:cubicBezTo>
                    <a:pt x="47" y="56"/>
                    <a:pt x="50" y="59"/>
                    <a:pt x="50" y="56"/>
                  </a:cubicBezTo>
                  <a:cubicBezTo>
                    <a:pt x="49" y="54"/>
                    <a:pt x="51" y="56"/>
                    <a:pt x="51" y="53"/>
                  </a:cubicBezTo>
                  <a:cubicBezTo>
                    <a:pt x="51" y="50"/>
                    <a:pt x="53" y="50"/>
                    <a:pt x="55" y="50"/>
                  </a:cubicBezTo>
                  <a:cubicBezTo>
                    <a:pt x="58" y="51"/>
                    <a:pt x="56" y="49"/>
                    <a:pt x="56" y="4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29" y="8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2" y="9"/>
                    <a:pt x="9" y="11"/>
                    <a:pt x="12" y="17"/>
                  </a:cubicBezTo>
                  <a:cubicBezTo>
                    <a:pt x="16" y="24"/>
                    <a:pt x="13" y="21"/>
                    <a:pt x="13" y="28"/>
                  </a:cubicBezTo>
                  <a:cubicBezTo>
                    <a:pt x="13" y="34"/>
                    <a:pt x="12" y="43"/>
                    <a:pt x="11" y="44"/>
                  </a:cubicBezTo>
                  <a:cubicBezTo>
                    <a:pt x="10" y="45"/>
                    <a:pt x="0" y="57"/>
                    <a:pt x="2" y="63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1" y="67"/>
                    <a:pt x="5" y="68"/>
                    <a:pt x="8" y="69"/>
                  </a:cubicBezTo>
                  <a:cubicBezTo>
                    <a:pt x="10" y="70"/>
                    <a:pt x="8" y="73"/>
                    <a:pt x="9" y="73"/>
                  </a:cubicBezTo>
                  <a:cubicBezTo>
                    <a:pt x="11" y="74"/>
                    <a:pt x="8" y="83"/>
                    <a:pt x="13" y="86"/>
                  </a:cubicBezTo>
                  <a:cubicBezTo>
                    <a:pt x="10" y="88"/>
                    <a:pt x="8" y="87"/>
                    <a:pt x="7" y="87"/>
                  </a:cubicBezTo>
                  <a:cubicBezTo>
                    <a:pt x="5" y="86"/>
                    <a:pt x="4" y="89"/>
                    <a:pt x="5" y="90"/>
                  </a:cubicBezTo>
                  <a:cubicBezTo>
                    <a:pt x="9" y="96"/>
                    <a:pt x="11" y="95"/>
                    <a:pt x="11" y="98"/>
                  </a:cubicBezTo>
                  <a:cubicBezTo>
                    <a:pt x="12" y="102"/>
                    <a:pt x="13" y="100"/>
                    <a:pt x="12" y="10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8" name="Freeform 20183">
              <a:extLst>
                <a:ext uri="{FF2B5EF4-FFF2-40B4-BE49-F238E27FC236}">
                  <a16:creationId xmlns:a16="http://schemas.microsoft.com/office/drawing/2014/main" id="{83A877E5-3829-4E5E-8A80-0E73B9EB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021" y="3564489"/>
              <a:ext cx="379738" cy="343481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46"/>
                </a:cxn>
                <a:cxn ang="0">
                  <a:pos x="19" y="51"/>
                </a:cxn>
                <a:cxn ang="0">
                  <a:pos x="17" y="52"/>
                </a:cxn>
                <a:cxn ang="0">
                  <a:pos x="9" y="53"/>
                </a:cxn>
                <a:cxn ang="0">
                  <a:pos x="1" y="55"/>
                </a:cxn>
                <a:cxn ang="0">
                  <a:pos x="2" y="61"/>
                </a:cxn>
                <a:cxn ang="0">
                  <a:pos x="4" y="64"/>
                </a:cxn>
                <a:cxn ang="0">
                  <a:pos x="5" y="65"/>
                </a:cxn>
                <a:cxn ang="0">
                  <a:pos x="5" y="67"/>
                </a:cxn>
                <a:cxn ang="0">
                  <a:pos x="9" y="70"/>
                </a:cxn>
                <a:cxn ang="0">
                  <a:pos x="11" y="72"/>
                </a:cxn>
                <a:cxn ang="0">
                  <a:pos x="12" y="75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8" y="76"/>
                </a:cxn>
                <a:cxn ang="0">
                  <a:pos x="20" y="70"/>
                </a:cxn>
                <a:cxn ang="0">
                  <a:pos x="21" y="64"/>
                </a:cxn>
                <a:cxn ang="0">
                  <a:pos x="26" y="63"/>
                </a:cxn>
                <a:cxn ang="0">
                  <a:pos x="29" y="62"/>
                </a:cxn>
                <a:cxn ang="0">
                  <a:pos x="34" y="66"/>
                </a:cxn>
                <a:cxn ang="0">
                  <a:pos x="41" y="65"/>
                </a:cxn>
                <a:cxn ang="0">
                  <a:pos x="47" y="69"/>
                </a:cxn>
                <a:cxn ang="0">
                  <a:pos x="55" y="65"/>
                </a:cxn>
                <a:cxn ang="0">
                  <a:pos x="65" y="66"/>
                </a:cxn>
                <a:cxn ang="0">
                  <a:pos x="70" y="63"/>
                </a:cxn>
                <a:cxn ang="0">
                  <a:pos x="79" y="44"/>
                </a:cxn>
                <a:cxn ang="0">
                  <a:pos x="81" y="28"/>
                </a:cxn>
                <a:cxn ang="0">
                  <a:pos x="80" y="17"/>
                </a:cxn>
                <a:cxn ang="0">
                  <a:pos x="77" y="3"/>
                </a:cxn>
                <a:cxn ang="0">
                  <a:pos x="72" y="4"/>
                </a:cxn>
                <a:cxn ang="0">
                  <a:pos x="62" y="0"/>
                </a:cxn>
                <a:cxn ang="0">
                  <a:pos x="39" y="17"/>
                </a:cxn>
                <a:cxn ang="0">
                  <a:pos x="21" y="28"/>
                </a:cxn>
              </a:cxnLst>
              <a:rect l="0" t="0" r="r" b="b"/>
              <a:pathLst>
                <a:path w="84" h="76">
                  <a:moveTo>
                    <a:pt x="21" y="28"/>
                  </a:moveTo>
                  <a:cubicBezTo>
                    <a:pt x="21" y="28"/>
                    <a:pt x="22" y="45"/>
                    <a:pt x="21" y="46"/>
                  </a:cubicBezTo>
                  <a:cubicBezTo>
                    <a:pt x="20" y="48"/>
                    <a:pt x="21" y="51"/>
                    <a:pt x="19" y="51"/>
                  </a:cubicBezTo>
                  <a:cubicBezTo>
                    <a:pt x="17" y="51"/>
                    <a:pt x="18" y="53"/>
                    <a:pt x="17" y="52"/>
                  </a:cubicBezTo>
                  <a:cubicBezTo>
                    <a:pt x="16" y="52"/>
                    <a:pt x="15" y="53"/>
                    <a:pt x="9" y="53"/>
                  </a:cubicBezTo>
                  <a:cubicBezTo>
                    <a:pt x="4" y="53"/>
                    <a:pt x="7" y="56"/>
                    <a:pt x="1" y="55"/>
                  </a:cubicBezTo>
                  <a:cubicBezTo>
                    <a:pt x="0" y="59"/>
                    <a:pt x="1" y="57"/>
                    <a:pt x="2" y="61"/>
                  </a:cubicBezTo>
                  <a:cubicBezTo>
                    <a:pt x="2" y="64"/>
                    <a:pt x="3" y="62"/>
                    <a:pt x="4" y="64"/>
                  </a:cubicBezTo>
                  <a:cubicBezTo>
                    <a:pt x="6" y="65"/>
                    <a:pt x="6" y="66"/>
                    <a:pt x="5" y="65"/>
                  </a:cubicBezTo>
                  <a:cubicBezTo>
                    <a:pt x="4" y="65"/>
                    <a:pt x="4" y="67"/>
                    <a:pt x="5" y="67"/>
                  </a:cubicBezTo>
                  <a:cubicBezTo>
                    <a:pt x="6" y="68"/>
                    <a:pt x="8" y="71"/>
                    <a:pt x="9" y="70"/>
                  </a:cubicBezTo>
                  <a:cubicBezTo>
                    <a:pt x="10" y="68"/>
                    <a:pt x="12" y="71"/>
                    <a:pt x="11" y="72"/>
                  </a:cubicBezTo>
                  <a:cubicBezTo>
                    <a:pt x="10" y="72"/>
                    <a:pt x="11" y="73"/>
                    <a:pt x="12" y="75"/>
                  </a:cubicBezTo>
                  <a:cubicBezTo>
                    <a:pt x="13" y="73"/>
                    <a:pt x="11" y="72"/>
                    <a:pt x="13" y="72"/>
                  </a:cubicBezTo>
                  <a:cubicBezTo>
                    <a:pt x="14" y="72"/>
                    <a:pt x="13" y="70"/>
                    <a:pt x="15" y="72"/>
                  </a:cubicBezTo>
                  <a:cubicBezTo>
                    <a:pt x="17" y="74"/>
                    <a:pt x="17" y="74"/>
                    <a:pt x="18" y="76"/>
                  </a:cubicBezTo>
                  <a:cubicBezTo>
                    <a:pt x="19" y="74"/>
                    <a:pt x="17" y="71"/>
                    <a:pt x="20" y="70"/>
                  </a:cubicBezTo>
                  <a:cubicBezTo>
                    <a:pt x="22" y="68"/>
                    <a:pt x="20" y="66"/>
                    <a:pt x="21" y="64"/>
                  </a:cubicBezTo>
                  <a:cubicBezTo>
                    <a:pt x="23" y="63"/>
                    <a:pt x="23" y="63"/>
                    <a:pt x="26" y="63"/>
                  </a:cubicBezTo>
                  <a:cubicBezTo>
                    <a:pt x="28" y="63"/>
                    <a:pt x="27" y="61"/>
                    <a:pt x="29" y="62"/>
                  </a:cubicBezTo>
                  <a:cubicBezTo>
                    <a:pt x="31" y="63"/>
                    <a:pt x="33" y="62"/>
                    <a:pt x="34" y="66"/>
                  </a:cubicBezTo>
                  <a:cubicBezTo>
                    <a:pt x="36" y="70"/>
                    <a:pt x="39" y="65"/>
                    <a:pt x="41" y="65"/>
                  </a:cubicBezTo>
                  <a:cubicBezTo>
                    <a:pt x="42" y="65"/>
                    <a:pt x="44" y="68"/>
                    <a:pt x="47" y="69"/>
                  </a:cubicBezTo>
                  <a:cubicBezTo>
                    <a:pt x="51" y="69"/>
                    <a:pt x="50" y="66"/>
                    <a:pt x="55" y="65"/>
                  </a:cubicBezTo>
                  <a:cubicBezTo>
                    <a:pt x="61" y="64"/>
                    <a:pt x="64" y="69"/>
                    <a:pt x="65" y="66"/>
                  </a:cubicBezTo>
                  <a:cubicBezTo>
                    <a:pt x="66" y="63"/>
                    <a:pt x="67" y="65"/>
                    <a:pt x="70" y="63"/>
                  </a:cubicBezTo>
                  <a:cubicBezTo>
                    <a:pt x="68" y="57"/>
                    <a:pt x="78" y="45"/>
                    <a:pt x="79" y="44"/>
                  </a:cubicBezTo>
                  <a:cubicBezTo>
                    <a:pt x="80" y="43"/>
                    <a:pt x="81" y="34"/>
                    <a:pt x="81" y="28"/>
                  </a:cubicBezTo>
                  <a:cubicBezTo>
                    <a:pt x="81" y="21"/>
                    <a:pt x="84" y="24"/>
                    <a:pt x="80" y="17"/>
                  </a:cubicBezTo>
                  <a:cubicBezTo>
                    <a:pt x="77" y="11"/>
                    <a:pt x="80" y="9"/>
                    <a:pt x="77" y="3"/>
                  </a:cubicBezTo>
                  <a:cubicBezTo>
                    <a:pt x="73" y="6"/>
                    <a:pt x="74" y="7"/>
                    <a:pt x="72" y="4"/>
                  </a:cubicBezTo>
                  <a:cubicBezTo>
                    <a:pt x="70" y="1"/>
                    <a:pt x="64" y="2"/>
                    <a:pt x="62" y="0"/>
                  </a:cubicBezTo>
                  <a:cubicBezTo>
                    <a:pt x="59" y="2"/>
                    <a:pt x="45" y="12"/>
                    <a:pt x="39" y="17"/>
                  </a:cubicBezTo>
                  <a:cubicBezTo>
                    <a:pt x="33" y="21"/>
                    <a:pt x="35" y="28"/>
                    <a:pt x="21" y="2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79" name="Freeform 20184">
              <a:extLst>
                <a:ext uri="{FF2B5EF4-FFF2-40B4-BE49-F238E27FC236}">
                  <a16:creationId xmlns:a16="http://schemas.microsoft.com/office/drawing/2014/main" id="{7FF77ED7-A8E0-4B77-B7A4-06766D6C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062" y="3520601"/>
              <a:ext cx="393095" cy="442709"/>
            </a:xfrm>
            <a:custGeom>
              <a:avLst/>
              <a:gdLst/>
              <a:ahLst/>
              <a:cxnLst>
                <a:cxn ang="0">
                  <a:pos x="66" y="65"/>
                </a:cxn>
                <a:cxn ang="0">
                  <a:pos x="74" y="63"/>
                </a:cxn>
                <a:cxn ang="0">
                  <a:pos x="82" y="62"/>
                </a:cxn>
                <a:cxn ang="0">
                  <a:pos x="84" y="61"/>
                </a:cxn>
                <a:cxn ang="0">
                  <a:pos x="86" y="56"/>
                </a:cxn>
                <a:cxn ang="0">
                  <a:pos x="86" y="38"/>
                </a:cxn>
                <a:cxn ang="0">
                  <a:pos x="81" y="38"/>
                </a:cxn>
                <a:cxn ang="0">
                  <a:pos x="79" y="33"/>
                </a:cxn>
                <a:cxn ang="0">
                  <a:pos x="75" y="31"/>
                </a:cxn>
                <a:cxn ang="0">
                  <a:pos x="72" y="28"/>
                </a:cxn>
                <a:cxn ang="0">
                  <a:pos x="70" y="25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5" y="55"/>
                </a:cxn>
                <a:cxn ang="0">
                  <a:pos x="36" y="62"/>
                </a:cxn>
                <a:cxn ang="0">
                  <a:pos x="17" y="62"/>
                </a:cxn>
                <a:cxn ang="0">
                  <a:pos x="15" y="62"/>
                </a:cxn>
                <a:cxn ang="0">
                  <a:pos x="10" y="62"/>
                </a:cxn>
                <a:cxn ang="0">
                  <a:pos x="7" y="64"/>
                </a:cxn>
                <a:cxn ang="0">
                  <a:pos x="3" y="62"/>
                </a:cxn>
                <a:cxn ang="0">
                  <a:pos x="1" y="67"/>
                </a:cxn>
                <a:cxn ang="0">
                  <a:pos x="2" y="71"/>
                </a:cxn>
                <a:cxn ang="0">
                  <a:pos x="2" y="74"/>
                </a:cxn>
                <a:cxn ang="0">
                  <a:pos x="5" y="77"/>
                </a:cxn>
                <a:cxn ang="0">
                  <a:pos x="5" y="81"/>
                </a:cxn>
                <a:cxn ang="0">
                  <a:pos x="7" y="83"/>
                </a:cxn>
                <a:cxn ang="0">
                  <a:pos x="8" y="84"/>
                </a:cxn>
                <a:cxn ang="0">
                  <a:pos x="13" y="83"/>
                </a:cxn>
                <a:cxn ang="0">
                  <a:pos x="15" y="82"/>
                </a:cxn>
                <a:cxn ang="0">
                  <a:pos x="17" y="81"/>
                </a:cxn>
                <a:cxn ang="0">
                  <a:pos x="18" y="84"/>
                </a:cxn>
                <a:cxn ang="0">
                  <a:pos x="19" y="86"/>
                </a:cxn>
                <a:cxn ang="0">
                  <a:pos x="20" y="88"/>
                </a:cxn>
                <a:cxn ang="0">
                  <a:pos x="20" y="90"/>
                </a:cxn>
                <a:cxn ang="0">
                  <a:pos x="21" y="93"/>
                </a:cxn>
                <a:cxn ang="0">
                  <a:pos x="23" y="96"/>
                </a:cxn>
                <a:cxn ang="0">
                  <a:pos x="29" y="95"/>
                </a:cxn>
                <a:cxn ang="0">
                  <a:pos x="32" y="94"/>
                </a:cxn>
                <a:cxn ang="0">
                  <a:pos x="36" y="94"/>
                </a:cxn>
                <a:cxn ang="0">
                  <a:pos x="36" y="90"/>
                </a:cxn>
                <a:cxn ang="0">
                  <a:pos x="37" y="85"/>
                </a:cxn>
                <a:cxn ang="0">
                  <a:pos x="41" y="83"/>
                </a:cxn>
                <a:cxn ang="0">
                  <a:pos x="41" y="80"/>
                </a:cxn>
                <a:cxn ang="0">
                  <a:pos x="43" y="78"/>
                </a:cxn>
                <a:cxn ang="0">
                  <a:pos x="43" y="75"/>
                </a:cxn>
                <a:cxn ang="0">
                  <a:pos x="45" y="76"/>
                </a:cxn>
                <a:cxn ang="0">
                  <a:pos x="47" y="74"/>
                </a:cxn>
                <a:cxn ang="0">
                  <a:pos x="50" y="73"/>
                </a:cxn>
                <a:cxn ang="0">
                  <a:pos x="53" y="70"/>
                </a:cxn>
                <a:cxn ang="0">
                  <a:pos x="56" y="67"/>
                </a:cxn>
                <a:cxn ang="0">
                  <a:pos x="62" y="64"/>
                </a:cxn>
                <a:cxn ang="0">
                  <a:pos x="64" y="65"/>
                </a:cxn>
                <a:cxn ang="0">
                  <a:pos x="66" y="65"/>
                </a:cxn>
              </a:cxnLst>
              <a:rect l="0" t="0" r="r" b="b"/>
              <a:pathLst>
                <a:path w="87" h="98">
                  <a:moveTo>
                    <a:pt x="66" y="65"/>
                  </a:moveTo>
                  <a:cubicBezTo>
                    <a:pt x="72" y="66"/>
                    <a:pt x="69" y="63"/>
                    <a:pt x="74" y="63"/>
                  </a:cubicBezTo>
                  <a:cubicBezTo>
                    <a:pt x="80" y="63"/>
                    <a:pt x="81" y="62"/>
                    <a:pt x="82" y="62"/>
                  </a:cubicBezTo>
                  <a:cubicBezTo>
                    <a:pt x="83" y="63"/>
                    <a:pt x="82" y="61"/>
                    <a:pt x="84" y="61"/>
                  </a:cubicBezTo>
                  <a:cubicBezTo>
                    <a:pt x="86" y="61"/>
                    <a:pt x="85" y="58"/>
                    <a:pt x="86" y="56"/>
                  </a:cubicBezTo>
                  <a:cubicBezTo>
                    <a:pt x="87" y="55"/>
                    <a:pt x="86" y="38"/>
                    <a:pt x="86" y="38"/>
                  </a:cubicBezTo>
                  <a:cubicBezTo>
                    <a:pt x="81" y="40"/>
                    <a:pt x="80" y="39"/>
                    <a:pt x="81" y="38"/>
                  </a:cubicBezTo>
                  <a:cubicBezTo>
                    <a:pt x="82" y="36"/>
                    <a:pt x="82" y="33"/>
                    <a:pt x="79" y="33"/>
                  </a:cubicBezTo>
                  <a:cubicBezTo>
                    <a:pt x="76" y="33"/>
                    <a:pt x="78" y="31"/>
                    <a:pt x="75" y="31"/>
                  </a:cubicBezTo>
                  <a:cubicBezTo>
                    <a:pt x="73" y="32"/>
                    <a:pt x="74" y="29"/>
                    <a:pt x="72" y="28"/>
                  </a:cubicBezTo>
                  <a:cubicBezTo>
                    <a:pt x="70" y="27"/>
                    <a:pt x="72" y="27"/>
                    <a:pt x="70" y="25"/>
                  </a:cubicBezTo>
                  <a:cubicBezTo>
                    <a:pt x="69" y="24"/>
                    <a:pt x="40" y="0"/>
                    <a:pt x="4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5" y="52"/>
                    <a:pt x="35" y="55"/>
                  </a:cubicBezTo>
                  <a:cubicBezTo>
                    <a:pt x="36" y="58"/>
                    <a:pt x="38" y="53"/>
                    <a:pt x="36" y="62"/>
                  </a:cubicBezTo>
                  <a:cubicBezTo>
                    <a:pt x="36" y="62"/>
                    <a:pt x="20" y="62"/>
                    <a:pt x="17" y="62"/>
                  </a:cubicBezTo>
                  <a:cubicBezTo>
                    <a:pt x="15" y="62"/>
                    <a:pt x="16" y="60"/>
                    <a:pt x="15" y="62"/>
                  </a:cubicBezTo>
                  <a:cubicBezTo>
                    <a:pt x="15" y="63"/>
                    <a:pt x="12" y="63"/>
                    <a:pt x="10" y="62"/>
                  </a:cubicBezTo>
                  <a:cubicBezTo>
                    <a:pt x="7" y="61"/>
                    <a:pt x="8" y="66"/>
                    <a:pt x="7" y="64"/>
                  </a:cubicBezTo>
                  <a:cubicBezTo>
                    <a:pt x="6" y="62"/>
                    <a:pt x="5" y="59"/>
                    <a:pt x="3" y="62"/>
                  </a:cubicBezTo>
                  <a:cubicBezTo>
                    <a:pt x="1" y="65"/>
                    <a:pt x="5" y="65"/>
                    <a:pt x="1" y="67"/>
                  </a:cubicBezTo>
                  <a:cubicBezTo>
                    <a:pt x="0" y="70"/>
                    <a:pt x="2" y="68"/>
                    <a:pt x="2" y="71"/>
                  </a:cubicBezTo>
                  <a:cubicBezTo>
                    <a:pt x="2" y="74"/>
                    <a:pt x="1" y="72"/>
                    <a:pt x="2" y="74"/>
                  </a:cubicBezTo>
                  <a:cubicBezTo>
                    <a:pt x="3" y="77"/>
                    <a:pt x="3" y="74"/>
                    <a:pt x="5" y="77"/>
                  </a:cubicBezTo>
                  <a:cubicBezTo>
                    <a:pt x="6" y="79"/>
                    <a:pt x="5" y="79"/>
                    <a:pt x="5" y="81"/>
                  </a:cubicBezTo>
                  <a:cubicBezTo>
                    <a:pt x="4" y="84"/>
                    <a:pt x="6" y="85"/>
                    <a:pt x="7" y="83"/>
                  </a:cubicBezTo>
                  <a:cubicBezTo>
                    <a:pt x="7" y="82"/>
                    <a:pt x="8" y="83"/>
                    <a:pt x="8" y="84"/>
                  </a:cubicBezTo>
                  <a:cubicBezTo>
                    <a:pt x="10" y="86"/>
                    <a:pt x="9" y="81"/>
                    <a:pt x="13" y="83"/>
                  </a:cubicBezTo>
                  <a:cubicBezTo>
                    <a:pt x="15" y="85"/>
                    <a:pt x="14" y="83"/>
                    <a:pt x="15" y="82"/>
                  </a:cubicBezTo>
                  <a:cubicBezTo>
                    <a:pt x="17" y="82"/>
                    <a:pt x="14" y="80"/>
                    <a:pt x="17" y="81"/>
                  </a:cubicBezTo>
                  <a:cubicBezTo>
                    <a:pt x="19" y="82"/>
                    <a:pt x="18" y="83"/>
                    <a:pt x="18" y="84"/>
                  </a:cubicBezTo>
                  <a:cubicBezTo>
                    <a:pt x="19" y="84"/>
                    <a:pt x="18" y="86"/>
                    <a:pt x="19" y="86"/>
                  </a:cubicBezTo>
                  <a:cubicBezTo>
                    <a:pt x="20" y="86"/>
                    <a:pt x="22" y="88"/>
                    <a:pt x="20" y="88"/>
                  </a:cubicBezTo>
                  <a:cubicBezTo>
                    <a:pt x="19" y="89"/>
                    <a:pt x="19" y="92"/>
                    <a:pt x="20" y="90"/>
                  </a:cubicBezTo>
                  <a:cubicBezTo>
                    <a:pt x="21" y="89"/>
                    <a:pt x="22" y="90"/>
                    <a:pt x="21" y="93"/>
                  </a:cubicBezTo>
                  <a:cubicBezTo>
                    <a:pt x="21" y="95"/>
                    <a:pt x="22" y="93"/>
                    <a:pt x="23" y="96"/>
                  </a:cubicBezTo>
                  <a:cubicBezTo>
                    <a:pt x="27" y="91"/>
                    <a:pt x="26" y="98"/>
                    <a:pt x="29" y="95"/>
                  </a:cubicBezTo>
                  <a:cubicBezTo>
                    <a:pt x="31" y="92"/>
                    <a:pt x="32" y="90"/>
                    <a:pt x="32" y="94"/>
                  </a:cubicBezTo>
                  <a:cubicBezTo>
                    <a:pt x="32" y="97"/>
                    <a:pt x="34" y="94"/>
                    <a:pt x="36" y="94"/>
                  </a:cubicBezTo>
                  <a:cubicBezTo>
                    <a:pt x="37" y="91"/>
                    <a:pt x="35" y="90"/>
                    <a:pt x="36" y="90"/>
                  </a:cubicBezTo>
                  <a:cubicBezTo>
                    <a:pt x="37" y="89"/>
                    <a:pt x="37" y="86"/>
                    <a:pt x="37" y="85"/>
                  </a:cubicBezTo>
                  <a:cubicBezTo>
                    <a:pt x="36" y="84"/>
                    <a:pt x="40" y="85"/>
                    <a:pt x="41" y="83"/>
                  </a:cubicBezTo>
                  <a:cubicBezTo>
                    <a:pt x="42" y="81"/>
                    <a:pt x="42" y="81"/>
                    <a:pt x="41" y="80"/>
                  </a:cubicBezTo>
                  <a:cubicBezTo>
                    <a:pt x="41" y="79"/>
                    <a:pt x="44" y="80"/>
                    <a:pt x="43" y="78"/>
                  </a:cubicBezTo>
                  <a:cubicBezTo>
                    <a:pt x="42" y="77"/>
                    <a:pt x="42" y="76"/>
                    <a:pt x="43" y="75"/>
                  </a:cubicBezTo>
                  <a:cubicBezTo>
                    <a:pt x="44" y="74"/>
                    <a:pt x="43" y="76"/>
                    <a:pt x="45" y="76"/>
                  </a:cubicBezTo>
                  <a:cubicBezTo>
                    <a:pt x="47" y="77"/>
                    <a:pt x="47" y="75"/>
                    <a:pt x="47" y="74"/>
                  </a:cubicBezTo>
                  <a:cubicBezTo>
                    <a:pt x="47" y="72"/>
                    <a:pt x="50" y="75"/>
                    <a:pt x="50" y="73"/>
                  </a:cubicBezTo>
                  <a:cubicBezTo>
                    <a:pt x="50" y="70"/>
                    <a:pt x="51" y="69"/>
                    <a:pt x="53" y="70"/>
                  </a:cubicBezTo>
                  <a:cubicBezTo>
                    <a:pt x="55" y="71"/>
                    <a:pt x="53" y="68"/>
                    <a:pt x="56" y="67"/>
                  </a:cubicBezTo>
                  <a:cubicBezTo>
                    <a:pt x="62" y="65"/>
                    <a:pt x="60" y="63"/>
                    <a:pt x="62" y="64"/>
                  </a:cubicBezTo>
                  <a:cubicBezTo>
                    <a:pt x="63" y="65"/>
                    <a:pt x="63" y="64"/>
                    <a:pt x="64" y="65"/>
                  </a:cubicBezTo>
                  <a:cubicBezTo>
                    <a:pt x="65" y="65"/>
                    <a:pt x="65" y="65"/>
                    <a:pt x="66" y="6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0" name="Freeform 20185">
              <a:extLst>
                <a:ext uri="{FF2B5EF4-FFF2-40B4-BE49-F238E27FC236}">
                  <a16:creationId xmlns:a16="http://schemas.microsoft.com/office/drawing/2014/main" id="{9208AD25-96A1-4A02-9BB7-0BB664938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476" y="3451904"/>
              <a:ext cx="291960" cy="370196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4" y="70"/>
                </a:cxn>
                <a:cxn ang="0">
                  <a:pos x="19" y="73"/>
                </a:cxn>
                <a:cxn ang="0">
                  <a:pos x="26" y="82"/>
                </a:cxn>
                <a:cxn ang="0">
                  <a:pos x="28" y="77"/>
                </a:cxn>
                <a:cxn ang="0">
                  <a:pos x="32" y="79"/>
                </a:cxn>
                <a:cxn ang="0">
                  <a:pos x="35" y="77"/>
                </a:cxn>
                <a:cxn ang="0">
                  <a:pos x="40" y="77"/>
                </a:cxn>
                <a:cxn ang="0">
                  <a:pos x="42" y="77"/>
                </a:cxn>
                <a:cxn ang="0">
                  <a:pos x="61" y="77"/>
                </a:cxn>
                <a:cxn ang="0">
                  <a:pos x="60" y="70"/>
                </a:cxn>
                <a:cxn ang="0">
                  <a:pos x="55" y="15"/>
                </a:cxn>
                <a:cxn ang="0">
                  <a:pos x="65" y="15"/>
                </a:cxn>
                <a:cxn ang="0">
                  <a:pos x="44" y="0"/>
                </a:cxn>
                <a:cxn ang="0">
                  <a:pos x="44" y="9"/>
                </a:cxn>
                <a:cxn ang="0">
                  <a:pos x="27" y="9"/>
                </a:cxn>
                <a:cxn ang="0">
                  <a:pos x="27" y="25"/>
                </a:cxn>
                <a:cxn ang="0">
                  <a:pos x="22" y="39"/>
                </a:cxn>
                <a:cxn ang="0">
                  <a:pos x="2" y="39"/>
                </a:cxn>
                <a:cxn ang="0">
                  <a:pos x="1" y="43"/>
                </a:cxn>
                <a:cxn ang="0">
                  <a:pos x="2" y="41"/>
                </a:cxn>
                <a:cxn ang="0">
                  <a:pos x="3" y="44"/>
                </a:cxn>
                <a:cxn ang="0">
                  <a:pos x="5" y="48"/>
                </a:cxn>
                <a:cxn ang="0">
                  <a:pos x="4" y="52"/>
                </a:cxn>
                <a:cxn ang="0">
                  <a:pos x="5" y="65"/>
                </a:cxn>
                <a:cxn ang="0">
                  <a:pos x="4" y="72"/>
                </a:cxn>
              </a:cxnLst>
              <a:rect l="0" t="0" r="r" b="b"/>
              <a:pathLst>
                <a:path w="65" h="82">
                  <a:moveTo>
                    <a:pt x="4" y="72"/>
                  </a:moveTo>
                  <a:cubicBezTo>
                    <a:pt x="4" y="69"/>
                    <a:pt x="11" y="70"/>
                    <a:pt x="14" y="70"/>
                  </a:cubicBezTo>
                  <a:cubicBezTo>
                    <a:pt x="16" y="69"/>
                    <a:pt x="18" y="72"/>
                    <a:pt x="19" y="73"/>
                  </a:cubicBezTo>
                  <a:cubicBezTo>
                    <a:pt x="21" y="74"/>
                    <a:pt x="24" y="80"/>
                    <a:pt x="26" y="82"/>
                  </a:cubicBezTo>
                  <a:cubicBezTo>
                    <a:pt x="30" y="80"/>
                    <a:pt x="26" y="80"/>
                    <a:pt x="28" y="77"/>
                  </a:cubicBezTo>
                  <a:cubicBezTo>
                    <a:pt x="30" y="74"/>
                    <a:pt x="31" y="77"/>
                    <a:pt x="32" y="79"/>
                  </a:cubicBezTo>
                  <a:cubicBezTo>
                    <a:pt x="33" y="81"/>
                    <a:pt x="32" y="76"/>
                    <a:pt x="35" y="77"/>
                  </a:cubicBezTo>
                  <a:cubicBezTo>
                    <a:pt x="37" y="78"/>
                    <a:pt x="40" y="78"/>
                    <a:pt x="40" y="77"/>
                  </a:cubicBezTo>
                  <a:cubicBezTo>
                    <a:pt x="41" y="75"/>
                    <a:pt x="40" y="77"/>
                    <a:pt x="42" y="77"/>
                  </a:cubicBezTo>
                  <a:cubicBezTo>
                    <a:pt x="45" y="77"/>
                    <a:pt x="61" y="77"/>
                    <a:pt x="61" y="77"/>
                  </a:cubicBezTo>
                  <a:cubicBezTo>
                    <a:pt x="63" y="68"/>
                    <a:pt x="61" y="73"/>
                    <a:pt x="60" y="70"/>
                  </a:cubicBezTo>
                  <a:cubicBezTo>
                    <a:pt x="60" y="67"/>
                    <a:pt x="55" y="15"/>
                    <a:pt x="5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1" y="28"/>
                    <a:pt x="20" y="27"/>
                    <a:pt x="22" y="39"/>
                  </a:cubicBezTo>
                  <a:cubicBezTo>
                    <a:pt x="22" y="39"/>
                    <a:pt x="3" y="39"/>
                    <a:pt x="2" y="39"/>
                  </a:cubicBezTo>
                  <a:cubicBezTo>
                    <a:pt x="1" y="39"/>
                    <a:pt x="0" y="41"/>
                    <a:pt x="1" y="43"/>
                  </a:cubicBezTo>
                  <a:cubicBezTo>
                    <a:pt x="2" y="43"/>
                    <a:pt x="1" y="40"/>
                    <a:pt x="2" y="41"/>
                  </a:cubicBezTo>
                  <a:cubicBezTo>
                    <a:pt x="3" y="41"/>
                    <a:pt x="2" y="44"/>
                    <a:pt x="3" y="44"/>
                  </a:cubicBezTo>
                  <a:cubicBezTo>
                    <a:pt x="4" y="43"/>
                    <a:pt x="5" y="46"/>
                    <a:pt x="5" y="48"/>
                  </a:cubicBezTo>
                  <a:cubicBezTo>
                    <a:pt x="5" y="51"/>
                    <a:pt x="2" y="51"/>
                    <a:pt x="4" y="52"/>
                  </a:cubicBezTo>
                  <a:cubicBezTo>
                    <a:pt x="5" y="53"/>
                    <a:pt x="7" y="60"/>
                    <a:pt x="5" y="65"/>
                  </a:cubicBezTo>
                  <a:cubicBezTo>
                    <a:pt x="4" y="69"/>
                    <a:pt x="3" y="70"/>
                    <a:pt x="4" y="7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1" name="Freeform 20186">
              <a:extLst>
                <a:ext uri="{FF2B5EF4-FFF2-40B4-BE49-F238E27FC236}">
                  <a16:creationId xmlns:a16="http://schemas.microsoft.com/office/drawing/2014/main" id="{9D2C8B28-407D-425F-BE15-F712111E7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900" y="3841183"/>
              <a:ext cx="284327" cy="280510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61" y="14"/>
                </a:cxn>
                <a:cxn ang="0">
                  <a:pos x="55" y="25"/>
                </a:cxn>
                <a:cxn ang="0">
                  <a:pos x="51" y="35"/>
                </a:cxn>
                <a:cxn ang="0">
                  <a:pos x="46" y="45"/>
                </a:cxn>
                <a:cxn ang="0">
                  <a:pos x="42" y="46"/>
                </a:cxn>
                <a:cxn ang="0">
                  <a:pos x="37" y="47"/>
                </a:cxn>
                <a:cxn ang="0">
                  <a:pos x="33" y="51"/>
                </a:cxn>
                <a:cxn ang="0">
                  <a:pos x="30" y="59"/>
                </a:cxn>
                <a:cxn ang="0">
                  <a:pos x="28" y="57"/>
                </a:cxn>
                <a:cxn ang="0">
                  <a:pos x="23" y="60"/>
                </a:cxn>
                <a:cxn ang="0">
                  <a:pos x="21" y="61"/>
                </a:cxn>
                <a:cxn ang="0">
                  <a:pos x="17" y="62"/>
                </a:cxn>
                <a:cxn ang="0">
                  <a:pos x="12" y="52"/>
                </a:cxn>
                <a:cxn ang="0">
                  <a:pos x="6" y="48"/>
                </a:cxn>
                <a:cxn ang="0">
                  <a:pos x="3" y="48"/>
                </a:cxn>
                <a:cxn ang="0">
                  <a:pos x="0" y="49"/>
                </a:cxn>
                <a:cxn ang="0">
                  <a:pos x="0" y="35"/>
                </a:cxn>
                <a:cxn ang="0">
                  <a:pos x="2" y="30"/>
                </a:cxn>
                <a:cxn ang="0">
                  <a:pos x="5" y="23"/>
                </a:cxn>
                <a:cxn ang="0">
                  <a:pos x="4" y="15"/>
                </a:cxn>
                <a:cxn ang="0">
                  <a:pos x="6" y="9"/>
                </a:cxn>
                <a:cxn ang="0">
                  <a:pos x="7" y="3"/>
                </a:cxn>
                <a:cxn ang="0">
                  <a:pos x="12" y="2"/>
                </a:cxn>
                <a:cxn ang="0">
                  <a:pos x="15" y="1"/>
                </a:cxn>
                <a:cxn ang="0">
                  <a:pos x="20" y="5"/>
                </a:cxn>
                <a:cxn ang="0">
                  <a:pos x="27" y="4"/>
                </a:cxn>
                <a:cxn ang="0">
                  <a:pos x="33" y="8"/>
                </a:cxn>
                <a:cxn ang="0">
                  <a:pos x="41" y="4"/>
                </a:cxn>
                <a:cxn ang="0">
                  <a:pos x="51" y="5"/>
                </a:cxn>
                <a:cxn ang="0">
                  <a:pos x="56" y="2"/>
                </a:cxn>
                <a:cxn ang="0">
                  <a:pos x="59" y="6"/>
                </a:cxn>
              </a:cxnLst>
              <a:rect l="0" t="0" r="r" b="b"/>
              <a:pathLst>
                <a:path w="63" h="62">
                  <a:moveTo>
                    <a:pt x="59" y="6"/>
                  </a:moveTo>
                  <a:cubicBezTo>
                    <a:pt x="58" y="14"/>
                    <a:pt x="63" y="9"/>
                    <a:pt x="61" y="14"/>
                  </a:cubicBezTo>
                  <a:cubicBezTo>
                    <a:pt x="60" y="20"/>
                    <a:pt x="58" y="15"/>
                    <a:pt x="55" y="25"/>
                  </a:cubicBezTo>
                  <a:cubicBezTo>
                    <a:pt x="53" y="34"/>
                    <a:pt x="53" y="34"/>
                    <a:pt x="51" y="35"/>
                  </a:cubicBezTo>
                  <a:cubicBezTo>
                    <a:pt x="49" y="36"/>
                    <a:pt x="48" y="42"/>
                    <a:pt x="46" y="45"/>
                  </a:cubicBezTo>
                  <a:cubicBezTo>
                    <a:pt x="44" y="49"/>
                    <a:pt x="45" y="49"/>
                    <a:pt x="42" y="46"/>
                  </a:cubicBezTo>
                  <a:cubicBezTo>
                    <a:pt x="40" y="43"/>
                    <a:pt x="37" y="44"/>
                    <a:pt x="37" y="47"/>
                  </a:cubicBezTo>
                  <a:cubicBezTo>
                    <a:pt x="36" y="49"/>
                    <a:pt x="34" y="47"/>
                    <a:pt x="33" y="51"/>
                  </a:cubicBezTo>
                  <a:cubicBezTo>
                    <a:pt x="31" y="54"/>
                    <a:pt x="32" y="55"/>
                    <a:pt x="30" y="5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1" y="61"/>
                    <a:pt x="24" y="61"/>
                    <a:pt x="23" y="60"/>
                  </a:cubicBezTo>
                  <a:cubicBezTo>
                    <a:pt x="22" y="59"/>
                    <a:pt x="24" y="61"/>
                    <a:pt x="21" y="61"/>
                  </a:cubicBezTo>
                  <a:cubicBezTo>
                    <a:pt x="20" y="62"/>
                    <a:pt x="20" y="62"/>
                    <a:pt x="17" y="62"/>
                  </a:cubicBezTo>
                  <a:cubicBezTo>
                    <a:pt x="14" y="62"/>
                    <a:pt x="13" y="54"/>
                    <a:pt x="12" y="52"/>
                  </a:cubicBezTo>
                  <a:cubicBezTo>
                    <a:pt x="9" y="49"/>
                    <a:pt x="8" y="48"/>
                    <a:pt x="6" y="48"/>
                  </a:cubicBezTo>
                  <a:cubicBezTo>
                    <a:pt x="3" y="49"/>
                    <a:pt x="4" y="47"/>
                    <a:pt x="3" y="48"/>
                  </a:cubicBezTo>
                  <a:cubicBezTo>
                    <a:pt x="3" y="49"/>
                    <a:pt x="2" y="49"/>
                    <a:pt x="0" y="49"/>
                  </a:cubicBezTo>
                  <a:cubicBezTo>
                    <a:pt x="1" y="43"/>
                    <a:pt x="0" y="40"/>
                    <a:pt x="0" y="35"/>
                  </a:cubicBezTo>
                  <a:cubicBezTo>
                    <a:pt x="0" y="30"/>
                    <a:pt x="1" y="33"/>
                    <a:pt x="2" y="30"/>
                  </a:cubicBezTo>
                  <a:cubicBezTo>
                    <a:pt x="2" y="27"/>
                    <a:pt x="3" y="28"/>
                    <a:pt x="5" y="23"/>
                  </a:cubicBezTo>
                  <a:cubicBezTo>
                    <a:pt x="7" y="18"/>
                    <a:pt x="3" y="18"/>
                    <a:pt x="4" y="15"/>
                  </a:cubicBezTo>
                  <a:cubicBezTo>
                    <a:pt x="5" y="13"/>
                    <a:pt x="3" y="10"/>
                    <a:pt x="6" y="9"/>
                  </a:cubicBezTo>
                  <a:cubicBezTo>
                    <a:pt x="8" y="7"/>
                    <a:pt x="6" y="5"/>
                    <a:pt x="7" y="3"/>
                  </a:cubicBezTo>
                  <a:cubicBezTo>
                    <a:pt x="9" y="2"/>
                    <a:pt x="9" y="2"/>
                    <a:pt x="12" y="2"/>
                  </a:cubicBezTo>
                  <a:cubicBezTo>
                    <a:pt x="14" y="2"/>
                    <a:pt x="13" y="0"/>
                    <a:pt x="15" y="1"/>
                  </a:cubicBezTo>
                  <a:cubicBezTo>
                    <a:pt x="17" y="2"/>
                    <a:pt x="19" y="1"/>
                    <a:pt x="20" y="5"/>
                  </a:cubicBezTo>
                  <a:cubicBezTo>
                    <a:pt x="22" y="9"/>
                    <a:pt x="25" y="4"/>
                    <a:pt x="27" y="4"/>
                  </a:cubicBezTo>
                  <a:cubicBezTo>
                    <a:pt x="28" y="4"/>
                    <a:pt x="30" y="7"/>
                    <a:pt x="33" y="8"/>
                  </a:cubicBezTo>
                  <a:cubicBezTo>
                    <a:pt x="37" y="8"/>
                    <a:pt x="36" y="5"/>
                    <a:pt x="41" y="4"/>
                  </a:cubicBezTo>
                  <a:cubicBezTo>
                    <a:pt x="47" y="3"/>
                    <a:pt x="50" y="8"/>
                    <a:pt x="51" y="5"/>
                  </a:cubicBezTo>
                  <a:cubicBezTo>
                    <a:pt x="52" y="2"/>
                    <a:pt x="53" y="4"/>
                    <a:pt x="56" y="2"/>
                  </a:cubicBezTo>
                  <a:lnTo>
                    <a:pt x="59" y="6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2" name="Freeform 20187">
              <a:extLst>
                <a:ext uri="{FF2B5EF4-FFF2-40B4-BE49-F238E27FC236}">
                  <a16:creationId xmlns:a16="http://schemas.microsoft.com/office/drawing/2014/main" id="{91300DDB-0594-4873-8470-308E49465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869" y="3927053"/>
              <a:ext cx="311042" cy="253795"/>
            </a:xfrm>
            <a:custGeom>
              <a:avLst/>
              <a:gdLst/>
              <a:ahLst/>
              <a:cxnLst>
                <a:cxn ang="0">
                  <a:pos x="69" y="38"/>
                </a:cxn>
                <a:cxn ang="0">
                  <a:pos x="65" y="38"/>
                </a:cxn>
                <a:cxn ang="0">
                  <a:pos x="57" y="37"/>
                </a:cxn>
                <a:cxn ang="0">
                  <a:pos x="50" y="39"/>
                </a:cxn>
                <a:cxn ang="0">
                  <a:pos x="44" y="41"/>
                </a:cxn>
                <a:cxn ang="0">
                  <a:pos x="33" y="42"/>
                </a:cxn>
                <a:cxn ang="0">
                  <a:pos x="29" y="38"/>
                </a:cxn>
                <a:cxn ang="0">
                  <a:pos x="23" y="42"/>
                </a:cxn>
                <a:cxn ang="0">
                  <a:pos x="23" y="48"/>
                </a:cxn>
                <a:cxn ang="0">
                  <a:pos x="18" y="47"/>
                </a:cxn>
                <a:cxn ang="0">
                  <a:pos x="13" y="47"/>
                </a:cxn>
                <a:cxn ang="0">
                  <a:pos x="10" y="56"/>
                </a:cxn>
                <a:cxn ang="0">
                  <a:pos x="5" y="46"/>
                </a:cxn>
                <a:cxn ang="0">
                  <a:pos x="3" y="42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6" y="22"/>
                </a:cxn>
                <a:cxn ang="0">
                  <a:pos x="11" y="21"/>
                </a:cxn>
                <a:cxn ang="0">
                  <a:pos x="14" y="21"/>
                </a:cxn>
                <a:cxn ang="0">
                  <a:pos x="24" y="17"/>
                </a:cxn>
                <a:cxn ang="0">
                  <a:pos x="24" y="13"/>
                </a:cxn>
                <a:cxn ang="0">
                  <a:pos x="35" y="9"/>
                </a:cxn>
                <a:cxn ang="0">
                  <a:pos x="38" y="3"/>
                </a:cxn>
                <a:cxn ang="0">
                  <a:pos x="45" y="1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6" y="19"/>
                </a:cxn>
                <a:cxn ang="0">
                  <a:pos x="59" y="24"/>
                </a:cxn>
                <a:cxn ang="0">
                  <a:pos x="63" y="29"/>
                </a:cxn>
                <a:cxn ang="0">
                  <a:pos x="66" y="33"/>
                </a:cxn>
                <a:cxn ang="0">
                  <a:pos x="69" y="38"/>
                </a:cxn>
              </a:cxnLst>
              <a:rect l="0" t="0" r="r" b="b"/>
              <a:pathLst>
                <a:path w="69" h="56">
                  <a:moveTo>
                    <a:pt x="69" y="38"/>
                  </a:moveTo>
                  <a:cubicBezTo>
                    <a:pt x="67" y="38"/>
                    <a:pt x="67" y="36"/>
                    <a:pt x="65" y="38"/>
                  </a:cubicBezTo>
                  <a:cubicBezTo>
                    <a:pt x="64" y="40"/>
                    <a:pt x="59" y="34"/>
                    <a:pt x="57" y="37"/>
                  </a:cubicBezTo>
                  <a:cubicBezTo>
                    <a:pt x="55" y="40"/>
                    <a:pt x="55" y="36"/>
                    <a:pt x="50" y="39"/>
                  </a:cubicBezTo>
                  <a:cubicBezTo>
                    <a:pt x="44" y="43"/>
                    <a:pt x="46" y="36"/>
                    <a:pt x="44" y="41"/>
                  </a:cubicBezTo>
                  <a:cubicBezTo>
                    <a:pt x="42" y="46"/>
                    <a:pt x="39" y="42"/>
                    <a:pt x="33" y="42"/>
                  </a:cubicBezTo>
                  <a:cubicBezTo>
                    <a:pt x="31" y="42"/>
                    <a:pt x="33" y="40"/>
                    <a:pt x="29" y="38"/>
                  </a:cubicBezTo>
                  <a:cubicBezTo>
                    <a:pt x="24" y="36"/>
                    <a:pt x="24" y="41"/>
                    <a:pt x="23" y="42"/>
                  </a:cubicBezTo>
                  <a:cubicBezTo>
                    <a:pt x="21" y="43"/>
                    <a:pt x="22" y="45"/>
                    <a:pt x="23" y="48"/>
                  </a:cubicBezTo>
                  <a:cubicBezTo>
                    <a:pt x="21" y="46"/>
                    <a:pt x="20" y="49"/>
                    <a:pt x="18" y="47"/>
                  </a:cubicBezTo>
                  <a:cubicBezTo>
                    <a:pt x="16" y="46"/>
                    <a:pt x="16" y="48"/>
                    <a:pt x="13" y="47"/>
                  </a:cubicBezTo>
                  <a:cubicBezTo>
                    <a:pt x="10" y="47"/>
                    <a:pt x="12" y="52"/>
                    <a:pt x="10" y="56"/>
                  </a:cubicBezTo>
                  <a:cubicBezTo>
                    <a:pt x="9" y="49"/>
                    <a:pt x="7" y="48"/>
                    <a:pt x="5" y="46"/>
                  </a:cubicBezTo>
                  <a:cubicBezTo>
                    <a:pt x="3" y="44"/>
                    <a:pt x="5" y="42"/>
                    <a:pt x="3" y="42"/>
                  </a:cubicBezTo>
                  <a:cubicBezTo>
                    <a:pt x="2" y="41"/>
                    <a:pt x="1" y="38"/>
                    <a:pt x="1" y="34"/>
                  </a:cubicBezTo>
                  <a:cubicBezTo>
                    <a:pt x="2" y="31"/>
                    <a:pt x="0" y="32"/>
                    <a:pt x="1" y="31"/>
                  </a:cubicBezTo>
                  <a:cubicBezTo>
                    <a:pt x="3" y="30"/>
                    <a:pt x="4" y="26"/>
                    <a:pt x="6" y="22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19"/>
                    <a:pt x="12" y="23"/>
                    <a:pt x="14" y="21"/>
                  </a:cubicBezTo>
                  <a:cubicBezTo>
                    <a:pt x="18" y="18"/>
                    <a:pt x="21" y="21"/>
                    <a:pt x="24" y="17"/>
                  </a:cubicBezTo>
                  <a:cubicBezTo>
                    <a:pt x="26" y="14"/>
                    <a:pt x="23" y="14"/>
                    <a:pt x="24" y="13"/>
                  </a:cubicBezTo>
                  <a:cubicBezTo>
                    <a:pt x="25" y="12"/>
                    <a:pt x="31" y="14"/>
                    <a:pt x="35" y="9"/>
                  </a:cubicBezTo>
                  <a:cubicBezTo>
                    <a:pt x="38" y="4"/>
                    <a:pt x="39" y="6"/>
                    <a:pt x="38" y="3"/>
                  </a:cubicBezTo>
                  <a:cubicBezTo>
                    <a:pt x="38" y="2"/>
                    <a:pt x="43" y="0"/>
                    <a:pt x="45" y="1"/>
                  </a:cubicBezTo>
                  <a:cubicBezTo>
                    <a:pt x="47" y="4"/>
                    <a:pt x="50" y="7"/>
                    <a:pt x="48" y="11"/>
                  </a:cubicBezTo>
                  <a:cubicBezTo>
                    <a:pt x="47" y="18"/>
                    <a:pt x="53" y="14"/>
                    <a:pt x="51" y="16"/>
                  </a:cubicBezTo>
                  <a:cubicBezTo>
                    <a:pt x="50" y="19"/>
                    <a:pt x="54" y="17"/>
                    <a:pt x="56" y="19"/>
                  </a:cubicBezTo>
                  <a:cubicBezTo>
                    <a:pt x="58" y="22"/>
                    <a:pt x="55" y="21"/>
                    <a:pt x="59" y="24"/>
                  </a:cubicBezTo>
                  <a:cubicBezTo>
                    <a:pt x="62" y="27"/>
                    <a:pt x="63" y="27"/>
                    <a:pt x="63" y="29"/>
                  </a:cubicBezTo>
                  <a:cubicBezTo>
                    <a:pt x="62" y="31"/>
                    <a:pt x="63" y="31"/>
                    <a:pt x="66" y="33"/>
                  </a:cubicBezTo>
                  <a:cubicBezTo>
                    <a:pt x="68" y="33"/>
                    <a:pt x="67" y="36"/>
                    <a:pt x="69" y="3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3" name="Freeform 20188">
              <a:extLst>
                <a:ext uri="{FF2B5EF4-FFF2-40B4-BE49-F238E27FC236}">
                  <a16:creationId xmlns:a16="http://schemas.microsoft.com/office/drawing/2014/main" id="{F436B3B2-1432-4874-96F8-B3F13B764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385" y="3867898"/>
              <a:ext cx="179373" cy="330124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2" y="69"/>
                </a:cxn>
                <a:cxn ang="0">
                  <a:pos x="36" y="70"/>
                </a:cxn>
                <a:cxn ang="0">
                  <a:pos x="39" y="72"/>
                </a:cxn>
                <a:cxn ang="0">
                  <a:pos x="40" y="69"/>
                </a:cxn>
                <a:cxn ang="0">
                  <a:pos x="35" y="59"/>
                </a:cxn>
                <a:cxn ang="0">
                  <a:pos x="33" y="55"/>
                </a:cxn>
                <a:cxn ang="0">
                  <a:pos x="31" y="47"/>
                </a:cxn>
                <a:cxn ang="0">
                  <a:pos x="31" y="44"/>
                </a:cxn>
                <a:cxn ang="0">
                  <a:pos x="36" y="35"/>
                </a:cxn>
                <a:cxn ang="0">
                  <a:pos x="35" y="31"/>
                </a:cxn>
                <a:cxn ang="0">
                  <a:pos x="29" y="23"/>
                </a:cxn>
                <a:cxn ang="0">
                  <a:pos x="31" y="20"/>
                </a:cxn>
                <a:cxn ang="0">
                  <a:pos x="37" y="19"/>
                </a:cxn>
                <a:cxn ang="0">
                  <a:pos x="33" y="6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31" y="8"/>
                </a:cxn>
                <a:cxn ang="0">
                  <a:pos x="25" y="19"/>
                </a:cxn>
                <a:cxn ang="0">
                  <a:pos x="21" y="29"/>
                </a:cxn>
                <a:cxn ang="0">
                  <a:pos x="16" y="39"/>
                </a:cxn>
                <a:cxn ang="0">
                  <a:pos x="12" y="40"/>
                </a:cxn>
                <a:cxn ang="0">
                  <a:pos x="7" y="41"/>
                </a:cxn>
                <a:cxn ang="0">
                  <a:pos x="3" y="45"/>
                </a:cxn>
                <a:cxn ang="0">
                  <a:pos x="0" y="53"/>
                </a:cxn>
                <a:cxn ang="0">
                  <a:pos x="2" y="55"/>
                </a:cxn>
                <a:cxn ang="0">
                  <a:pos x="3" y="58"/>
                </a:cxn>
                <a:cxn ang="0">
                  <a:pos x="6" y="57"/>
                </a:cxn>
                <a:cxn ang="0">
                  <a:pos x="6" y="60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14" y="69"/>
                </a:cxn>
                <a:cxn ang="0">
                  <a:pos x="20" y="68"/>
                </a:cxn>
                <a:cxn ang="0">
                  <a:pos x="25" y="69"/>
                </a:cxn>
              </a:cxnLst>
              <a:rect l="0" t="0" r="r" b="b"/>
              <a:pathLst>
                <a:path w="40" h="73">
                  <a:moveTo>
                    <a:pt x="25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4" y="70"/>
                    <a:pt x="36" y="70"/>
                  </a:cubicBezTo>
                  <a:cubicBezTo>
                    <a:pt x="38" y="71"/>
                    <a:pt x="39" y="73"/>
                    <a:pt x="39" y="72"/>
                  </a:cubicBezTo>
                  <a:cubicBezTo>
                    <a:pt x="40" y="72"/>
                    <a:pt x="39" y="70"/>
                    <a:pt x="40" y="69"/>
                  </a:cubicBezTo>
                  <a:cubicBezTo>
                    <a:pt x="39" y="62"/>
                    <a:pt x="37" y="61"/>
                    <a:pt x="35" y="59"/>
                  </a:cubicBezTo>
                  <a:cubicBezTo>
                    <a:pt x="33" y="57"/>
                    <a:pt x="35" y="55"/>
                    <a:pt x="33" y="55"/>
                  </a:cubicBezTo>
                  <a:cubicBezTo>
                    <a:pt x="32" y="54"/>
                    <a:pt x="31" y="51"/>
                    <a:pt x="31" y="47"/>
                  </a:cubicBezTo>
                  <a:cubicBezTo>
                    <a:pt x="32" y="44"/>
                    <a:pt x="30" y="45"/>
                    <a:pt x="31" y="44"/>
                  </a:cubicBezTo>
                  <a:cubicBezTo>
                    <a:pt x="33" y="43"/>
                    <a:pt x="34" y="39"/>
                    <a:pt x="36" y="35"/>
                  </a:cubicBezTo>
                  <a:cubicBezTo>
                    <a:pt x="37" y="33"/>
                    <a:pt x="36" y="35"/>
                    <a:pt x="35" y="31"/>
                  </a:cubicBezTo>
                  <a:cubicBezTo>
                    <a:pt x="35" y="28"/>
                    <a:pt x="33" y="29"/>
                    <a:pt x="29" y="23"/>
                  </a:cubicBezTo>
                  <a:cubicBezTo>
                    <a:pt x="28" y="22"/>
                    <a:pt x="29" y="19"/>
                    <a:pt x="31" y="20"/>
                  </a:cubicBezTo>
                  <a:cubicBezTo>
                    <a:pt x="32" y="20"/>
                    <a:pt x="34" y="21"/>
                    <a:pt x="37" y="19"/>
                  </a:cubicBezTo>
                  <a:cubicBezTo>
                    <a:pt x="32" y="16"/>
                    <a:pt x="35" y="7"/>
                    <a:pt x="33" y="6"/>
                  </a:cubicBezTo>
                  <a:cubicBezTo>
                    <a:pt x="32" y="6"/>
                    <a:pt x="34" y="3"/>
                    <a:pt x="32" y="2"/>
                  </a:cubicBezTo>
                  <a:cubicBezTo>
                    <a:pt x="29" y="1"/>
                    <a:pt x="35" y="0"/>
                    <a:pt x="29" y="0"/>
                  </a:cubicBezTo>
                  <a:cubicBezTo>
                    <a:pt x="28" y="8"/>
                    <a:pt x="33" y="3"/>
                    <a:pt x="31" y="8"/>
                  </a:cubicBezTo>
                  <a:cubicBezTo>
                    <a:pt x="30" y="14"/>
                    <a:pt x="28" y="9"/>
                    <a:pt x="25" y="19"/>
                  </a:cubicBezTo>
                  <a:cubicBezTo>
                    <a:pt x="23" y="28"/>
                    <a:pt x="23" y="28"/>
                    <a:pt x="21" y="29"/>
                  </a:cubicBezTo>
                  <a:cubicBezTo>
                    <a:pt x="19" y="30"/>
                    <a:pt x="18" y="36"/>
                    <a:pt x="16" y="39"/>
                  </a:cubicBezTo>
                  <a:cubicBezTo>
                    <a:pt x="14" y="43"/>
                    <a:pt x="15" y="43"/>
                    <a:pt x="12" y="40"/>
                  </a:cubicBezTo>
                  <a:cubicBezTo>
                    <a:pt x="10" y="37"/>
                    <a:pt x="7" y="38"/>
                    <a:pt x="7" y="41"/>
                  </a:cubicBezTo>
                  <a:cubicBezTo>
                    <a:pt x="6" y="43"/>
                    <a:pt x="4" y="41"/>
                    <a:pt x="3" y="45"/>
                  </a:cubicBezTo>
                  <a:cubicBezTo>
                    <a:pt x="1" y="48"/>
                    <a:pt x="2" y="49"/>
                    <a:pt x="0" y="53"/>
                  </a:cubicBezTo>
                  <a:cubicBezTo>
                    <a:pt x="0" y="56"/>
                    <a:pt x="1" y="52"/>
                    <a:pt x="2" y="55"/>
                  </a:cubicBezTo>
                  <a:cubicBezTo>
                    <a:pt x="2" y="57"/>
                    <a:pt x="2" y="57"/>
                    <a:pt x="3" y="58"/>
                  </a:cubicBezTo>
                  <a:cubicBezTo>
                    <a:pt x="5" y="59"/>
                    <a:pt x="4" y="56"/>
                    <a:pt x="6" y="57"/>
                  </a:cubicBezTo>
                  <a:cubicBezTo>
                    <a:pt x="7" y="58"/>
                    <a:pt x="4" y="58"/>
                    <a:pt x="6" y="60"/>
                  </a:cubicBezTo>
                  <a:cubicBezTo>
                    <a:pt x="7" y="61"/>
                    <a:pt x="5" y="60"/>
                    <a:pt x="6" y="62"/>
                  </a:cubicBezTo>
                  <a:cubicBezTo>
                    <a:pt x="8" y="64"/>
                    <a:pt x="6" y="66"/>
                    <a:pt x="6" y="68"/>
                  </a:cubicBezTo>
                  <a:cubicBezTo>
                    <a:pt x="8" y="70"/>
                    <a:pt x="9" y="69"/>
                    <a:pt x="14" y="69"/>
                  </a:cubicBezTo>
                  <a:cubicBezTo>
                    <a:pt x="15" y="68"/>
                    <a:pt x="15" y="68"/>
                    <a:pt x="20" y="68"/>
                  </a:cubicBezTo>
                  <a:cubicBezTo>
                    <a:pt x="26" y="68"/>
                    <a:pt x="24" y="68"/>
                    <a:pt x="25" y="6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4" name="Freeform 20189">
              <a:extLst>
                <a:ext uri="{FF2B5EF4-FFF2-40B4-BE49-F238E27FC236}">
                  <a16:creationId xmlns:a16="http://schemas.microsoft.com/office/drawing/2014/main" id="{AEC41E7B-70C2-479F-B484-7DB525E7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172" y="4365945"/>
              <a:ext cx="303409" cy="396912"/>
            </a:xfrm>
            <a:custGeom>
              <a:avLst/>
              <a:gdLst/>
              <a:ahLst/>
              <a:cxnLst>
                <a:cxn ang="0">
                  <a:pos x="52" y="87"/>
                </a:cxn>
                <a:cxn ang="0">
                  <a:pos x="50" y="86"/>
                </a:cxn>
                <a:cxn ang="0">
                  <a:pos x="47" y="86"/>
                </a:cxn>
                <a:cxn ang="0">
                  <a:pos x="38" y="84"/>
                </a:cxn>
                <a:cxn ang="0">
                  <a:pos x="33" y="83"/>
                </a:cxn>
                <a:cxn ang="0">
                  <a:pos x="14" y="83"/>
                </a:cxn>
                <a:cxn ang="0">
                  <a:pos x="8" y="80"/>
                </a:cxn>
                <a:cxn ang="0">
                  <a:pos x="1" y="82"/>
                </a:cxn>
                <a:cxn ang="0">
                  <a:pos x="3" y="71"/>
                </a:cxn>
                <a:cxn ang="0">
                  <a:pos x="9" y="52"/>
                </a:cxn>
                <a:cxn ang="0">
                  <a:pos x="12" y="39"/>
                </a:cxn>
                <a:cxn ang="0">
                  <a:pos x="9" y="27"/>
                </a:cxn>
                <a:cxn ang="0">
                  <a:pos x="5" y="11"/>
                </a:cxn>
                <a:cxn ang="0">
                  <a:pos x="9" y="9"/>
                </a:cxn>
                <a:cxn ang="0">
                  <a:pos x="20" y="10"/>
                </a:cxn>
                <a:cxn ang="0">
                  <a:pos x="27" y="12"/>
                </a:cxn>
                <a:cxn ang="0">
                  <a:pos x="29" y="17"/>
                </a:cxn>
                <a:cxn ang="0">
                  <a:pos x="31" y="22"/>
                </a:cxn>
                <a:cxn ang="0">
                  <a:pos x="38" y="23"/>
                </a:cxn>
                <a:cxn ang="0">
                  <a:pos x="41" y="22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17"/>
                </a:cxn>
                <a:cxn ang="0">
                  <a:pos x="54" y="19"/>
                </a:cxn>
                <a:cxn ang="0">
                  <a:pos x="54" y="24"/>
                </a:cxn>
                <a:cxn ang="0">
                  <a:pos x="55" y="35"/>
                </a:cxn>
                <a:cxn ang="0">
                  <a:pos x="56" y="44"/>
                </a:cxn>
                <a:cxn ang="0">
                  <a:pos x="59" y="42"/>
                </a:cxn>
                <a:cxn ang="0">
                  <a:pos x="63" y="42"/>
                </a:cxn>
                <a:cxn ang="0">
                  <a:pos x="65" y="41"/>
                </a:cxn>
                <a:cxn ang="0">
                  <a:pos x="65" y="47"/>
                </a:cxn>
                <a:cxn ang="0">
                  <a:pos x="65" y="51"/>
                </a:cxn>
                <a:cxn ang="0">
                  <a:pos x="64" y="55"/>
                </a:cxn>
                <a:cxn ang="0">
                  <a:pos x="55" y="56"/>
                </a:cxn>
                <a:cxn ang="0">
                  <a:pos x="55" y="73"/>
                </a:cxn>
                <a:cxn ang="0">
                  <a:pos x="62" y="84"/>
                </a:cxn>
                <a:cxn ang="0">
                  <a:pos x="52" y="8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4" y="7"/>
                </a:cxn>
              </a:cxnLst>
              <a:rect l="0" t="0" r="r" b="b"/>
              <a:pathLst>
                <a:path w="67" h="88">
                  <a:moveTo>
                    <a:pt x="52" y="87"/>
                  </a:moveTo>
                  <a:cubicBezTo>
                    <a:pt x="51" y="87"/>
                    <a:pt x="50" y="85"/>
                    <a:pt x="50" y="86"/>
                  </a:cubicBezTo>
                  <a:cubicBezTo>
                    <a:pt x="49" y="87"/>
                    <a:pt x="49" y="87"/>
                    <a:pt x="47" y="86"/>
                  </a:cubicBezTo>
                  <a:cubicBezTo>
                    <a:pt x="45" y="85"/>
                    <a:pt x="39" y="88"/>
                    <a:pt x="38" y="84"/>
                  </a:cubicBezTo>
                  <a:cubicBezTo>
                    <a:pt x="37" y="82"/>
                    <a:pt x="36" y="83"/>
                    <a:pt x="33" y="83"/>
                  </a:cubicBezTo>
                  <a:cubicBezTo>
                    <a:pt x="30" y="83"/>
                    <a:pt x="17" y="83"/>
                    <a:pt x="14" y="83"/>
                  </a:cubicBezTo>
                  <a:cubicBezTo>
                    <a:pt x="11" y="83"/>
                    <a:pt x="12" y="78"/>
                    <a:pt x="8" y="80"/>
                  </a:cubicBezTo>
                  <a:cubicBezTo>
                    <a:pt x="5" y="82"/>
                    <a:pt x="5" y="82"/>
                    <a:pt x="1" y="82"/>
                  </a:cubicBezTo>
                  <a:cubicBezTo>
                    <a:pt x="2" y="76"/>
                    <a:pt x="0" y="75"/>
                    <a:pt x="3" y="71"/>
                  </a:cubicBezTo>
                  <a:cubicBezTo>
                    <a:pt x="5" y="67"/>
                    <a:pt x="3" y="56"/>
                    <a:pt x="9" y="52"/>
                  </a:cubicBezTo>
                  <a:cubicBezTo>
                    <a:pt x="13" y="49"/>
                    <a:pt x="13" y="43"/>
                    <a:pt x="12" y="39"/>
                  </a:cubicBezTo>
                  <a:cubicBezTo>
                    <a:pt x="10" y="35"/>
                    <a:pt x="7" y="30"/>
                    <a:pt x="9" y="27"/>
                  </a:cubicBezTo>
                  <a:cubicBezTo>
                    <a:pt x="11" y="25"/>
                    <a:pt x="5" y="13"/>
                    <a:pt x="5" y="11"/>
                  </a:cubicBezTo>
                  <a:cubicBezTo>
                    <a:pt x="4" y="10"/>
                    <a:pt x="6" y="11"/>
                    <a:pt x="9" y="9"/>
                  </a:cubicBezTo>
                  <a:cubicBezTo>
                    <a:pt x="13" y="9"/>
                    <a:pt x="12" y="10"/>
                    <a:pt x="20" y="10"/>
                  </a:cubicBezTo>
                  <a:cubicBezTo>
                    <a:pt x="27" y="9"/>
                    <a:pt x="27" y="9"/>
                    <a:pt x="27" y="12"/>
                  </a:cubicBezTo>
                  <a:cubicBezTo>
                    <a:pt x="28" y="15"/>
                    <a:pt x="29" y="15"/>
                    <a:pt x="29" y="17"/>
                  </a:cubicBezTo>
                  <a:cubicBezTo>
                    <a:pt x="29" y="20"/>
                    <a:pt x="30" y="19"/>
                    <a:pt x="31" y="22"/>
                  </a:cubicBezTo>
                  <a:cubicBezTo>
                    <a:pt x="32" y="25"/>
                    <a:pt x="37" y="22"/>
                    <a:pt x="38" y="23"/>
                  </a:cubicBezTo>
                  <a:cubicBezTo>
                    <a:pt x="39" y="23"/>
                    <a:pt x="42" y="24"/>
                    <a:pt x="41" y="22"/>
                  </a:cubicBezTo>
                  <a:cubicBezTo>
                    <a:pt x="41" y="19"/>
                    <a:pt x="42" y="21"/>
                    <a:pt x="42" y="18"/>
                  </a:cubicBezTo>
                  <a:cubicBezTo>
                    <a:pt x="42" y="15"/>
                    <a:pt x="45" y="17"/>
                    <a:pt x="46" y="16"/>
                  </a:cubicBezTo>
                  <a:cubicBezTo>
                    <a:pt x="47" y="15"/>
                    <a:pt x="48" y="16"/>
                    <a:pt x="48" y="17"/>
                  </a:cubicBezTo>
                  <a:cubicBezTo>
                    <a:pt x="46" y="20"/>
                    <a:pt x="54" y="17"/>
                    <a:pt x="54" y="19"/>
                  </a:cubicBezTo>
                  <a:cubicBezTo>
                    <a:pt x="54" y="21"/>
                    <a:pt x="53" y="21"/>
                    <a:pt x="54" y="24"/>
                  </a:cubicBezTo>
                  <a:cubicBezTo>
                    <a:pt x="55" y="27"/>
                    <a:pt x="52" y="31"/>
                    <a:pt x="55" y="35"/>
                  </a:cubicBezTo>
                  <a:cubicBezTo>
                    <a:pt x="58" y="39"/>
                    <a:pt x="54" y="43"/>
                    <a:pt x="56" y="44"/>
                  </a:cubicBezTo>
                  <a:cubicBezTo>
                    <a:pt x="58" y="44"/>
                    <a:pt x="57" y="42"/>
                    <a:pt x="59" y="42"/>
                  </a:cubicBezTo>
                  <a:cubicBezTo>
                    <a:pt x="61" y="43"/>
                    <a:pt x="62" y="41"/>
                    <a:pt x="63" y="42"/>
                  </a:cubicBezTo>
                  <a:cubicBezTo>
                    <a:pt x="65" y="42"/>
                    <a:pt x="65" y="42"/>
                    <a:pt x="65" y="41"/>
                  </a:cubicBezTo>
                  <a:cubicBezTo>
                    <a:pt x="65" y="42"/>
                    <a:pt x="66" y="43"/>
                    <a:pt x="65" y="47"/>
                  </a:cubicBezTo>
                  <a:cubicBezTo>
                    <a:pt x="64" y="50"/>
                    <a:pt x="67" y="50"/>
                    <a:pt x="65" y="51"/>
                  </a:cubicBezTo>
                  <a:cubicBezTo>
                    <a:pt x="64" y="53"/>
                    <a:pt x="66" y="55"/>
                    <a:pt x="64" y="55"/>
                  </a:cubicBezTo>
                  <a:cubicBezTo>
                    <a:pt x="58" y="55"/>
                    <a:pt x="55" y="54"/>
                    <a:pt x="55" y="56"/>
                  </a:cubicBezTo>
                  <a:cubicBezTo>
                    <a:pt x="55" y="59"/>
                    <a:pt x="55" y="71"/>
                    <a:pt x="55" y="73"/>
                  </a:cubicBezTo>
                  <a:cubicBezTo>
                    <a:pt x="55" y="77"/>
                    <a:pt x="59" y="81"/>
                    <a:pt x="62" y="84"/>
                  </a:cubicBezTo>
                  <a:cubicBezTo>
                    <a:pt x="62" y="84"/>
                    <a:pt x="54" y="86"/>
                    <a:pt x="52" y="87"/>
                  </a:cubicBezTo>
                  <a:close/>
                  <a:moveTo>
                    <a:pt x="4" y="7"/>
                  </a:moveTo>
                  <a:cubicBezTo>
                    <a:pt x="3" y="9"/>
                    <a:pt x="4" y="8"/>
                    <a:pt x="4" y="9"/>
                  </a:cubicBezTo>
                  <a:cubicBezTo>
                    <a:pt x="7" y="9"/>
                    <a:pt x="5" y="5"/>
                    <a:pt x="6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6" y="1"/>
                    <a:pt x="4" y="2"/>
                    <a:pt x="3" y="4"/>
                  </a:cubicBezTo>
                  <a:cubicBezTo>
                    <a:pt x="4" y="5"/>
                    <a:pt x="4" y="6"/>
                    <a:pt x="4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5" name="Freeform 20190">
              <a:extLst>
                <a:ext uri="{FF2B5EF4-FFF2-40B4-BE49-F238E27FC236}">
                  <a16:creationId xmlns:a16="http://schemas.microsoft.com/office/drawing/2014/main" id="{1A1D5D4F-88A1-4320-A398-BEAFB6E5F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632" y="4135050"/>
              <a:ext cx="181282" cy="25379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1" y="15"/>
                </a:cxn>
                <a:cxn ang="0">
                  <a:pos x="15" y="15"/>
                </a:cxn>
                <a:cxn ang="0">
                  <a:pos x="17" y="19"/>
                </a:cxn>
                <a:cxn ang="0">
                  <a:pos x="15" y="24"/>
                </a:cxn>
                <a:cxn ang="0">
                  <a:pos x="18" y="28"/>
                </a:cxn>
                <a:cxn ang="0">
                  <a:pos x="17" y="36"/>
                </a:cxn>
                <a:cxn ang="0">
                  <a:pos x="16" y="39"/>
                </a:cxn>
                <a:cxn ang="0">
                  <a:pos x="14" y="38"/>
                </a:cxn>
                <a:cxn ang="0">
                  <a:pos x="9" y="36"/>
                </a:cxn>
                <a:cxn ang="0">
                  <a:pos x="8" y="37"/>
                </a:cxn>
                <a:cxn ang="0">
                  <a:pos x="4" y="39"/>
                </a:cxn>
                <a:cxn ang="0">
                  <a:pos x="4" y="44"/>
                </a:cxn>
                <a:cxn ang="0">
                  <a:pos x="3" y="47"/>
                </a:cxn>
                <a:cxn ang="0">
                  <a:pos x="0" y="48"/>
                </a:cxn>
                <a:cxn ang="0">
                  <a:pos x="4" y="53"/>
                </a:cxn>
                <a:cxn ang="0">
                  <a:pos x="5" y="55"/>
                </a:cxn>
                <a:cxn ang="0">
                  <a:pos x="9" y="52"/>
                </a:cxn>
                <a:cxn ang="0">
                  <a:pos x="11" y="53"/>
                </a:cxn>
                <a:cxn ang="0">
                  <a:pos x="17" y="51"/>
                </a:cxn>
                <a:cxn ang="0">
                  <a:pos x="18" y="54"/>
                </a:cxn>
                <a:cxn ang="0">
                  <a:pos x="24" y="49"/>
                </a:cxn>
                <a:cxn ang="0">
                  <a:pos x="27" y="43"/>
                </a:cxn>
                <a:cxn ang="0">
                  <a:pos x="33" y="30"/>
                </a:cxn>
                <a:cxn ang="0">
                  <a:pos x="36" y="22"/>
                </a:cxn>
                <a:cxn ang="0">
                  <a:pos x="36" y="15"/>
                </a:cxn>
                <a:cxn ang="0">
                  <a:pos x="37" y="7"/>
                </a:cxn>
                <a:cxn ang="0">
                  <a:pos x="40" y="2"/>
                </a:cxn>
                <a:cxn ang="0">
                  <a:pos x="35" y="1"/>
                </a:cxn>
                <a:cxn ang="0">
                  <a:pos x="30" y="1"/>
                </a:cxn>
                <a:cxn ang="0">
                  <a:pos x="27" y="10"/>
                </a:cxn>
                <a:cxn ang="0">
                  <a:pos x="26" y="13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2" y="10"/>
                </a:cxn>
              </a:cxnLst>
              <a:rect l="0" t="0" r="r" b="b"/>
              <a:pathLst>
                <a:path w="40" h="56">
                  <a:moveTo>
                    <a:pt x="12" y="10"/>
                  </a:moveTo>
                  <a:cubicBezTo>
                    <a:pt x="12" y="12"/>
                    <a:pt x="10" y="12"/>
                    <a:pt x="11" y="15"/>
                  </a:cubicBezTo>
                  <a:cubicBezTo>
                    <a:pt x="12" y="17"/>
                    <a:pt x="14" y="15"/>
                    <a:pt x="15" y="15"/>
                  </a:cubicBezTo>
                  <a:cubicBezTo>
                    <a:pt x="17" y="15"/>
                    <a:pt x="18" y="17"/>
                    <a:pt x="17" y="19"/>
                  </a:cubicBezTo>
                  <a:cubicBezTo>
                    <a:pt x="16" y="22"/>
                    <a:pt x="16" y="18"/>
                    <a:pt x="15" y="24"/>
                  </a:cubicBezTo>
                  <a:cubicBezTo>
                    <a:pt x="14" y="27"/>
                    <a:pt x="18" y="26"/>
                    <a:pt x="18" y="28"/>
                  </a:cubicBezTo>
                  <a:cubicBezTo>
                    <a:pt x="17" y="30"/>
                    <a:pt x="18" y="34"/>
                    <a:pt x="17" y="36"/>
                  </a:cubicBezTo>
                  <a:cubicBezTo>
                    <a:pt x="16" y="38"/>
                    <a:pt x="18" y="39"/>
                    <a:pt x="16" y="39"/>
                  </a:cubicBezTo>
                  <a:cubicBezTo>
                    <a:pt x="14" y="40"/>
                    <a:pt x="15" y="36"/>
                    <a:pt x="14" y="38"/>
                  </a:cubicBezTo>
                  <a:cubicBezTo>
                    <a:pt x="12" y="40"/>
                    <a:pt x="11" y="40"/>
                    <a:pt x="9" y="36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9"/>
                    <a:pt x="6" y="39"/>
                    <a:pt x="4" y="39"/>
                  </a:cubicBezTo>
                  <a:cubicBezTo>
                    <a:pt x="2" y="39"/>
                    <a:pt x="3" y="43"/>
                    <a:pt x="4" y="44"/>
                  </a:cubicBezTo>
                  <a:cubicBezTo>
                    <a:pt x="5" y="45"/>
                    <a:pt x="5" y="48"/>
                    <a:pt x="3" y="47"/>
                  </a:cubicBezTo>
                  <a:cubicBezTo>
                    <a:pt x="2" y="46"/>
                    <a:pt x="2" y="46"/>
                    <a:pt x="0" y="48"/>
                  </a:cubicBezTo>
                  <a:cubicBezTo>
                    <a:pt x="3" y="51"/>
                    <a:pt x="3" y="51"/>
                    <a:pt x="4" y="53"/>
                  </a:cubicBezTo>
                  <a:cubicBezTo>
                    <a:pt x="4" y="54"/>
                    <a:pt x="5" y="55"/>
                    <a:pt x="5" y="55"/>
                  </a:cubicBezTo>
                  <a:cubicBezTo>
                    <a:pt x="6" y="53"/>
                    <a:pt x="8" y="52"/>
                    <a:pt x="9" y="52"/>
                  </a:cubicBezTo>
                  <a:cubicBezTo>
                    <a:pt x="9" y="51"/>
                    <a:pt x="10" y="52"/>
                    <a:pt x="11" y="53"/>
                  </a:cubicBezTo>
                  <a:cubicBezTo>
                    <a:pt x="13" y="56"/>
                    <a:pt x="15" y="50"/>
                    <a:pt x="17" y="51"/>
                  </a:cubicBezTo>
                  <a:cubicBezTo>
                    <a:pt x="19" y="52"/>
                    <a:pt x="16" y="54"/>
                    <a:pt x="18" y="54"/>
                  </a:cubicBezTo>
                  <a:cubicBezTo>
                    <a:pt x="21" y="55"/>
                    <a:pt x="23" y="49"/>
                    <a:pt x="24" y="49"/>
                  </a:cubicBezTo>
                  <a:cubicBezTo>
                    <a:pt x="26" y="49"/>
                    <a:pt x="28" y="45"/>
                    <a:pt x="27" y="43"/>
                  </a:cubicBezTo>
                  <a:cubicBezTo>
                    <a:pt x="25" y="39"/>
                    <a:pt x="30" y="31"/>
                    <a:pt x="33" y="30"/>
                  </a:cubicBezTo>
                  <a:cubicBezTo>
                    <a:pt x="36" y="28"/>
                    <a:pt x="34" y="26"/>
                    <a:pt x="36" y="22"/>
                  </a:cubicBezTo>
                  <a:cubicBezTo>
                    <a:pt x="37" y="19"/>
                    <a:pt x="35" y="20"/>
                    <a:pt x="36" y="15"/>
                  </a:cubicBezTo>
                  <a:cubicBezTo>
                    <a:pt x="37" y="10"/>
                    <a:pt x="35" y="11"/>
                    <a:pt x="37" y="7"/>
                  </a:cubicBezTo>
                  <a:cubicBezTo>
                    <a:pt x="40" y="4"/>
                    <a:pt x="40" y="3"/>
                    <a:pt x="40" y="2"/>
                  </a:cubicBezTo>
                  <a:cubicBezTo>
                    <a:pt x="38" y="0"/>
                    <a:pt x="37" y="3"/>
                    <a:pt x="35" y="1"/>
                  </a:cubicBezTo>
                  <a:cubicBezTo>
                    <a:pt x="33" y="0"/>
                    <a:pt x="33" y="2"/>
                    <a:pt x="30" y="1"/>
                  </a:cubicBezTo>
                  <a:cubicBezTo>
                    <a:pt x="27" y="1"/>
                    <a:pt x="29" y="6"/>
                    <a:pt x="27" y="10"/>
                  </a:cubicBezTo>
                  <a:cubicBezTo>
                    <a:pt x="26" y="11"/>
                    <a:pt x="27" y="13"/>
                    <a:pt x="26" y="13"/>
                  </a:cubicBezTo>
                  <a:cubicBezTo>
                    <a:pt x="26" y="14"/>
                    <a:pt x="25" y="12"/>
                    <a:pt x="23" y="11"/>
                  </a:cubicBezTo>
                  <a:cubicBezTo>
                    <a:pt x="21" y="11"/>
                    <a:pt x="19" y="10"/>
                    <a:pt x="19" y="10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6" name="Freeform 20191">
              <a:extLst>
                <a:ext uri="{FF2B5EF4-FFF2-40B4-BE49-F238E27FC236}">
                  <a16:creationId xmlns:a16="http://schemas.microsoft.com/office/drawing/2014/main" id="{5B17F77E-AA7C-4BCB-9F6C-0D3265CE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385" y="4175122"/>
              <a:ext cx="139301" cy="177466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4" y="6"/>
                </a:cxn>
                <a:cxn ang="0">
                  <a:pos x="28" y="6"/>
                </a:cxn>
                <a:cxn ang="0">
                  <a:pos x="30" y="10"/>
                </a:cxn>
                <a:cxn ang="0">
                  <a:pos x="28" y="15"/>
                </a:cxn>
                <a:cxn ang="0">
                  <a:pos x="31" y="19"/>
                </a:cxn>
                <a:cxn ang="0">
                  <a:pos x="30" y="27"/>
                </a:cxn>
                <a:cxn ang="0">
                  <a:pos x="29" y="30"/>
                </a:cxn>
                <a:cxn ang="0">
                  <a:pos x="27" y="29"/>
                </a:cxn>
                <a:cxn ang="0">
                  <a:pos x="22" y="27"/>
                </a:cxn>
                <a:cxn ang="0">
                  <a:pos x="21" y="28"/>
                </a:cxn>
                <a:cxn ang="0">
                  <a:pos x="17" y="30"/>
                </a:cxn>
                <a:cxn ang="0">
                  <a:pos x="17" y="35"/>
                </a:cxn>
                <a:cxn ang="0">
                  <a:pos x="16" y="38"/>
                </a:cxn>
                <a:cxn ang="0">
                  <a:pos x="13" y="39"/>
                </a:cxn>
                <a:cxn ang="0">
                  <a:pos x="8" y="32"/>
                </a:cxn>
                <a:cxn ang="0">
                  <a:pos x="4" y="28"/>
                </a:cxn>
                <a:cxn ang="0">
                  <a:pos x="2" y="22"/>
                </a:cxn>
                <a:cxn ang="0">
                  <a:pos x="2" y="19"/>
                </a:cxn>
                <a:cxn ang="0">
                  <a:pos x="4" y="15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14" y="8"/>
                </a:cxn>
                <a:cxn ang="0">
                  <a:pos x="14" y="1"/>
                </a:cxn>
              </a:cxnLst>
              <a:rect l="0" t="0" r="r" b="b"/>
              <a:pathLst>
                <a:path w="31" h="39">
                  <a:moveTo>
                    <a:pt x="14" y="1"/>
                  </a:moveTo>
                  <a:cubicBezTo>
                    <a:pt x="15" y="0"/>
                    <a:pt x="15" y="0"/>
                    <a:pt x="20" y="0"/>
                  </a:cubicBezTo>
                  <a:cubicBezTo>
                    <a:pt x="26" y="0"/>
                    <a:pt x="24" y="0"/>
                    <a:pt x="25" y="1"/>
                  </a:cubicBezTo>
                  <a:cubicBezTo>
                    <a:pt x="25" y="3"/>
                    <a:pt x="23" y="3"/>
                    <a:pt x="24" y="6"/>
                  </a:cubicBezTo>
                  <a:cubicBezTo>
                    <a:pt x="25" y="8"/>
                    <a:pt x="27" y="6"/>
                    <a:pt x="28" y="6"/>
                  </a:cubicBezTo>
                  <a:cubicBezTo>
                    <a:pt x="30" y="6"/>
                    <a:pt x="31" y="8"/>
                    <a:pt x="30" y="10"/>
                  </a:cubicBezTo>
                  <a:cubicBezTo>
                    <a:pt x="29" y="13"/>
                    <a:pt x="29" y="9"/>
                    <a:pt x="28" y="15"/>
                  </a:cubicBezTo>
                  <a:cubicBezTo>
                    <a:pt x="27" y="18"/>
                    <a:pt x="31" y="17"/>
                    <a:pt x="31" y="19"/>
                  </a:cubicBezTo>
                  <a:cubicBezTo>
                    <a:pt x="30" y="21"/>
                    <a:pt x="31" y="25"/>
                    <a:pt x="30" y="27"/>
                  </a:cubicBezTo>
                  <a:cubicBezTo>
                    <a:pt x="29" y="29"/>
                    <a:pt x="31" y="30"/>
                    <a:pt x="29" y="30"/>
                  </a:cubicBezTo>
                  <a:cubicBezTo>
                    <a:pt x="27" y="31"/>
                    <a:pt x="28" y="27"/>
                    <a:pt x="27" y="29"/>
                  </a:cubicBezTo>
                  <a:cubicBezTo>
                    <a:pt x="25" y="31"/>
                    <a:pt x="24" y="31"/>
                    <a:pt x="22" y="27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30"/>
                    <a:pt x="19" y="30"/>
                    <a:pt x="17" y="30"/>
                  </a:cubicBezTo>
                  <a:cubicBezTo>
                    <a:pt x="15" y="30"/>
                    <a:pt x="16" y="34"/>
                    <a:pt x="17" y="35"/>
                  </a:cubicBezTo>
                  <a:cubicBezTo>
                    <a:pt x="18" y="36"/>
                    <a:pt x="18" y="39"/>
                    <a:pt x="16" y="38"/>
                  </a:cubicBezTo>
                  <a:cubicBezTo>
                    <a:pt x="15" y="37"/>
                    <a:pt x="15" y="37"/>
                    <a:pt x="13" y="39"/>
                  </a:cubicBezTo>
                  <a:cubicBezTo>
                    <a:pt x="10" y="36"/>
                    <a:pt x="14" y="38"/>
                    <a:pt x="8" y="32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3" y="26"/>
                    <a:pt x="3" y="25"/>
                    <a:pt x="2" y="22"/>
                  </a:cubicBezTo>
                  <a:cubicBezTo>
                    <a:pt x="0" y="19"/>
                    <a:pt x="0" y="17"/>
                    <a:pt x="2" y="19"/>
                  </a:cubicBezTo>
                  <a:cubicBezTo>
                    <a:pt x="3" y="20"/>
                    <a:pt x="4" y="17"/>
                    <a:pt x="4" y="15"/>
                  </a:cubicBezTo>
                  <a:cubicBezTo>
                    <a:pt x="4" y="12"/>
                    <a:pt x="4" y="12"/>
                    <a:pt x="5" y="14"/>
                  </a:cubicBezTo>
                  <a:cubicBezTo>
                    <a:pt x="6" y="15"/>
                    <a:pt x="9" y="14"/>
                    <a:pt x="7" y="13"/>
                  </a:cubicBezTo>
                  <a:cubicBezTo>
                    <a:pt x="5" y="13"/>
                    <a:pt x="4" y="12"/>
                    <a:pt x="4" y="11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10" y="8"/>
                    <a:pt x="11" y="9"/>
                    <a:pt x="14" y="8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7" name="Freeform 20192">
              <a:extLst>
                <a:ext uri="{FF2B5EF4-FFF2-40B4-BE49-F238E27FC236}">
                  <a16:creationId xmlns:a16="http://schemas.microsoft.com/office/drawing/2014/main" id="{CC8DA1B0-A11B-4DF8-8440-43CA5E0FE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5843" y="4135050"/>
              <a:ext cx="72513" cy="82054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16" y="10"/>
                </a:cxn>
                <a:cxn ang="0">
                  <a:pos x="16" y="17"/>
                </a:cxn>
                <a:cxn ang="0">
                  <a:pos x="7" y="17"/>
                </a:cxn>
                <a:cxn ang="0">
                  <a:pos x="6" y="16"/>
                </a:cxn>
                <a:cxn ang="0">
                  <a:pos x="8" y="9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3" y="2"/>
                </a:cxn>
              </a:cxnLst>
              <a:rect l="0" t="0" r="r" b="b"/>
              <a:pathLst>
                <a:path w="16" h="18">
                  <a:moveTo>
                    <a:pt x="8" y="9"/>
                  </a:moveTo>
                  <a:cubicBezTo>
                    <a:pt x="10" y="11"/>
                    <a:pt x="11" y="10"/>
                    <a:pt x="16" y="1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" y="18"/>
                    <a:pt x="12" y="17"/>
                    <a:pt x="7" y="17"/>
                  </a:cubicBezTo>
                  <a:cubicBezTo>
                    <a:pt x="8" y="16"/>
                    <a:pt x="6" y="18"/>
                    <a:pt x="6" y="16"/>
                  </a:cubicBezTo>
                  <a:cubicBezTo>
                    <a:pt x="6" y="14"/>
                    <a:pt x="9" y="14"/>
                    <a:pt x="8" y="9"/>
                  </a:cubicBezTo>
                  <a:close/>
                  <a:moveTo>
                    <a:pt x="3" y="2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0" y="3"/>
                    <a:pt x="2" y="4"/>
                  </a:cubicBezTo>
                  <a:cubicBezTo>
                    <a:pt x="2" y="4"/>
                    <a:pt x="2" y="4"/>
                    <a:pt x="3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8" name="Freeform 20193">
              <a:extLst>
                <a:ext uri="{FF2B5EF4-FFF2-40B4-BE49-F238E27FC236}">
                  <a16:creationId xmlns:a16="http://schemas.microsoft.com/office/drawing/2014/main" id="{A9F28F50-F373-4F95-B852-691376DE6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046" y="4230462"/>
              <a:ext cx="13358" cy="133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89" name="Freeform 20194">
              <a:extLst>
                <a:ext uri="{FF2B5EF4-FFF2-40B4-BE49-F238E27FC236}">
                  <a16:creationId xmlns:a16="http://schemas.microsoft.com/office/drawing/2014/main" id="{A97FD522-E1B6-407B-8BCE-6B1355BBB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809" y="4270534"/>
              <a:ext cx="53430" cy="53430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12" y="5"/>
                </a:cxn>
                <a:cxn ang="0">
                  <a:pos x="10" y="0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2" y="11"/>
                </a:cxn>
              </a:cxnLst>
              <a:rect l="0" t="0" r="r" b="b"/>
              <a:pathLst>
                <a:path w="12" h="12">
                  <a:moveTo>
                    <a:pt x="2" y="11"/>
                  </a:moveTo>
                  <a:cubicBezTo>
                    <a:pt x="3" y="9"/>
                    <a:pt x="4" y="10"/>
                    <a:pt x="4" y="11"/>
                  </a:cubicBezTo>
                  <a:cubicBezTo>
                    <a:pt x="4" y="12"/>
                    <a:pt x="7" y="12"/>
                    <a:pt x="7" y="10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8" y="9"/>
                    <a:pt x="9" y="8"/>
                    <a:pt x="11" y="9"/>
                  </a:cubicBezTo>
                  <a:cubicBezTo>
                    <a:pt x="12" y="9"/>
                    <a:pt x="12" y="8"/>
                    <a:pt x="12" y="5"/>
                  </a:cubicBezTo>
                  <a:cubicBezTo>
                    <a:pt x="11" y="1"/>
                    <a:pt x="10" y="2"/>
                    <a:pt x="10" y="0"/>
                  </a:cubicBezTo>
                  <a:cubicBezTo>
                    <a:pt x="9" y="1"/>
                    <a:pt x="9" y="2"/>
                    <a:pt x="8" y="3"/>
                  </a:cubicBezTo>
                  <a:cubicBezTo>
                    <a:pt x="6" y="3"/>
                    <a:pt x="8" y="1"/>
                    <a:pt x="6" y="2"/>
                  </a:cubicBezTo>
                  <a:cubicBezTo>
                    <a:pt x="0" y="6"/>
                    <a:pt x="5" y="6"/>
                    <a:pt x="3" y="8"/>
                  </a:cubicBezTo>
                  <a:cubicBezTo>
                    <a:pt x="1" y="9"/>
                    <a:pt x="2" y="9"/>
                    <a:pt x="2" y="1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0" name="Freeform 20195">
              <a:extLst>
                <a:ext uri="{FF2B5EF4-FFF2-40B4-BE49-F238E27FC236}">
                  <a16:creationId xmlns:a16="http://schemas.microsoft.com/office/drawing/2014/main" id="{9790DDC1-8FC1-4B77-9C0C-8D83927B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442" y="4306791"/>
              <a:ext cx="55339" cy="6297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8" y="3"/>
                </a:cxn>
                <a:cxn ang="0">
                  <a:pos x="9" y="7"/>
                </a:cxn>
                <a:cxn ang="0">
                  <a:pos x="3" y="14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9" y="1"/>
                </a:cxn>
              </a:cxnLst>
              <a:rect l="0" t="0" r="r" b="b"/>
              <a:pathLst>
                <a:path w="12" h="14">
                  <a:moveTo>
                    <a:pt x="9" y="1"/>
                  </a:moveTo>
                  <a:cubicBezTo>
                    <a:pt x="9" y="2"/>
                    <a:pt x="8" y="2"/>
                    <a:pt x="8" y="3"/>
                  </a:cubicBezTo>
                  <a:cubicBezTo>
                    <a:pt x="8" y="4"/>
                    <a:pt x="12" y="4"/>
                    <a:pt x="9" y="7"/>
                  </a:cubicBezTo>
                  <a:cubicBezTo>
                    <a:pt x="6" y="10"/>
                    <a:pt x="7" y="13"/>
                    <a:pt x="3" y="14"/>
                  </a:cubicBezTo>
                  <a:cubicBezTo>
                    <a:pt x="3" y="11"/>
                    <a:pt x="1" y="11"/>
                    <a:pt x="1" y="8"/>
                  </a:cubicBezTo>
                  <a:cubicBezTo>
                    <a:pt x="2" y="5"/>
                    <a:pt x="1" y="5"/>
                    <a:pt x="0" y="3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5" y="4"/>
                    <a:pt x="5" y="2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7" y="0"/>
                    <a:pt x="9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1" name="Freeform 20196">
              <a:extLst>
                <a:ext uri="{FF2B5EF4-FFF2-40B4-BE49-F238E27FC236}">
                  <a16:creationId xmlns:a16="http://schemas.microsoft.com/office/drawing/2014/main" id="{9970C680-2174-48E4-BF5E-DA536408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537" y="3804926"/>
              <a:ext cx="190823" cy="171741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5" y="31"/>
                </a:cxn>
                <a:cxn ang="0">
                  <a:pos x="15" y="27"/>
                </a:cxn>
                <a:cxn ang="0">
                  <a:pos x="25" y="27"/>
                </a:cxn>
                <a:cxn ang="0">
                  <a:pos x="27" y="27"/>
                </a:cxn>
                <a:cxn ang="0">
                  <a:pos x="29" y="26"/>
                </a:cxn>
                <a:cxn ang="0">
                  <a:pos x="32" y="28"/>
                </a:cxn>
                <a:cxn ang="0">
                  <a:pos x="34" y="27"/>
                </a:cxn>
                <a:cxn ang="0">
                  <a:pos x="42" y="22"/>
                </a:cxn>
                <a:cxn ang="0">
                  <a:pos x="41" y="19"/>
                </a:cxn>
                <a:cxn ang="0">
                  <a:pos x="39" y="17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4" y="11"/>
                </a:cxn>
                <a:cxn ang="0">
                  <a:pos x="32" y="8"/>
                </a:cxn>
                <a:cxn ang="0">
                  <a:pos x="31" y="2"/>
                </a:cxn>
                <a:cxn ang="0">
                  <a:pos x="29" y="2"/>
                </a:cxn>
                <a:cxn ang="0">
                  <a:pos x="27" y="1"/>
                </a:cxn>
                <a:cxn ang="0">
                  <a:pos x="21" y="4"/>
                </a:cxn>
                <a:cxn ang="0">
                  <a:pos x="18" y="7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8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6" y="20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1" y="31"/>
                </a:cxn>
                <a:cxn ang="0">
                  <a:pos x="5" y="35"/>
                </a:cxn>
                <a:cxn ang="0">
                  <a:pos x="10" y="34"/>
                </a:cxn>
                <a:cxn ang="0">
                  <a:pos x="16" y="37"/>
                </a:cxn>
              </a:cxnLst>
              <a:rect l="0" t="0" r="r" b="b"/>
              <a:pathLst>
                <a:path w="42" h="38">
                  <a:moveTo>
                    <a:pt x="16" y="37"/>
                  </a:moveTo>
                  <a:cubicBezTo>
                    <a:pt x="15" y="35"/>
                    <a:pt x="15" y="32"/>
                    <a:pt x="15" y="31"/>
                  </a:cubicBezTo>
                  <a:cubicBezTo>
                    <a:pt x="15" y="31"/>
                    <a:pt x="13" y="27"/>
                    <a:pt x="15" y="27"/>
                  </a:cubicBezTo>
                  <a:cubicBezTo>
                    <a:pt x="17" y="27"/>
                    <a:pt x="24" y="27"/>
                    <a:pt x="25" y="27"/>
                  </a:cubicBezTo>
                  <a:cubicBezTo>
                    <a:pt x="26" y="27"/>
                    <a:pt x="26" y="28"/>
                    <a:pt x="27" y="27"/>
                  </a:cubicBezTo>
                  <a:cubicBezTo>
                    <a:pt x="28" y="27"/>
                    <a:pt x="28" y="26"/>
                    <a:pt x="29" y="26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3" y="28"/>
                    <a:pt x="34" y="27"/>
                    <a:pt x="34" y="27"/>
                  </a:cubicBezTo>
                  <a:cubicBezTo>
                    <a:pt x="38" y="23"/>
                    <a:pt x="39" y="27"/>
                    <a:pt x="42" y="22"/>
                  </a:cubicBezTo>
                  <a:cubicBezTo>
                    <a:pt x="41" y="20"/>
                    <a:pt x="40" y="19"/>
                    <a:pt x="41" y="19"/>
                  </a:cubicBezTo>
                  <a:cubicBezTo>
                    <a:pt x="42" y="18"/>
                    <a:pt x="40" y="15"/>
                    <a:pt x="39" y="17"/>
                  </a:cubicBezTo>
                  <a:cubicBezTo>
                    <a:pt x="38" y="18"/>
                    <a:pt x="36" y="15"/>
                    <a:pt x="35" y="14"/>
                  </a:cubicBezTo>
                  <a:cubicBezTo>
                    <a:pt x="34" y="14"/>
                    <a:pt x="34" y="12"/>
                    <a:pt x="35" y="12"/>
                  </a:cubicBezTo>
                  <a:cubicBezTo>
                    <a:pt x="36" y="13"/>
                    <a:pt x="36" y="12"/>
                    <a:pt x="34" y="11"/>
                  </a:cubicBezTo>
                  <a:cubicBezTo>
                    <a:pt x="33" y="9"/>
                    <a:pt x="32" y="11"/>
                    <a:pt x="32" y="8"/>
                  </a:cubicBezTo>
                  <a:cubicBezTo>
                    <a:pt x="31" y="4"/>
                    <a:pt x="30" y="6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8" y="1"/>
                    <a:pt x="28" y="2"/>
                    <a:pt x="27" y="1"/>
                  </a:cubicBezTo>
                  <a:cubicBezTo>
                    <a:pt x="25" y="0"/>
                    <a:pt x="27" y="2"/>
                    <a:pt x="21" y="4"/>
                  </a:cubicBezTo>
                  <a:cubicBezTo>
                    <a:pt x="18" y="5"/>
                    <a:pt x="20" y="8"/>
                    <a:pt x="18" y="7"/>
                  </a:cubicBezTo>
                  <a:cubicBezTo>
                    <a:pt x="16" y="6"/>
                    <a:pt x="15" y="7"/>
                    <a:pt x="15" y="10"/>
                  </a:cubicBezTo>
                  <a:cubicBezTo>
                    <a:pt x="15" y="12"/>
                    <a:pt x="12" y="9"/>
                    <a:pt x="12" y="11"/>
                  </a:cubicBezTo>
                  <a:cubicBezTo>
                    <a:pt x="12" y="12"/>
                    <a:pt x="12" y="14"/>
                    <a:pt x="10" y="13"/>
                  </a:cubicBezTo>
                  <a:cubicBezTo>
                    <a:pt x="8" y="13"/>
                    <a:pt x="9" y="11"/>
                    <a:pt x="8" y="12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7"/>
                    <a:pt x="6" y="16"/>
                    <a:pt x="6" y="17"/>
                  </a:cubicBezTo>
                  <a:cubicBezTo>
                    <a:pt x="7" y="18"/>
                    <a:pt x="7" y="18"/>
                    <a:pt x="6" y="20"/>
                  </a:cubicBezTo>
                  <a:cubicBezTo>
                    <a:pt x="5" y="22"/>
                    <a:pt x="1" y="21"/>
                    <a:pt x="2" y="22"/>
                  </a:cubicBezTo>
                  <a:cubicBezTo>
                    <a:pt x="2" y="23"/>
                    <a:pt x="2" y="26"/>
                    <a:pt x="1" y="27"/>
                  </a:cubicBezTo>
                  <a:cubicBezTo>
                    <a:pt x="0" y="27"/>
                    <a:pt x="2" y="28"/>
                    <a:pt x="1" y="31"/>
                  </a:cubicBezTo>
                  <a:cubicBezTo>
                    <a:pt x="5" y="32"/>
                    <a:pt x="1" y="32"/>
                    <a:pt x="5" y="35"/>
                  </a:cubicBezTo>
                  <a:cubicBezTo>
                    <a:pt x="9" y="38"/>
                    <a:pt x="6" y="34"/>
                    <a:pt x="10" y="34"/>
                  </a:cubicBezTo>
                  <a:cubicBezTo>
                    <a:pt x="14" y="34"/>
                    <a:pt x="13" y="37"/>
                    <a:pt x="16" y="3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2" name="Freeform 20197">
              <a:extLst>
                <a:ext uri="{FF2B5EF4-FFF2-40B4-BE49-F238E27FC236}">
                  <a16:creationId xmlns:a16="http://schemas.microsoft.com/office/drawing/2014/main" id="{476B6C72-596D-4CC9-9B39-FCA05625E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86" y="3881255"/>
              <a:ext cx="80146" cy="181282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10"/>
                </a:cxn>
                <a:cxn ang="0">
                  <a:pos x="3" y="16"/>
                </a:cxn>
                <a:cxn ang="0">
                  <a:pos x="4" y="21"/>
                </a:cxn>
                <a:cxn ang="0">
                  <a:pos x="5" y="35"/>
                </a:cxn>
                <a:cxn ang="0">
                  <a:pos x="4" y="36"/>
                </a:cxn>
                <a:cxn ang="0">
                  <a:pos x="5" y="40"/>
                </a:cxn>
                <a:cxn ang="0">
                  <a:pos x="11" y="40"/>
                </a:cxn>
                <a:cxn ang="0">
                  <a:pos x="11" y="26"/>
                </a:cxn>
                <a:cxn ang="0">
                  <a:pos x="13" y="21"/>
                </a:cxn>
                <a:cxn ang="0">
                  <a:pos x="16" y="14"/>
                </a:cxn>
                <a:cxn ang="0">
                  <a:pos x="15" y="6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5"/>
                </a:cxn>
              </a:cxnLst>
              <a:rect l="0" t="0" r="r" b="b"/>
              <a:pathLst>
                <a:path w="18" h="40">
                  <a:moveTo>
                    <a:pt x="9" y="5"/>
                  </a:moveTo>
                  <a:cubicBezTo>
                    <a:pt x="6" y="10"/>
                    <a:pt x="5" y="6"/>
                    <a:pt x="1" y="10"/>
                  </a:cubicBezTo>
                  <a:cubicBezTo>
                    <a:pt x="0" y="14"/>
                    <a:pt x="1" y="15"/>
                    <a:pt x="3" y="16"/>
                  </a:cubicBezTo>
                  <a:cubicBezTo>
                    <a:pt x="5" y="16"/>
                    <a:pt x="3" y="21"/>
                    <a:pt x="4" y="21"/>
                  </a:cubicBezTo>
                  <a:cubicBezTo>
                    <a:pt x="6" y="22"/>
                    <a:pt x="5" y="33"/>
                    <a:pt x="5" y="35"/>
                  </a:cubicBezTo>
                  <a:cubicBezTo>
                    <a:pt x="5" y="36"/>
                    <a:pt x="4" y="35"/>
                    <a:pt x="4" y="36"/>
                  </a:cubicBezTo>
                  <a:cubicBezTo>
                    <a:pt x="5" y="37"/>
                    <a:pt x="6" y="39"/>
                    <a:pt x="5" y="40"/>
                  </a:cubicBezTo>
                  <a:cubicBezTo>
                    <a:pt x="8" y="40"/>
                    <a:pt x="9" y="40"/>
                    <a:pt x="11" y="40"/>
                  </a:cubicBezTo>
                  <a:cubicBezTo>
                    <a:pt x="12" y="34"/>
                    <a:pt x="11" y="31"/>
                    <a:pt x="11" y="26"/>
                  </a:cubicBezTo>
                  <a:cubicBezTo>
                    <a:pt x="11" y="21"/>
                    <a:pt x="12" y="24"/>
                    <a:pt x="13" y="21"/>
                  </a:cubicBezTo>
                  <a:cubicBezTo>
                    <a:pt x="13" y="18"/>
                    <a:pt x="14" y="19"/>
                    <a:pt x="16" y="14"/>
                  </a:cubicBezTo>
                  <a:cubicBezTo>
                    <a:pt x="18" y="9"/>
                    <a:pt x="14" y="9"/>
                    <a:pt x="15" y="6"/>
                  </a:cubicBezTo>
                  <a:cubicBezTo>
                    <a:pt x="14" y="4"/>
                    <a:pt x="14" y="4"/>
                    <a:pt x="12" y="2"/>
                  </a:cubicBezTo>
                  <a:cubicBezTo>
                    <a:pt x="10" y="0"/>
                    <a:pt x="11" y="2"/>
                    <a:pt x="10" y="2"/>
                  </a:cubicBezTo>
                  <a:cubicBezTo>
                    <a:pt x="8" y="2"/>
                    <a:pt x="10" y="3"/>
                    <a:pt x="9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3" name="Freeform 20198">
              <a:extLst>
                <a:ext uri="{FF2B5EF4-FFF2-40B4-BE49-F238E27FC236}">
                  <a16:creationId xmlns:a16="http://schemas.microsoft.com/office/drawing/2014/main" id="{2D5B07B6-49EA-45F3-BEA0-7C8B93811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932" y="3927053"/>
              <a:ext cx="152658" cy="188915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32" y="19"/>
                </a:cxn>
                <a:cxn ang="0">
                  <a:pos x="29" y="28"/>
                </a:cxn>
                <a:cxn ang="0">
                  <a:pos x="30" y="34"/>
                </a:cxn>
                <a:cxn ang="0">
                  <a:pos x="31" y="37"/>
                </a:cxn>
                <a:cxn ang="0">
                  <a:pos x="29" y="37"/>
                </a:cxn>
                <a:cxn ang="0">
                  <a:pos x="26" y="37"/>
                </a:cxn>
                <a:cxn ang="0">
                  <a:pos x="23" y="37"/>
                </a:cxn>
                <a:cxn ang="0">
                  <a:pos x="14" y="38"/>
                </a:cxn>
                <a:cxn ang="0">
                  <a:pos x="6" y="42"/>
                </a:cxn>
                <a:cxn ang="0">
                  <a:pos x="7" y="34"/>
                </a:cxn>
                <a:cxn ang="0">
                  <a:pos x="5" y="31"/>
                </a:cxn>
                <a:cxn ang="0">
                  <a:pos x="1" y="28"/>
                </a:cxn>
                <a:cxn ang="0">
                  <a:pos x="1" y="21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6" y="17"/>
                </a:cxn>
                <a:cxn ang="0">
                  <a:pos x="5" y="13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7" y="4"/>
                </a:cxn>
                <a:cxn ang="0">
                  <a:pos x="21" y="8"/>
                </a:cxn>
                <a:cxn ang="0">
                  <a:pos x="26" y="7"/>
                </a:cxn>
                <a:cxn ang="0">
                  <a:pos x="32" y="10"/>
                </a:cxn>
              </a:cxnLst>
              <a:rect l="0" t="0" r="r" b="b"/>
              <a:pathLst>
                <a:path w="34" h="42">
                  <a:moveTo>
                    <a:pt x="32" y="10"/>
                  </a:moveTo>
                  <a:cubicBezTo>
                    <a:pt x="31" y="12"/>
                    <a:pt x="34" y="19"/>
                    <a:pt x="32" y="19"/>
                  </a:cubicBezTo>
                  <a:cubicBezTo>
                    <a:pt x="31" y="20"/>
                    <a:pt x="30" y="24"/>
                    <a:pt x="29" y="28"/>
                  </a:cubicBezTo>
                  <a:cubicBezTo>
                    <a:pt x="28" y="29"/>
                    <a:pt x="30" y="33"/>
                    <a:pt x="30" y="34"/>
                  </a:cubicBezTo>
                  <a:cubicBezTo>
                    <a:pt x="31" y="35"/>
                    <a:pt x="32" y="38"/>
                    <a:pt x="31" y="37"/>
                  </a:cubicBezTo>
                  <a:cubicBezTo>
                    <a:pt x="31" y="37"/>
                    <a:pt x="31" y="37"/>
                    <a:pt x="29" y="37"/>
                  </a:cubicBezTo>
                  <a:cubicBezTo>
                    <a:pt x="28" y="37"/>
                    <a:pt x="29" y="38"/>
                    <a:pt x="26" y="37"/>
                  </a:cubicBezTo>
                  <a:cubicBezTo>
                    <a:pt x="23" y="37"/>
                    <a:pt x="25" y="37"/>
                    <a:pt x="23" y="37"/>
                  </a:cubicBezTo>
                  <a:cubicBezTo>
                    <a:pt x="20" y="38"/>
                    <a:pt x="20" y="37"/>
                    <a:pt x="14" y="38"/>
                  </a:cubicBezTo>
                  <a:cubicBezTo>
                    <a:pt x="8" y="40"/>
                    <a:pt x="8" y="42"/>
                    <a:pt x="6" y="42"/>
                  </a:cubicBezTo>
                  <a:cubicBezTo>
                    <a:pt x="6" y="39"/>
                    <a:pt x="7" y="37"/>
                    <a:pt x="7" y="34"/>
                  </a:cubicBezTo>
                  <a:cubicBezTo>
                    <a:pt x="7" y="32"/>
                    <a:pt x="5" y="33"/>
                    <a:pt x="5" y="31"/>
                  </a:cubicBezTo>
                  <a:cubicBezTo>
                    <a:pt x="5" y="29"/>
                    <a:pt x="0" y="30"/>
                    <a:pt x="1" y="28"/>
                  </a:cubicBezTo>
                  <a:cubicBezTo>
                    <a:pt x="2" y="26"/>
                    <a:pt x="3" y="25"/>
                    <a:pt x="1" y="21"/>
                  </a:cubicBezTo>
                  <a:cubicBezTo>
                    <a:pt x="3" y="23"/>
                    <a:pt x="4" y="21"/>
                    <a:pt x="4" y="19"/>
                  </a:cubicBezTo>
                  <a:cubicBezTo>
                    <a:pt x="4" y="17"/>
                    <a:pt x="3" y="19"/>
                    <a:pt x="2" y="17"/>
                  </a:cubicBezTo>
                  <a:cubicBezTo>
                    <a:pt x="2" y="16"/>
                    <a:pt x="3" y="16"/>
                    <a:pt x="6" y="17"/>
                  </a:cubicBezTo>
                  <a:cubicBezTo>
                    <a:pt x="6" y="14"/>
                    <a:pt x="3" y="15"/>
                    <a:pt x="5" y="13"/>
                  </a:cubicBezTo>
                  <a:cubicBezTo>
                    <a:pt x="6" y="11"/>
                    <a:pt x="3" y="11"/>
                    <a:pt x="3" y="9"/>
                  </a:cubicBezTo>
                  <a:cubicBezTo>
                    <a:pt x="4" y="7"/>
                    <a:pt x="2" y="7"/>
                    <a:pt x="4" y="6"/>
                  </a:cubicBezTo>
                  <a:cubicBezTo>
                    <a:pt x="8" y="1"/>
                    <a:pt x="7" y="8"/>
                    <a:pt x="10" y="5"/>
                  </a:cubicBezTo>
                  <a:cubicBezTo>
                    <a:pt x="12" y="2"/>
                    <a:pt x="13" y="0"/>
                    <a:pt x="13" y="4"/>
                  </a:cubicBezTo>
                  <a:cubicBezTo>
                    <a:pt x="13" y="7"/>
                    <a:pt x="15" y="4"/>
                    <a:pt x="17" y="4"/>
                  </a:cubicBezTo>
                  <a:cubicBezTo>
                    <a:pt x="21" y="5"/>
                    <a:pt x="17" y="5"/>
                    <a:pt x="21" y="8"/>
                  </a:cubicBezTo>
                  <a:cubicBezTo>
                    <a:pt x="25" y="11"/>
                    <a:pt x="22" y="7"/>
                    <a:pt x="26" y="7"/>
                  </a:cubicBezTo>
                  <a:cubicBezTo>
                    <a:pt x="30" y="7"/>
                    <a:pt x="29" y="10"/>
                    <a:pt x="32" y="1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4" name="Freeform 20199">
              <a:extLst>
                <a:ext uri="{FF2B5EF4-FFF2-40B4-BE49-F238E27FC236}">
                  <a16:creationId xmlns:a16="http://schemas.microsoft.com/office/drawing/2014/main" id="{1ACD9404-987B-4911-BDE3-0EEFEA5C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875" y="3923236"/>
              <a:ext cx="108770" cy="1889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9"/>
                </a:cxn>
                <a:cxn ang="0">
                  <a:pos x="20" y="14"/>
                </a:cxn>
                <a:cxn ang="0">
                  <a:pos x="20" y="21"/>
                </a:cxn>
                <a:cxn ang="0">
                  <a:pos x="21" y="26"/>
                </a:cxn>
                <a:cxn ang="0">
                  <a:pos x="24" y="32"/>
                </a:cxn>
                <a:cxn ang="0">
                  <a:pos x="21" y="34"/>
                </a:cxn>
                <a:cxn ang="0">
                  <a:pos x="12" y="38"/>
                </a:cxn>
                <a:cxn ang="0">
                  <a:pos x="6" y="41"/>
                </a:cxn>
                <a:cxn ang="0">
                  <a:pos x="1" y="39"/>
                </a:cxn>
                <a:cxn ang="0">
                  <a:pos x="3" y="38"/>
                </a:cxn>
                <a:cxn ang="0">
                  <a:pos x="2" y="35"/>
                </a:cxn>
                <a:cxn ang="0">
                  <a:pos x="1" y="29"/>
                </a:cxn>
                <a:cxn ang="0">
                  <a:pos x="4" y="20"/>
                </a:cxn>
                <a:cxn ang="0">
                  <a:pos x="4" y="11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7" y="0"/>
                </a:cxn>
              </a:cxnLst>
              <a:rect l="0" t="0" r="r" b="b"/>
              <a:pathLst>
                <a:path w="24" h="42">
                  <a:moveTo>
                    <a:pt x="17" y="0"/>
                  </a:moveTo>
                  <a:cubicBezTo>
                    <a:pt x="17" y="6"/>
                    <a:pt x="20" y="4"/>
                    <a:pt x="19" y="9"/>
                  </a:cubicBezTo>
                  <a:cubicBezTo>
                    <a:pt x="18" y="14"/>
                    <a:pt x="21" y="9"/>
                    <a:pt x="20" y="14"/>
                  </a:cubicBezTo>
                  <a:cubicBezTo>
                    <a:pt x="19" y="18"/>
                    <a:pt x="22" y="15"/>
                    <a:pt x="20" y="21"/>
                  </a:cubicBezTo>
                  <a:cubicBezTo>
                    <a:pt x="19" y="27"/>
                    <a:pt x="21" y="22"/>
                    <a:pt x="21" y="26"/>
                  </a:cubicBezTo>
                  <a:cubicBezTo>
                    <a:pt x="20" y="29"/>
                    <a:pt x="22" y="30"/>
                    <a:pt x="24" y="32"/>
                  </a:cubicBezTo>
                  <a:cubicBezTo>
                    <a:pt x="22" y="33"/>
                    <a:pt x="24" y="34"/>
                    <a:pt x="21" y="34"/>
                  </a:cubicBezTo>
                  <a:cubicBezTo>
                    <a:pt x="15" y="35"/>
                    <a:pt x="16" y="38"/>
                    <a:pt x="12" y="38"/>
                  </a:cubicBezTo>
                  <a:cubicBezTo>
                    <a:pt x="9" y="39"/>
                    <a:pt x="8" y="42"/>
                    <a:pt x="6" y="41"/>
                  </a:cubicBezTo>
                  <a:cubicBezTo>
                    <a:pt x="5" y="39"/>
                    <a:pt x="2" y="39"/>
                    <a:pt x="1" y="39"/>
                  </a:cubicBezTo>
                  <a:cubicBezTo>
                    <a:pt x="0" y="39"/>
                    <a:pt x="2" y="39"/>
                    <a:pt x="3" y="38"/>
                  </a:cubicBezTo>
                  <a:cubicBezTo>
                    <a:pt x="4" y="39"/>
                    <a:pt x="3" y="36"/>
                    <a:pt x="2" y="35"/>
                  </a:cubicBezTo>
                  <a:cubicBezTo>
                    <a:pt x="2" y="34"/>
                    <a:pt x="0" y="30"/>
                    <a:pt x="1" y="29"/>
                  </a:cubicBezTo>
                  <a:cubicBezTo>
                    <a:pt x="2" y="25"/>
                    <a:pt x="3" y="21"/>
                    <a:pt x="4" y="20"/>
                  </a:cubicBezTo>
                  <a:cubicBezTo>
                    <a:pt x="6" y="20"/>
                    <a:pt x="3" y="13"/>
                    <a:pt x="4" y="11"/>
                  </a:cubicBezTo>
                  <a:cubicBezTo>
                    <a:pt x="3" y="9"/>
                    <a:pt x="3" y="6"/>
                    <a:pt x="3" y="5"/>
                  </a:cubicBezTo>
                  <a:cubicBezTo>
                    <a:pt x="3" y="5"/>
                    <a:pt x="1" y="1"/>
                    <a:pt x="3" y="1"/>
                  </a:cubicBezTo>
                  <a:cubicBezTo>
                    <a:pt x="5" y="1"/>
                    <a:pt x="12" y="1"/>
                    <a:pt x="13" y="1"/>
                  </a:cubicBezTo>
                  <a:cubicBezTo>
                    <a:pt x="14" y="1"/>
                    <a:pt x="14" y="2"/>
                    <a:pt x="15" y="1"/>
                  </a:cubicBezTo>
                  <a:cubicBezTo>
                    <a:pt x="16" y="1"/>
                    <a:pt x="16" y="0"/>
                    <a:pt x="17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5" name="Freeform 20200">
              <a:extLst>
                <a:ext uri="{FF2B5EF4-FFF2-40B4-BE49-F238E27FC236}">
                  <a16:creationId xmlns:a16="http://schemas.microsoft.com/office/drawing/2014/main" id="{752C39A8-5988-4565-B4B4-CB4B9C4E1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204" y="3923236"/>
              <a:ext cx="45797" cy="143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7" y="7"/>
                </a:cxn>
                <a:cxn ang="0">
                  <a:pos x="8" y="12"/>
                </a:cxn>
                <a:cxn ang="0">
                  <a:pos x="9" y="26"/>
                </a:cxn>
                <a:cxn ang="0">
                  <a:pos x="8" y="27"/>
                </a:cxn>
                <a:cxn ang="0">
                  <a:pos x="9" y="31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3" y="21"/>
                </a:cxn>
                <a:cxn ang="0">
                  <a:pos x="3" y="14"/>
                </a:cxn>
                <a:cxn ang="0">
                  <a:pos x="2" y="9"/>
                </a:cxn>
                <a:cxn ang="0">
                  <a:pos x="0" y="0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4" y="5"/>
                    <a:pt x="5" y="6"/>
                    <a:pt x="7" y="7"/>
                  </a:cubicBezTo>
                  <a:cubicBezTo>
                    <a:pt x="9" y="7"/>
                    <a:pt x="7" y="12"/>
                    <a:pt x="8" y="12"/>
                  </a:cubicBezTo>
                  <a:cubicBezTo>
                    <a:pt x="10" y="13"/>
                    <a:pt x="9" y="24"/>
                    <a:pt x="9" y="26"/>
                  </a:cubicBezTo>
                  <a:cubicBezTo>
                    <a:pt x="9" y="27"/>
                    <a:pt x="8" y="26"/>
                    <a:pt x="8" y="27"/>
                  </a:cubicBezTo>
                  <a:cubicBezTo>
                    <a:pt x="9" y="28"/>
                    <a:pt x="10" y="30"/>
                    <a:pt x="9" y="31"/>
                  </a:cubicBezTo>
                  <a:cubicBezTo>
                    <a:pt x="8" y="32"/>
                    <a:pt x="7" y="32"/>
                    <a:pt x="7" y="32"/>
                  </a:cubicBezTo>
                  <a:cubicBezTo>
                    <a:pt x="5" y="30"/>
                    <a:pt x="3" y="29"/>
                    <a:pt x="4" y="26"/>
                  </a:cubicBezTo>
                  <a:cubicBezTo>
                    <a:pt x="4" y="22"/>
                    <a:pt x="2" y="27"/>
                    <a:pt x="3" y="21"/>
                  </a:cubicBezTo>
                  <a:cubicBezTo>
                    <a:pt x="5" y="15"/>
                    <a:pt x="2" y="18"/>
                    <a:pt x="3" y="14"/>
                  </a:cubicBezTo>
                  <a:cubicBezTo>
                    <a:pt x="4" y="9"/>
                    <a:pt x="1" y="14"/>
                    <a:pt x="2" y="9"/>
                  </a:cubicBezTo>
                  <a:cubicBezTo>
                    <a:pt x="3" y="4"/>
                    <a:pt x="0" y="6"/>
                    <a:pt x="0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6" name="Freeform 20201">
              <a:extLst>
                <a:ext uri="{FF2B5EF4-FFF2-40B4-BE49-F238E27FC236}">
                  <a16:creationId xmlns:a16="http://schemas.microsoft.com/office/drawing/2014/main" id="{AF66D67B-B018-4B6A-AC70-928C3A01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80" y="3184752"/>
              <a:ext cx="290051" cy="253795"/>
            </a:xfrm>
            <a:custGeom>
              <a:avLst/>
              <a:gdLst/>
              <a:ahLst/>
              <a:cxnLst>
                <a:cxn ang="0">
                  <a:pos x="23" y="56"/>
                </a:cxn>
                <a:cxn ang="0">
                  <a:pos x="0" y="56"/>
                </a:cxn>
                <a:cxn ang="0">
                  <a:pos x="10" y="51"/>
                </a:cxn>
                <a:cxn ang="0">
                  <a:pos x="17" y="42"/>
                </a:cxn>
                <a:cxn ang="0">
                  <a:pos x="19" y="28"/>
                </a:cxn>
                <a:cxn ang="0">
                  <a:pos x="21" y="22"/>
                </a:cxn>
                <a:cxn ang="0">
                  <a:pos x="29" y="16"/>
                </a:cxn>
                <a:cxn ang="0">
                  <a:pos x="39" y="1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53" y="4"/>
                </a:cxn>
                <a:cxn ang="0">
                  <a:pos x="57" y="6"/>
                </a:cxn>
                <a:cxn ang="0">
                  <a:pos x="62" y="23"/>
                </a:cxn>
                <a:cxn ang="0">
                  <a:pos x="62" y="26"/>
                </a:cxn>
                <a:cxn ang="0">
                  <a:pos x="53" y="28"/>
                </a:cxn>
                <a:cxn ang="0">
                  <a:pos x="48" y="31"/>
                </a:cxn>
                <a:cxn ang="0">
                  <a:pos x="47" y="36"/>
                </a:cxn>
                <a:cxn ang="0">
                  <a:pos x="41" y="40"/>
                </a:cxn>
                <a:cxn ang="0">
                  <a:pos x="28" y="46"/>
                </a:cxn>
                <a:cxn ang="0">
                  <a:pos x="23" y="49"/>
                </a:cxn>
                <a:cxn ang="0">
                  <a:pos x="23" y="56"/>
                </a:cxn>
              </a:cxnLst>
              <a:rect l="0" t="0" r="r" b="b"/>
              <a:pathLst>
                <a:path w="64" h="56">
                  <a:moveTo>
                    <a:pt x="23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2"/>
                    <a:pt x="6" y="55"/>
                    <a:pt x="10" y="51"/>
                  </a:cubicBezTo>
                  <a:cubicBezTo>
                    <a:pt x="13" y="46"/>
                    <a:pt x="13" y="51"/>
                    <a:pt x="17" y="42"/>
                  </a:cubicBezTo>
                  <a:cubicBezTo>
                    <a:pt x="19" y="38"/>
                    <a:pt x="15" y="33"/>
                    <a:pt x="19" y="28"/>
                  </a:cubicBezTo>
                  <a:cubicBezTo>
                    <a:pt x="22" y="24"/>
                    <a:pt x="18" y="25"/>
                    <a:pt x="21" y="22"/>
                  </a:cubicBezTo>
                  <a:cubicBezTo>
                    <a:pt x="24" y="19"/>
                    <a:pt x="21" y="19"/>
                    <a:pt x="29" y="16"/>
                  </a:cubicBezTo>
                  <a:cubicBezTo>
                    <a:pt x="37" y="13"/>
                    <a:pt x="35" y="2"/>
                    <a:pt x="39" y="1"/>
                  </a:cubicBezTo>
                  <a:cubicBezTo>
                    <a:pt x="42" y="0"/>
                    <a:pt x="39" y="3"/>
                    <a:pt x="43" y="5"/>
                  </a:cubicBezTo>
                  <a:cubicBezTo>
                    <a:pt x="47" y="7"/>
                    <a:pt x="48" y="4"/>
                    <a:pt x="50" y="5"/>
                  </a:cubicBezTo>
                  <a:cubicBezTo>
                    <a:pt x="52" y="6"/>
                    <a:pt x="53" y="2"/>
                    <a:pt x="53" y="4"/>
                  </a:cubicBezTo>
                  <a:cubicBezTo>
                    <a:pt x="53" y="7"/>
                    <a:pt x="56" y="6"/>
                    <a:pt x="57" y="6"/>
                  </a:cubicBezTo>
                  <a:cubicBezTo>
                    <a:pt x="61" y="8"/>
                    <a:pt x="58" y="21"/>
                    <a:pt x="62" y="23"/>
                  </a:cubicBezTo>
                  <a:cubicBezTo>
                    <a:pt x="64" y="24"/>
                    <a:pt x="62" y="24"/>
                    <a:pt x="62" y="26"/>
                  </a:cubicBezTo>
                  <a:cubicBezTo>
                    <a:pt x="62" y="28"/>
                    <a:pt x="55" y="25"/>
                    <a:pt x="53" y="28"/>
                  </a:cubicBezTo>
                  <a:cubicBezTo>
                    <a:pt x="51" y="30"/>
                    <a:pt x="47" y="28"/>
                    <a:pt x="48" y="31"/>
                  </a:cubicBezTo>
                  <a:cubicBezTo>
                    <a:pt x="50" y="34"/>
                    <a:pt x="51" y="34"/>
                    <a:pt x="47" y="36"/>
                  </a:cubicBezTo>
                  <a:cubicBezTo>
                    <a:pt x="43" y="37"/>
                    <a:pt x="43" y="37"/>
                    <a:pt x="41" y="40"/>
                  </a:cubicBezTo>
                  <a:cubicBezTo>
                    <a:pt x="41" y="41"/>
                    <a:pt x="29" y="44"/>
                    <a:pt x="28" y="46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23" y="56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7" name="Freeform 20202">
              <a:extLst>
                <a:ext uri="{FF2B5EF4-FFF2-40B4-BE49-F238E27FC236}">
                  <a16:creationId xmlns:a16="http://schemas.microsoft.com/office/drawing/2014/main" id="{FCE86569-8364-46B6-BBDD-EB40B7983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476" y="3438546"/>
              <a:ext cx="198456" cy="207997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12"/>
                </a:cxn>
                <a:cxn ang="0">
                  <a:pos x="27" y="12"/>
                </a:cxn>
                <a:cxn ang="0">
                  <a:pos x="27" y="28"/>
                </a:cxn>
                <a:cxn ang="0">
                  <a:pos x="22" y="42"/>
                </a:cxn>
                <a:cxn ang="0">
                  <a:pos x="2" y="42"/>
                </a:cxn>
                <a:cxn ang="0">
                  <a:pos x="1" y="46"/>
                </a:cxn>
                <a:cxn ang="0">
                  <a:pos x="1" y="39"/>
                </a:cxn>
                <a:cxn ang="0">
                  <a:pos x="5" y="33"/>
                </a:cxn>
                <a:cxn ang="0">
                  <a:pos x="7" y="27"/>
                </a:cxn>
                <a:cxn ang="0">
                  <a:pos x="8" y="24"/>
                </a:cxn>
                <a:cxn ang="0">
                  <a:pos x="12" y="17"/>
                </a:cxn>
                <a:cxn ang="0">
                  <a:pos x="14" y="12"/>
                </a:cxn>
                <a:cxn ang="0">
                  <a:pos x="21" y="0"/>
                </a:cxn>
                <a:cxn ang="0">
                  <a:pos x="44" y="0"/>
                </a:cxn>
                <a:cxn ang="0">
                  <a:pos x="44" y="3"/>
                </a:cxn>
              </a:cxnLst>
              <a:rect l="0" t="0" r="r" b="b"/>
              <a:pathLst>
                <a:path w="44" h="46">
                  <a:moveTo>
                    <a:pt x="44" y="3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1" y="31"/>
                    <a:pt x="20" y="30"/>
                    <a:pt x="22" y="42"/>
                  </a:cubicBezTo>
                  <a:cubicBezTo>
                    <a:pt x="22" y="42"/>
                    <a:pt x="3" y="42"/>
                    <a:pt x="2" y="42"/>
                  </a:cubicBezTo>
                  <a:cubicBezTo>
                    <a:pt x="1" y="42"/>
                    <a:pt x="0" y="44"/>
                    <a:pt x="1" y="46"/>
                  </a:cubicBezTo>
                  <a:cubicBezTo>
                    <a:pt x="0" y="46"/>
                    <a:pt x="0" y="44"/>
                    <a:pt x="1" y="39"/>
                  </a:cubicBezTo>
                  <a:cubicBezTo>
                    <a:pt x="2" y="35"/>
                    <a:pt x="4" y="37"/>
                    <a:pt x="5" y="33"/>
                  </a:cubicBezTo>
                  <a:cubicBezTo>
                    <a:pt x="5" y="29"/>
                    <a:pt x="8" y="27"/>
                    <a:pt x="7" y="27"/>
                  </a:cubicBezTo>
                  <a:cubicBezTo>
                    <a:pt x="6" y="27"/>
                    <a:pt x="5" y="27"/>
                    <a:pt x="8" y="24"/>
                  </a:cubicBezTo>
                  <a:cubicBezTo>
                    <a:pt x="11" y="21"/>
                    <a:pt x="12" y="22"/>
                    <a:pt x="12" y="17"/>
                  </a:cubicBezTo>
                  <a:cubicBezTo>
                    <a:pt x="13" y="12"/>
                    <a:pt x="13" y="15"/>
                    <a:pt x="14" y="12"/>
                  </a:cubicBezTo>
                  <a:cubicBezTo>
                    <a:pt x="15" y="6"/>
                    <a:pt x="17" y="12"/>
                    <a:pt x="2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3"/>
                  </a:ln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8" name="Freeform 20203">
              <a:extLst>
                <a:ext uri="{FF2B5EF4-FFF2-40B4-BE49-F238E27FC236}">
                  <a16:creationId xmlns:a16="http://schemas.microsoft.com/office/drawing/2014/main" id="{2EF925A6-CCF3-4173-9CF8-716847D6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853" y="3392749"/>
              <a:ext cx="114494" cy="49614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22" y="7"/>
                </a:cxn>
                <a:cxn ang="0">
                  <a:pos x="23" y="3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3" y="2"/>
                </a:cxn>
                <a:cxn ang="0">
                  <a:pos x="24" y="2"/>
                </a:cxn>
                <a:cxn ang="0">
                  <a:pos x="10" y="7"/>
                </a:cxn>
                <a:cxn ang="0">
                  <a:pos x="11" y="4"/>
                </a:cxn>
                <a:cxn ang="0">
                  <a:pos x="7" y="6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2" y="10"/>
                </a:cxn>
              </a:cxnLst>
              <a:rect l="0" t="0" r="r" b="b"/>
              <a:pathLst>
                <a:path w="25" h="11">
                  <a:moveTo>
                    <a:pt x="14" y="10"/>
                  </a:moveTo>
                  <a:cubicBezTo>
                    <a:pt x="12" y="10"/>
                    <a:pt x="13" y="7"/>
                    <a:pt x="14" y="7"/>
                  </a:cubicBezTo>
                  <a:cubicBezTo>
                    <a:pt x="16" y="8"/>
                    <a:pt x="15" y="10"/>
                    <a:pt x="14" y="10"/>
                  </a:cubicBezTo>
                  <a:close/>
                  <a:moveTo>
                    <a:pt x="23" y="3"/>
                  </a:moveTo>
                  <a:cubicBezTo>
                    <a:pt x="22" y="3"/>
                    <a:pt x="22" y="6"/>
                    <a:pt x="20" y="7"/>
                  </a:cubicBezTo>
                  <a:cubicBezTo>
                    <a:pt x="19" y="8"/>
                    <a:pt x="19" y="8"/>
                    <a:pt x="22" y="7"/>
                  </a:cubicBezTo>
                  <a:cubicBezTo>
                    <a:pt x="23" y="7"/>
                    <a:pt x="24" y="4"/>
                    <a:pt x="23" y="3"/>
                  </a:cubicBezTo>
                  <a:close/>
                  <a:moveTo>
                    <a:pt x="24" y="2"/>
                  </a:moveTo>
                  <a:cubicBezTo>
                    <a:pt x="25" y="1"/>
                    <a:pt x="25" y="0"/>
                    <a:pt x="25" y="0"/>
                  </a:cubicBezTo>
                  <a:cubicBezTo>
                    <a:pt x="24" y="1"/>
                    <a:pt x="23" y="0"/>
                    <a:pt x="23" y="2"/>
                  </a:cubicBezTo>
                  <a:cubicBezTo>
                    <a:pt x="23" y="3"/>
                    <a:pt x="24" y="2"/>
                    <a:pt x="24" y="2"/>
                  </a:cubicBezTo>
                  <a:close/>
                  <a:moveTo>
                    <a:pt x="10" y="7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6"/>
                    <a:pt x="7" y="6"/>
                    <a:pt x="8" y="8"/>
                  </a:cubicBezTo>
                  <a:cubicBezTo>
                    <a:pt x="8" y="9"/>
                    <a:pt x="9" y="8"/>
                    <a:pt x="10" y="7"/>
                  </a:cubicBezTo>
                  <a:close/>
                  <a:moveTo>
                    <a:pt x="2" y="5"/>
                  </a:moveTo>
                  <a:cubicBezTo>
                    <a:pt x="3" y="4"/>
                    <a:pt x="2" y="2"/>
                    <a:pt x="2" y="3"/>
                  </a:cubicBezTo>
                  <a:cubicBezTo>
                    <a:pt x="1" y="3"/>
                    <a:pt x="2" y="6"/>
                    <a:pt x="2" y="5"/>
                  </a:cubicBezTo>
                  <a:close/>
                  <a:moveTo>
                    <a:pt x="6" y="8"/>
                  </a:moveTo>
                  <a:cubicBezTo>
                    <a:pt x="6" y="8"/>
                    <a:pt x="6" y="7"/>
                    <a:pt x="5" y="7"/>
                  </a:cubicBezTo>
                  <a:cubicBezTo>
                    <a:pt x="4" y="7"/>
                    <a:pt x="5" y="8"/>
                    <a:pt x="6" y="8"/>
                  </a:cubicBezTo>
                  <a:close/>
                  <a:moveTo>
                    <a:pt x="2" y="10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0" y="10"/>
                    <a:pt x="1" y="11"/>
                    <a:pt x="2" y="1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599" name="Freeform 20204">
              <a:extLst>
                <a:ext uri="{FF2B5EF4-FFF2-40B4-BE49-F238E27FC236}">
                  <a16:creationId xmlns:a16="http://schemas.microsoft.com/office/drawing/2014/main" id="{9060071E-7BF5-4E5F-B192-EAD2F34A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961" y="3999565"/>
              <a:ext cx="93504" cy="12212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5" y="12"/>
                </a:cxn>
                <a:cxn ang="0">
                  <a:pos x="19" y="15"/>
                </a:cxn>
                <a:cxn ang="0">
                  <a:pos x="21" y="18"/>
                </a:cxn>
                <a:cxn ang="0">
                  <a:pos x="20" y="26"/>
                </a:cxn>
                <a:cxn ang="0">
                  <a:pos x="17" y="25"/>
                </a:cxn>
                <a:cxn ang="0">
                  <a:pos x="8" y="18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6" y="0"/>
                </a:cxn>
              </a:cxnLst>
              <a:rect l="0" t="0" r="r" b="b"/>
              <a:pathLst>
                <a:path w="21" h="27">
                  <a:moveTo>
                    <a:pt x="6" y="0"/>
                  </a:moveTo>
                  <a:cubicBezTo>
                    <a:pt x="7" y="0"/>
                    <a:pt x="11" y="0"/>
                    <a:pt x="10" y="2"/>
                  </a:cubicBezTo>
                  <a:cubicBezTo>
                    <a:pt x="10" y="3"/>
                    <a:pt x="11" y="4"/>
                    <a:pt x="10" y="6"/>
                  </a:cubicBezTo>
                  <a:cubicBezTo>
                    <a:pt x="10" y="8"/>
                    <a:pt x="11" y="6"/>
                    <a:pt x="12" y="8"/>
                  </a:cubicBezTo>
                  <a:cubicBezTo>
                    <a:pt x="13" y="10"/>
                    <a:pt x="14" y="4"/>
                    <a:pt x="15" y="5"/>
                  </a:cubicBezTo>
                  <a:cubicBezTo>
                    <a:pt x="17" y="9"/>
                    <a:pt x="16" y="10"/>
                    <a:pt x="15" y="12"/>
                  </a:cubicBezTo>
                  <a:cubicBezTo>
                    <a:pt x="14" y="14"/>
                    <a:pt x="19" y="13"/>
                    <a:pt x="19" y="15"/>
                  </a:cubicBezTo>
                  <a:cubicBezTo>
                    <a:pt x="19" y="17"/>
                    <a:pt x="21" y="16"/>
                    <a:pt x="21" y="18"/>
                  </a:cubicBezTo>
                  <a:cubicBezTo>
                    <a:pt x="21" y="21"/>
                    <a:pt x="20" y="23"/>
                    <a:pt x="20" y="26"/>
                  </a:cubicBezTo>
                  <a:cubicBezTo>
                    <a:pt x="19" y="27"/>
                    <a:pt x="20" y="26"/>
                    <a:pt x="17" y="25"/>
                  </a:cubicBezTo>
                  <a:cubicBezTo>
                    <a:pt x="15" y="24"/>
                    <a:pt x="11" y="22"/>
                    <a:pt x="8" y="18"/>
                  </a:cubicBezTo>
                  <a:cubicBezTo>
                    <a:pt x="5" y="14"/>
                    <a:pt x="4" y="15"/>
                    <a:pt x="3" y="14"/>
                  </a:cubicBezTo>
                  <a:cubicBezTo>
                    <a:pt x="3" y="12"/>
                    <a:pt x="1" y="12"/>
                    <a:pt x="0" y="10"/>
                  </a:cubicBezTo>
                  <a:cubicBezTo>
                    <a:pt x="3" y="5"/>
                    <a:pt x="4" y="6"/>
                    <a:pt x="4" y="4"/>
                  </a:cubicBezTo>
                  <a:cubicBezTo>
                    <a:pt x="4" y="2"/>
                    <a:pt x="6" y="3"/>
                    <a:pt x="6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0" name="Freeform 20205">
              <a:extLst>
                <a:ext uri="{FF2B5EF4-FFF2-40B4-BE49-F238E27FC236}">
                  <a16:creationId xmlns:a16="http://schemas.microsoft.com/office/drawing/2014/main" id="{698F5F42-6D2F-4EB1-B59E-B27E960C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163" y="3953768"/>
              <a:ext cx="72513" cy="91595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5" y="8"/>
                </a:cxn>
                <a:cxn ang="0">
                  <a:pos x="14" y="6"/>
                </a:cxn>
                <a:cxn ang="0">
                  <a:pos x="12" y="2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5" y="18"/>
                </a:cxn>
                <a:cxn ang="0">
                  <a:pos x="10" y="20"/>
                </a:cxn>
              </a:cxnLst>
              <a:rect l="0" t="0" r="r" b="b"/>
              <a:pathLst>
                <a:path w="16" h="20">
                  <a:moveTo>
                    <a:pt x="10" y="20"/>
                  </a:moveTo>
                  <a:cubicBezTo>
                    <a:pt x="13" y="15"/>
                    <a:pt x="14" y="16"/>
                    <a:pt x="14" y="14"/>
                  </a:cubicBezTo>
                  <a:cubicBezTo>
                    <a:pt x="14" y="12"/>
                    <a:pt x="16" y="13"/>
                    <a:pt x="16" y="10"/>
                  </a:cubicBezTo>
                  <a:cubicBezTo>
                    <a:pt x="13" y="13"/>
                    <a:pt x="15" y="9"/>
                    <a:pt x="15" y="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3" y="5"/>
                    <a:pt x="12" y="2"/>
                  </a:cubicBezTo>
                  <a:cubicBezTo>
                    <a:pt x="11" y="0"/>
                    <a:pt x="7" y="0"/>
                    <a:pt x="7" y="1"/>
                  </a:cubicBezTo>
                  <a:cubicBezTo>
                    <a:pt x="7" y="2"/>
                    <a:pt x="5" y="0"/>
                    <a:pt x="4" y="2"/>
                  </a:cubicBezTo>
                  <a:cubicBezTo>
                    <a:pt x="4" y="5"/>
                    <a:pt x="2" y="6"/>
                    <a:pt x="0" y="7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1" y="10"/>
                    <a:pt x="1" y="9"/>
                    <a:pt x="2" y="10"/>
                  </a:cubicBezTo>
                  <a:cubicBezTo>
                    <a:pt x="1" y="11"/>
                    <a:pt x="0" y="9"/>
                    <a:pt x="0" y="11"/>
                  </a:cubicBezTo>
                  <a:cubicBezTo>
                    <a:pt x="1" y="13"/>
                    <a:pt x="2" y="11"/>
                    <a:pt x="2" y="13"/>
                  </a:cubicBezTo>
                  <a:cubicBezTo>
                    <a:pt x="3" y="14"/>
                    <a:pt x="1" y="13"/>
                    <a:pt x="2" y="14"/>
                  </a:cubicBezTo>
                  <a:cubicBezTo>
                    <a:pt x="2" y="15"/>
                    <a:pt x="4" y="15"/>
                    <a:pt x="4" y="16"/>
                  </a:cubicBezTo>
                  <a:cubicBezTo>
                    <a:pt x="5" y="17"/>
                    <a:pt x="3" y="17"/>
                    <a:pt x="5" y="18"/>
                  </a:cubicBezTo>
                  <a:cubicBezTo>
                    <a:pt x="7" y="18"/>
                    <a:pt x="9" y="19"/>
                    <a:pt x="10" y="2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1" name="Freeform 20206">
              <a:extLst>
                <a:ext uri="{FF2B5EF4-FFF2-40B4-BE49-F238E27FC236}">
                  <a16:creationId xmlns:a16="http://schemas.microsoft.com/office/drawing/2014/main" id="{D3929A34-2170-4EC1-BD37-CDD9F4AC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936" y="3764854"/>
              <a:ext cx="148842" cy="125943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6" y="3"/>
                </a:cxn>
                <a:cxn ang="0">
                  <a:pos x="16" y="1"/>
                </a:cxn>
                <a:cxn ang="0">
                  <a:pos x="21" y="4"/>
                </a:cxn>
                <a:cxn ang="0">
                  <a:pos x="28" y="13"/>
                </a:cxn>
                <a:cxn ang="0">
                  <a:pos x="29" y="17"/>
                </a:cxn>
                <a:cxn ang="0">
                  <a:pos x="29" y="20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28" y="27"/>
                </a:cxn>
                <a:cxn ang="0">
                  <a:pos x="20" y="26"/>
                </a:cxn>
                <a:cxn ang="0">
                  <a:pos x="12" y="26"/>
                </a:cxn>
                <a:cxn ang="0">
                  <a:pos x="11" y="27"/>
                </a:cxn>
                <a:cxn ang="0">
                  <a:pos x="5" y="28"/>
                </a:cxn>
                <a:cxn ang="0">
                  <a:pos x="4" y="27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9" y="22"/>
                </a:cxn>
                <a:cxn ang="0">
                  <a:pos x="12" y="21"/>
                </a:cxn>
                <a:cxn ang="0">
                  <a:pos x="16" y="21"/>
                </a:cxn>
                <a:cxn ang="0">
                  <a:pos x="20" y="20"/>
                </a:cxn>
                <a:cxn ang="0">
                  <a:pos x="16" y="20"/>
                </a:cxn>
                <a:cxn ang="0">
                  <a:pos x="14" y="19"/>
                </a:cxn>
                <a:cxn ang="0">
                  <a:pos x="11" y="20"/>
                </a:cxn>
                <a:cxn ang="0">
                  <a:pos x="5" y="20"/>
                </a:cxn>
              </a:cxnLst>
              <a:rect l="0" t="0" r="r" b="b"/>
              <a:pathLst>
                <a:path w="33" h="28">
                  <a:moveTo>
                    <a:pt x="5" y="20"/>
                  </a:moveTo>
                  <a:cubicBezTo>
                    <a:pt x="3" y="18"/>
                    <a:pt x="3" y="12"/>
                    <a:pt x="2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4" y="10"/>
                    <a:pt x="6" y="5"/>
                    <a:pt x="6" y="3"/>
                  </a:cubicBezTo>
                  <a:cubicBezTo>
                    <a:pt x="6" y="0"/>
                    <a:pt x="13" y="1"/>
                    <a:pt x="16" y="1"/>
                  </a:cubicBezTo>
                  <a:cubicBezTo>
                    <a:pt x="18" y="0"/>
                    <a:pt x="20" y="3"/>
                    <a:pt x="21" y="4"/>
                  </a:cubicBezTo>
                  <a:cubicBezTo>
                    <a:pt x="23" y="5"/>
                    <a:pt x="26" y="11"/>
                    <a:pt x="28" y="13"/>
                  </a:cubicBezTo>
                  <a:cubicBezTo>
                    <a:pt x="27" y="16"/>
                    <a:pt x="29" y="14"/>
                    <a:pt x="29" y="17"/>
                  </a:cubicBezTo>
                  <a:cubicBezTo>
                    <a:pt x="29" y="20"/>
                    <a:pt x="28" y="18"/>
                    <a:pt x="29" y="20"/>
                  </a:cubicBezTo>
                  <a:cubicBezTo>
                    <a:pt x="30" y="23"/>
                    <a:pt x="30" y="20"/>
                    <a:pt x="32" y="23"/>
                  </a:cubicBezTo>
                  <a:cubicBezTo>
                    <a:pt x="33" y="25"/>
                    <a:pt x="32" y="25"/>
                    <a:pt x="32" y="27"/>
                  </a:cubicBezTo>
                  <a:cubicBezTo>
                    <a:pt x="31" y="27"/>
                    <a:pt x="29" y="26"/>
                    <a:pt x="28" y="27"/>
                  </a:cubicBezTo>
                  <a:cubicBezTo>
                    <a:pt x="26" y="28"/>
                    <a:pt x="24" y="26"/>
                    <a:pt x="20" y="26"/>
                  </a:cubicBezTo>
                  <a:cubicBezTo>
                    <a:pt x="18" y="26"/>
                    <a:pt x="14" y="25"/>
                    <a:pt x="12" y="26"/>
                  </a:cubicBezTo>
                  <a:cubicBezTo>
                    <a:pt x="9" y="26"/>
                    <a:pt x="13" y="26"/>
                    <a:pt x="11" y="27"/>
                  </a:cubicBezTo>
                  <a:cubicBezTo>
                    <a:pt x="9" y="28"/>
                    <a:pt x="7" y="27"/>
                    <a:pt x="5" y="28"/>
                  </a:cubicBezTo>
                  <a:cubicBezTo>
                    <a:pt x="5" y="27"/>
                    <a:pt x="4" y="28"/>
                    <a:pt x="4" y="27"/>
                  </a:cubicBezTo>
                  <a:cubicBezTo>
                    <a:pt x="6" y="25"/>
                    <a:pt x="5" y="27"/>
                    <a:pt x="10" y="26"/>
                  </a:cubicBezTo>
                  <a:cubicBezTo>
                    <a:pt x="9" y="26"/>
                    <a:pt x="8" y="25"/>
                    <a:pt x="7" y="26"/>
                  </a:cubicBezTo>
                  <a:cubicBezTo>
                    <a:pt x="6" y="26"/>
                    <a:pt x="6" y="25"/>
                    <a:pt x="5" y="26"/>
                  </a:cubicBezTo>
                  <a:cubicBezTo>
                    <a:pt x="4" y="27"/>
                    <a:pt x="5" y="25"/>
                    <a:pt x="4" y="23"/>
                  </a:cubicBezTo>
                  <a:cubicBezTo>
                    <a:pt x="6" y="22"/>
                    <a:pt x="10" y="24"/>
                    <a:pt x="9" y="22"/>
                  </a:cubicBezTo>
                  <a:cubicBezTo>
                    <a:pt x="9" y="21"/>
                    <a:pt x="12" y="22"/>
                    <a:pt x="12" y="21"/>
                  </a:cubicBezTo>
                  <a:cubicBezTo>
                    <a:pt x="13" y="19"/>
                    <a:pt x="12" y="20"/>
                    <a:pt x="16" y="21"/>
                  </a:cubicBezTo>
                  <a:cubicBezTo>
                    <a:pt x="18" y="22"/>
                    <a:pt x="20" y="22"/>
                    <a:pt x="20" y="20"/>
                  </a:cubicBezTo>
                  <a:cubicBezTo>
                    <a:pt x="19" y="19"/>
                    <a:pt x="17" y="22"/>
                    <a:pt x="16" y="20"/>
                  </a:cubicBezTo>
                  <a:cubicBezTo>
                    <a:pt x="15" y="18"/>
                    <a:pt x="15" y="20"/>
                    <a:pt x="14" y="19"/>
                  </a:cubicBezTo>
                  <a:cubicBezTo>
                    <a:pt x="14" y="18"/>
                    <a:pt x="12" y="19"/>
                    <a:pt x="11" y="20"/>
                  </a:cubicBezTo>
                  <a:cubicBezTo>
                    <a:pt x="11" y="20"/>
                    <a:pt x="10" y="20"/>
                    <a:pt x="5" y="2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2" name="Freeform 20207">
              <a:extLst>
                <a:ext uri="{FF2B5EF4-FFF2-40B4-BE49-F238E27FC236}">
                  <a16:creationId xmlns:a16="http://schemas.microsoft.com/office/drawing/2014/main" id="{89F8F9C5-61E0-4DA8-BFA6-AC5FC4B9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293" y="3844999"/>
              <a:ext cx="76329" cy="267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3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3" y="3"/>
                </a:cxn>
                <a:cxn ang="0">
                  <a:pos x="17" y="2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2" y="2"/>
                </a:cxn>
              </a:cxnLst>
              <a:rect l="0" t="0" r="r" b="b"/>
              <a:pathLst>
                <a:path w="17" h="6">
                  <a:moveTo>
                    <a:pt x="2" y="2"/>
                  </a:moveTo>
                  <a:cubicBezTo>
                    <a:pt x="3" y="4"/>
                    <a:pt x="4" y="2"/>
                    <a:pt x="8" y="3"/>
                  </a:cubicBezTo>
                  <a:cubicBezTo>
                    <a:pt x="4" y="3"/>
                    <a:pt x="3" y="5"/>
                    <a:pt x="2" y="3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3" y="4"/>
                    <a:pt x="7" y="6"/>
                    <a:pt x="6" y="4"/>
                  </a:cubicBezTo>
                  <a:cubicBezTo>
                    <a:pt x="6" y="3"/>
                    <a:pt x="9" y="4"/>
                    <a:pt x="9" y="3"/>
                  </a:cubicBezTo>
                  <a:cubicBezTo>
                    <a:pt x="10" y="1"/>
                    <a:pt x="9" y="2"/>
                    <a:pt x="13" y="3"/>
                  </a:cubicBezTo>
                  <a:cubicBezTo>
                    <a:pt x="15" y="4"/>
                    <a:pt x="17" y="4"/>
                    <a:pt x="17" y="2"/>
                  </a:cubicBezTo>
                  <a:cubicBezTo>
                    <a:pt x="16" y="1"/>
                    <a:pt x="14" y="4"/>
                    <a:pt x="13" y="2"/>
                  </a:cubicBezTo>
                  <a:cubicBezTo>
                    <a:pt x="12" y="0"/>
                    <a:pt x="12" y="2"/>
                    <a:pt x="11" y="1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8" y="2"/>
                    <a:pt x="7" y="2"/>
                    <a:pt x="2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3" name="Freeform 20208">
              <a:extLst>
                <a:ext uri="{FF2B5EF4-FFF2-40B4-BE49-F238E27FC236}">
                  <a16:creationId xmlns:a16="http://schemas.microsoft.com/office/drawing/2014/main" id="{CDEE1449-DC07-4E2C-BA66-6E43F3EE4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090" y="3881255"/>
              <a:ext cx="175557" cy="164108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4" y="24"/>
                </a:cxn>
                <a:cxn ang="0">
                  <a:pos x="23" y="22"/>
                </a:cxn>
                <a:cxn ang="0">
                  <a:pos x="21" y="18"/>
                </a:cxn>
                <a:cxn ang="0">
                  <a:pos x="16" y="17"/>
                </a:cxn>
                <a:cxn ang="0">
                  <a:pos x="13" y="18"/>
                </a:cxn>
                <a:cxn ang="0">
                  <a:pos x="9" y="23"/>
                </a:cxn>
                <a:cxn ang="0">
                  <a:pos x="9" y="22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7" y="0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2" y="4"/>
                </a:cxn>
                <a:cxn ang="0">
                  <a:pos x="27" y="3"/>
                </a:cxn>
                <a:cxn ang="0">
                  <a:pos x="29" y="2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3" y="6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5" y="13"/>
                </a:cxn>
                <a:cxn ang="0">
                  <a:pos x="37" y="16"/>
                </a:cxn>
                <a:cxn ang="0">
                  <a:pos x="36" y="19"/>
                </a:cxn>
                <a:cxn ang="0">
                  <a:pos x="38" y="23"/>
                </a:cxn>
                <a:cxn ang="0">
                  <a:pos x="39" y="27"/>
                </a:cxn>
                <a:cxn ang="0">
                  <a:pos x="35" y="27"/>
                </a:cxn>
                <a:cxn ang="0">
                  <a:pos x="37" y="29"/>
                </a:cxn>
                <a:cxn ang="0">
                  <a:pos x="34" y="31"/>
                </a:cxn>
                <a:cxn ang="0">
                  <a:pos x="31" y="34"/>
                </a:cxn>
                <a:cxn ang="0">
                  <a:pos x="29" y="32"/>
                </a:cxn>
                <a:cxn ang="0">
                  <a:pos x="29" y="28"/>
                </a:cxn>
                <a:cxn ang="0">
                  <a:pos x="25" y="26"/>
                </a:cxn>
              </a:cxnLst>
              <a:rect l="0" t="0" r="r" b="b"/>
              <a:pathLst>
                <a:path w="39" h="36">
                  <a:moveTo>
                    <a:pt x="25" y="26"/>
                  </a:moveTo>
                  <a:cubicBezTo>
                    <a:pt x="22" y="29"/>
                    <a:pt x="24" y="25"/>
                    <a:pt x="24" y="2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0"/>
                    <a:pt x="22" y="21"/>
                    <a:pt x="21" y="18"/>
                  </a:cubicBezTo>
                  <a:cubicBezTo>
                    <a:pt x="20" y="16"/>
                    <a:pt x="16" y="16"/>
                    <a:pt x="16" y="17"/>
                  </a:cubicBezTo>
                  <a:cubicBezTo>
                    <a:pt x="16" y="18"/>
                    <a:pt x="14" y="16"/>
                    <a:pt x="13" y="18"/>
                  </a:cubicBezTo>
                  <a:cubicBezTo>
                    <a:pt x="13" y="21"/>
                    <a:pt x="11" y="22"/>
                    <a:pt x="9" y="23"/>
                  </a:cubicBezTo>
                  <a:cubicBezTo>
                    <a:pt x="9" y="22"/>
                    <a:pt x="10" y="22"/>
                    <a:pt x="9" y="22"/>
                  </a:cubicBezTo>
                  <a:cubicBezTo>
                    <a:pt x="8" y="21"/>
                    <a:pt x="9" y="21"/>
                    <a:pt x="8" y="20"/>
                  </a:cubicBezTo>
                  <a:cubicBezTo>
                    <a:pt x="7" y="20"/>
                    <a:pt x="7" y="20"/>
                    <a:pt x="8" y="19"/>
                  </a:cubicBezTo>
                  <a:cubicBezTo>
                    <a:pt x="8" y="18"/>
                    <a:pt x="6" y="18"/>
                    <a:pt x="5" y="16"/>
                  </a:cubicBezTo>
                  <a:cubicBezTo>
                    <a:pt x="5" y="15"/>
                    <a:pt x="3" y="16"/>
                    <a:pt x="3" y="15"/>
                  </a:cubicBezTo>
                  <a:cubicBezTo>
                    <a:pt x="3" y="13"/>
                    <a:pt x="2" y="15"/>
                    <a:pt x="3" y="12"/>
                  </a:cubicBezTo>
                  <a:cubicBezTo>
                    <a:pt x="3" y="10"/>
                    <a:pt x="2" y="13"/>
                    <a:pt x="2" y="12"/>
                  </a:cubicBezTo>
                  <a:cubicBezTo>
                    <a:pt x="1" y="11"/>
                    <a:pt x="3" y="10"/>
                    <a:pt x="2" y="10"/>
                  </a:cubicBezTo>
                  <a:cubicBezTo>
                    <a:pt x="0" y="10"/>
                    <a:pt x="1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2" y="6"/>
                    <a:pt x="3" y="8"/>
                    <a:pt x="4" y="6"/>
                  </a:cubicBezTo>
                  <a:cubicBezTo>
                    <a:pt x="5" y="5"/>
                    <a:pt x="5" y="7"/>
                    <a:pt x="6" y="6"/>
                  </a:cubicBezTo>
                  <a:cubicBezTo>
                    <a:pt x="8" y="6"/>
                    <a:pt x="8" y="4"/>
                    <a:pt x="6" y="3"/>
                  </a:cubicBezTo>
                  <a:cubicBezTo>
                    <a:pt x="5" y="2"/>
                    <a:pt x="8" y="3"/>
                    <a:pt x="7" y="0"/>
                  </a:cubicBezTo>
                  <a:cubicBezTo>
                    <a:pt x="11" y="0"/>
                    <a:pt x="13" y="2"/>
                    <a:pt x="15" y="1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18" y="4"/>
                    <a:pt x="20" y="5"/>
                    <a:pt x="21" y="3"/>
                  </a:cubicBezTo>
                  <a:cubicBezTo>
                    <a:pt x="21" y="2"/>
                    <a:pt x="22" y="3"/>
                    <a:pt x="22" y="4"/>
                  </a:cubicBezTo>
                  <a:cubicBezTo>
                    <a:pt x="24" y="6"/>
                    <a:pt x="23" y="1"/>
                    <a:pt x="27" y="3"/>
                  </a:cubicBezTo>
                  <a:cubicBezTo>
                    <a:pt x="29" y="5"/>
                    <a:pt x="28" y="3"/>
                    <a:pt x="29" y="2"/>
                  </a:cubicBezTo>
                  <a:cubicBezTo>
                    <a:pt x="31" y="2"/>
                    <a:pt x="28" y="0"/>
                    <a:pt x="31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3" y="4"/>
                    <a:pt x="32" y="6"/>
                    <a:pt x="33" y="6"/>
                  </a:cubicBezTo>
                  <a:cubicBezTo>
                    <a:pt x="34" y="6"/>
                    <a:pt x="36" y="8"/>
                    <a:pt x="34" y="8"/>
                  </a:cubicBezTo>
                  <a:cubicBezTo>
                    <a:pt x="33" y="9"/>
                    <a:pt x="33" y="12"/>
                    <a:pt x="34" y="10"/>
                  </a:cubicBezTo>
                  <a:cubicBezTo>
                    <a:pt x="35" y="9"/>
                    <a:pt x="36" y="10"/>
                    <a:pt x="35" y="13"/>
                  </a:cubicBezTo>
                  <a:cubicBezTo>
                    <a:pt x="35" y="15"/>
                    <a:pt x="36" y="13"/>
                    <a:pt x="37" y="16"/>
                  </a:cubicBezTo>
                  <a:cubicBezTo>
                    <a:pt x="35" y="17"/>
                    <a:pt x="37" y="17"/>
                    <a:pt x="36" y="19"/>
                  </a:cubicBezTo>
                  <a:cubicBezTo>
                    <a:pt x="36" y="21"/>
                    <a:pt x="39" y="21"/>
                    <a:pt x="38" y="23"/>
                  </a:cubicBezTo>
                  <a:cubicBezTo>
                    <a:pt x="36" y="25"/>
                    <a:pt x="39" y="24"/>
                    <a:pt x="39" y="27"/>
                  </a:cubicBezTo>
                  <a:cubicBezTo>
                    <a:pt x="36" y="26"/>
                    <a:pt x="35" y="26"/>
                    <a:pt x="35" y="27"/>
                  </a:cubicBezTo>
                  <a:cubicBezTo>
                    <a:pt x="36" y="29"/>
                    <a:pt x="37" y="27"/>
                    <a:pt x="37" y="29"/>
                  </a:cubicBezTo>
                  <a:cubicBezTo>
                    <a:pt x="37" y="31"/>
                    <a:pt x="36" y="33"/>
                    <a:pt x="34" y="31"/>
                  </a:cubicBezTo>
                  <a:cubicBezTo>
                    <a:pt x="33" y="30"/>
                    <a:pt x="32" y="36"/>
                    <a:pt x="31" y="34"/>
                  </a:cubicBezTo>
                  <a:cubicBezTo>
                    <a:pt x="30" y="32"/>
                    <a:pt x="29" y="34"/>
                    <a:pt x="29" y="32"/>
                  </a:cubicBezTo>
                  <a:cubicBezTo>
                    <a:pt x="30" y="30"/>
                    <a:pt x="29" y="29"/>
                    <a:pt x="29" y="28"/>
                  </a:cubicBezTo>
                  <a:cubicBezTo>
                    <a:pt x="30" y="26"/>
                    <a:pt x="26" y="26"/>
                    <a:pt x="25" y="2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4" name="Freeform 20209">
              <a:extLst>
                <a:ext uri="{FF2B5EF4-FFF2-40B4-BE49-F238E27FC236}">
                  <a16:creationId xmlns:a16="http://schemas.microsoft.com/office/drawing/2014/main" id="{823C5FD3-BE19-4D68-B4B0-EB26C542D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834" y="3877439"/>
              <a:ext cx="72513" cy="53430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15" y="1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6" y="8"/>
                </a:cxn>
              </a:cxnLst>
              <a:rect l="0" t="0" r="r" b="b"/>
              <a:pathLst>
                <a:path w="16" h="12">
                  <a:moveTo>
                    <a:pt x="8" y="10"/>
                  </a:moveTo>
                  <a:cubicBezTo>
                    <a:pt x="8" y="11"/>
                    <a:pt x="7" y="12"/>
                    <a:pt x="7" y="11"/>
                  </a:cubicBezTo>
                  <a:cubicBezTo>
                    <a:pt x="7" y="10"/>
                    <a:pt x="6" y="11"/>
                    <a:pt x="6" y="10"/>
                  </a:cubicBezTo>
                  <a:cubicBezTo>
                    <a:pt x="6" y="9"/>
                    <a:pt x="5" y="10"/>
                    <a:pt x="6" y="9"/>
                  </a:cubicBezTo>
                  <a:cubicBezTo>
                    <a:pt x="7" y="7"/>
                    <a:pt x="5" y="7"/>
                    <a:pt x="6" y="6"/>
                  </a:cubicBezTo>
                  <a:cubicBezTo>
                    <a:pt x="8" y="5"/>
                    <a:pt x="6" y="5"/>
                    <a:pt x="4" y="7"/>
                  </a:cubicBezTo>
                  <a:cubicBezTo>
                    <a:pt x="2" y="8"/>
                    <a:pt x="5" y="5"/>
                    <a:pt x="3" y="5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3"/>
                    <a:pt x="1" y="4"/>
                    <a:pt x="0" y="3"/>
                  </a:cubicBezTo>
                  <a:cubicBezTo>
                    <a:pt x="2" y="2"/>
                    <a:pt x="4" y="3"/>
                    <a:pt x="6" y="2"/>
                  </a:cubicBezTo>
                  <a:cubicBezTo>
                    <a:pt x="8" y="1"/>
                    <a:pt x="4" y="1"/>
                    <a:pt x="7" y="1"/>
                  </a:cubicBezTo>
                  <a:cubicBezTo>
                    <a:pt x="9" y="0"/>
                    <a:pt x="13" y="1"/>
                    <a:pt x="15" y="1"/>
                  </a:cubicBezTo>
                  <a:cubicBezTo>
                    <a:pt x="16" y="4"/>
                    <a:pt x="13" y="3"/>
                    <a:pt x="14" y="4"/>
                  </a:cubicBezTo>
                  <a:cubicBezTo>
                    <a:pt x="16" y="5"/>
                    <a:pt x="16" y="7"/>
                    <a:pt x="14" y="7"/>
                  </a:cubicBezTo>
                  <a:cubicBezTo>
                    <a:pt x="13" y="8"/>
                    <a:pt x="13" y="6"/>
                    <a:pt x="12" y="7"/>
                  </a:cubicBezTo>
                  <a:cubicBezTo>
                    <a:pt x="11" y="9"/>
                    <a:pt x="10" y="7"/>
                    <a:pt x="8" y="12"/>
                  </a:cubicBezTo>
                  <a:cubicBezTo>
                    <a:pt x="8" y="11"/>
                    <a:pt x="8" y="12"/>
                    <a:pt x="8" y="10"/>
                  </a:cubicBezTo>
                  <a:close/>
                  <a:moveTo>
                    <a:pt x="3" y="6"/>
                  </a:moveTo>
                  <a:cubicBezTo>
                    <a:pt x="3" y="5"/>
                    <a:pt x="2" y="6"/>
                    <a:pt x="2" y="6"/>
                  </a:cubicBezTo>
                  <a:cubicBezTo>
                    <a:pt x="3" y="7"/>
                    <a:pt x="3" y="7"/>
                    <a:pt x="3" y="6"/>
                  </a:cubicBezTo>
                  <a:close/>
                  <a:moveTo>
                    <a:pt x="3" y="8"/>
                  </a:moveTo>
                  <a:cubicBezTo>
                    <a:pt x="3" y="7"/>
                    <a:pt x="2" y="8"/>
                    <a:pt x="3" y="9"/>
                  </a:cubicBezTo>
                  <a:cubicBezTo>
                    <a:pt x="3" y="9"/>
                    <a:pt x="4" y="8"/>
                    <a:pt x="3" y="8"/>
                  </a:cubicBezTo>
                  <a:close/>
                  <a:moveTo>
                    <a:pt x="3" y="11"/>
                  </a:moveTo>
                  <a:cubicBezTo>
                    <a:pt x="3" y="10"/>
                    <a:pt x="2" y="10"/>
                    <a:pt x="2" y="11"/>
                  </a:cubicBezTo>
                  <a:cubicBezTo>
                    <a:pt x="2" y="11"/>
                    <a:pt x="3" y="12"/>
                    <a:pt x="3" y="11"/>
                  </a:cubicBezTo>
                  <a:close/>
                  <a:moveTo>
                    <a:pt x="3" y="10"/>
                  </a:move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0"/>
                    <a:pt x="3" y="10"/>
                  </a:cubicBezTo>
                  <a:close/>
                  <a:moveTo>
                    <a:pt x="5" y="9"/>
                  </a:moveTo>
                  <a:cubicBezTo>
                    <a:pt x="5" y="9"/>
                    <a:pt x="4" y="10"/>
                    <a:pt x="4" y="10"/>
                  </a:cubicBezTo>
                  <a:cubicBezTo>
                    <a:pt x="5" y="10"/>
                    <a:pt x="5" y="10"/>
                    <a:pt x="5" y="9"/>
                  </a:cubicBezTo>
                  <a:close/>
                  <a:moveTo>
                    <a:pt x="2" y="9"/>
                  </a:move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lose/>
                  <a:moveTo>
                    <a:pt x="2" y="8"/>
                  </a:move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lose/>
                  <a:moveTo>
                    <a:pt x="6" y="8"/>
                  </a:move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5" name="Freeform 20210">
              <a:extLst>
                <a:ext uri="{FF2B5EF4-FFF2-40B4-BE49-F238E27FC236}">
                  <a16:creationId xmlns:a16="http://schemas.microsoft.com/office/drawing/2014/main" id="{46EC314F-1777-4B05-BAF4-C5E861D9F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837" y="3751496"/>
              <a:ext cx="66789" cy="70605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14" y="7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15"/>
                </a:cxn>
                <a:cxn ang="0">
                  <a:pos x="5" y="14"/>
                </a:cxn>
                <a:cxn ang="0">
                  <a:pos x="5" y="15"/>
                </a:cxn>
                <a:cxn ang="0">
                  <a:pos x="11" y="12"/>
                </a:cxn>
                <a:cxn ang="0">
                  <a:pos x="11" y="13"/>
                </a:cxn>
                <a:cxn ang="0">
                  <a:pos x="11" y="12"/>
                </a:cxn>
              </a:cxnLst>
              <a:rect l="0" t="0" r="r" b="b"/>
              <a:pathLst>
                <a:path w="15" h="16">
                  <a:moveTo>
                    <a:pt x="9" y="15"/>
                  </a:moveTo>
                  <a:cubicBezTo>
                    <a:pt x="8" y="15"/>
                    <a:pt x="8" y="11"/>
                    <a:pt x="9" y="12"/>
                  </a:cubicBezTo>
                  <a:cubicBezTo>
                    <a:pt x="10" y="13"/>
                    <a:pt x="11" y="14"/>
                    <a:pt x="9" y="15"/>
                  </a:cubicBezTo>
                  <a:close/>
                  <a:moveTo>
                    <a:pt x="14" y="7"/>
                  </a:moveTo>
                  <a:cubicBezTo>
                    <a:pt x="15" y="6"/>
                    <a:pt x="13" y="6"/>
                    <a:pt x="13" y="7"/>
                  </a:cubicBezTo>
                  <a:cubicBezTo>
                    <a:pt x="12" y="8"/>
                    <a:pt x="13" y="8"/>
                    <a:pt x="14" y="7"/>
                  </a:cubicBezTo>
                  <a:close/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3"/>
                    <a:pt x="3" y="0"/>
                    <a:pt x="1" y="0"/>
                  </a:cubicBezTo>
                  <a:close/>
                  <a:moveTo>
                    <a:pt x="6" y="4"/>
                  </a:moveTo>
                  <a:cubicBezTo>
                    <a:pt x="7" y="4"/>
                    <a:pt x="7" y="4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5"/>
                    <a:pt x="5" y="4"/>
                    <a:pt x="6" y="4"/>
                  </a:cubicBezTo>
                  <a:close/>
                  <a:moveTo>
                    <a:pt x="5" y="15"/>
                  </a:moveTo>
                  <a:cubicBezTo>
                    <a:pt x="6" y="15"/>
                    <a:pt x="5" y="14"/>
                    <a:pt x="5" y="14"/>
                  </a:cubicBezTo>
                  <a:cubicBezTo>
                    <a:pt x="4" y="15"/>
                    <a:pt x="5" y="16"/>
                    <a:pt x="5" y="15"/>
                  </a:cubicBezTo>
                  <a:close/>
                  <a:moveTo>
                    <a:pt x="11" y="12"/>
                  </a:moveTo>
                  <a:cubicBezTo>
                    <a:pt x="11" y="12"/>
                    <a:pt x="10" y="13"/>
                    <a:pt x="11" y="13"/>
                  </a:cubicBezTo>
                  <a:cubicBezTo>
                    <a:pt x="12" y="13"/>
                    <a:pt x="12" y="12"/>
                    <a:pt x="11" y="1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6" name="Freeform 20211">
              <a:extLst>
                <a:ext uri="{FF2B5EF4-FFF2-40B4-BE49-F238E27FC236}">
                  <a16:creationId xmlns:a16="http://schemas.microsoft.com/office/drawing/2014/main" id="{66216FDD-432A-419E-8493-00265015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48" y="5802842"/>
              <a:ext cx="49614" cy="45797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1" y="9"/>
                </a:cxn>
              </a:cxnLst>
              <a:rect l="0" t="0" r="r" b="b"/>
              <a:pathLst>
                <a:path w="11" h="10">
                  <a:moveTo>
                    <a:pt x="1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8" y="4"/>
                    <a:pt x="7" y="2"/>
                    <a:pt x="8" y="2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3"/>
                    <a:pt x="9" y="3"/>
                    <a:pt x="10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5"/>
                    <a:pt x="9" y="6"/>
                    <a:pt x="7" y="5"/>
                  </a:cubicBezTo>
                  <a:cubicBezTo>
                    <a:pt x="4" y="5"/>
                    <a:pt x="3" y="5"/>
                    <a:pt x="5" y="6"/>
                  </a:cubicBezTo>
                  <a:cubicBezTo>
                    <a:pt x="6" y="6"/>
                    <a:pt x="6" y="8"/>
                    <a:pt x="5" y="7"/>
                  </a:cubicBezTo>
                  <a:cubicBezTo>
                    <a:pt x="4" y="6"/>
                    <a:pt x="5" y="8"/>
                    <a:pt x="4" y="7"/>
                  </a:cubicBezTo>
                  <a:cubicBezTo>
                    <a:pt x="2" y="6"/>
                    <a:pt x="4" y="9"/>
                    <a:pt x="3" y="8"/>
                  </a:cubicBezTo>
                  <a:cubicBezTo>
                    <a:pt x="0" y="7"/>
                    <a:pt x="3" y="10"/>
                    <a:pt x="1" y="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7" name="Freeform 20212">
              <a:extLst>
                <a:ext uri="{FF2B5EF4-FFF2-40B4-BE49-F238E27FC236}">
                  <a16:creationId xmlns:a16="http://schemas.microsoft.com/office/drawing/2014/main" id="{80165C0F-96DA-4C5C-92FF-66C872575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216" y="5806658"/>
              <a:ext cx="45797" cy="3244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7"/>
                </a:cxn>
                <a:cxn ang="0">
                  <a:pos x="2" y="7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cubicBezTo>
                    <a:pt x="1" y="6"/>
                    <a:pt x="2" y="7"/>
                    <a:pt x="1" y="6"/>
                  </a:cubicBezTo>
                  <a:cubicBezTo>
                    <a:pt x="0" y="5"/>
                    <a:pt x="1" y="6"/>
                    <a:pt x="1" y="5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1"/>
                    <a:pt x="1" y="0"/>
                    <a:pt x="3" y="1"/>
                  </a:cubicBezTo>
                  <a:cubicBezTo>
                    <a:pt x="6" y="2"/>
                    <a:pt x="5" y="1"/>
                    <a:pt x="6" y="1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8" y="3"/>
                    <a:pt x="8" y="2"/>
                    <a:pt x="7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7"/>
                    <a:pt x="3" y="6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8" name="Freeform 20213">
              <a:extLst>
                <a:ext uri="{FF2B5EF4-FFF2-40B4-BE49-F238E27FC236}">
                  <a16:creationId xmlns:a16="http://schemas.microsoft.com/office/drawing/2014/main" id="{CAB5B6C8-23DA-4A0B-9C6E-887987DA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012" y="2774483"/>
              <a:ext cx="85871" cy="103044"/>
            </a:xfrm>
            <a:custGeom>
              <a:avLst/>
              <a:gdLst/>
              <a:ahLst/>
              <a:cxnLst>
                <a:cxn ang="0">
                  <a:pos x="8" y="23"/>
                </a:cxn>
                <a:cxn ang="0">
                  <a:pos x="8" y="20"/>
                </a:cxn>
                <a:cxn ang="0">
                  <a:pos x="7" y="12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10" y="3"/>
                </a:cxn>
                <a:cxn ang="0">
                  <a:pos x="13" y="4"/>
                </a:cxn>
                <a:cxn ang="0">
                  <a:pos x="13" y="6"/>
                </a:cxn>
                <a:cxn ang="0">
                  <a:pos x="15" y="9"/>
                </a:cxn>
                <a:cxn ang="0">
                  <a:pos x="16" y="12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16"/>
                </a:cxn>
                <a:cxn ang="0">
                  <a:pos x="12" y="17"/>
                </a:cxn>
                <a:cxn ang="0">
                  <a:pos x="10" y="22"/>
                </a:cxn>
                <a:cxn ang="0">
                  <a:pos x="8" y="23"/>
                </a:cxn>
              </a:cxnLst>
              <a:rect l="0" t="0" r="r" b="b"/>
              <a:pathLst>
                <a:path w="19" h="23">
                  <a:moveTo>
                    <a:pt x="8" y="23"/>
                  </a:moveTo>
                  <a:cubicBezTo>
                    <a:pt x="7" y="22"/>
                    <a:pt x="8" y="22"/>
                    <a:pt x="8" y="20"/>
                  </a:cubicBezTo>
                  <a:cubicBezTo>
                    <a:pt x="7" y="17"/>
                    <a:pt x="10" y="15"/>
                    <a:pt x="7" y="12"/>
                  </a:cubicBezTo>
                  <a:cubicBezTo>
                    <a:pt x="4" y="8"/>
                    <a:pt x="5" y="9"/>
                    <a:pt x="5" y="8"/>
                  </a:cubicBezTo>
                  <a:cubicBezTo>
                    <a:pt x="3" y="7"/>
                    <a:pt x="2" y="1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0"/>
                    <a:pt x="9" y="3"/>
                    <a:pt x="10" y="3"/>
                  </a:cubicBezTo>
                  <a:cubicBezTo>
                    <a:pt x="11" y="2"/>
                    <a:pt x="11" y="5"/>
                    <a:pt x="13" y="4"/>
                  </a:cubicBezTo>
                  <a:cubicBezTo>
                    <a:pt x="14" y="4"/>
                    <a:pt x="14" y="5"/>
                    <a:pt x="13" y="6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6" y="9"/>
                    <a:pt x="14" y="11"/>
                    <a:pt x="16" y="12"/>
                  </a:cubicBezTo>
                  <a:cubicBezTo>
                    <a:pt x="18" y="13"/>
                    <a:pt x="16" y="15"/>
                    <a:pt x="17" y="16"/>
                  </a:cubicBezTo>
                  <a:cubicBezTo>
                    <a:pt x="19" y="16"/>
                    <a:pt x="17" y="17"/>
                    <a:pt x="17" y="16"/>
                  </a:cubicBezTo>
                  <a:cubicBezTo>
                    <a:pt x="16" y="16"/>
                    <a:pt x="14" y="17"/>
                    <a:pt x="13" y="16"/>
                  </a:cubicBezTo>
                  <a:cubicBezTo>
                    <a:pt x="12" y="15"/>
                    <a:pt x="11" y="16"/>
                    <a:pt x="12" y="17"/>
                  </a:cubicBezTo>
                  <a:cubicBezTo>
                    <a:pt x="13" y="19"/>
                    <a:pt x="9" y="21"/>
                    <a:pt x="10" y="22"/>
                  </a:cubicBezTo>
                  <a:cubicBezTo>
                    <a:pt x="10" y="23"/>
                    <a:pt x="9" y="23"/>
                    <a:pt x="8" y="2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09" name="Freeform 20214">
              <a:extLst>
                <a:ext uri="{FF2B5EF4-FFF2-40B4-BE49-F238E27FC236}">
                  <a16:creationId xmlns:a16="http://schemas.microsoft.com/office/drawing/2014/main" id="{F731913A-8A8D-429E-A932-B92454601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170" y="2778299"/>
              <a:ext cx="221355" cy="164108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5"/>
                </a:cxn>
                <a:cxn ang="0">
                  <a:pos x="8" y="9"/>
                </a:cxn>
                <a:cxn ang="0">
                  <a:pos x="7" y="12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2" y="21"/>
                </a:cxn>
                <a:cxn ang="0">
                  <a:pos x="6" y="25"/>
                </a:cxn>
                <a:cxn ang="0">
                  <a:pos x="9" y="29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3" y="34"/>
                </a:cxn>
                <a:cxn ang="0">
                  <a:pos x="18" y="34"/>
                </a:cxn>
                <a:cxn ang="0">
                  <a:pos x="23" y="34"/>
                </a:cxn>
                <a:cxn ang="0">
                  <a:pos x="29" y="34"/>
                </a:cxn>
                <a:cxn ang="0">
                  <a:pos x="36" y="32"/>
                </a:cxn>
                <a:cxn ang="0">
                  <a:pos x="40" y="33"/>
                </a:cxn>
                <a:cxn ang="0">
                  <a:pos x="43" y="35"/>
                </a:cxn>
                <a:cxn ang="0">
                  <a:pos x="47" y="27"/>
                </a:cxn>
                <a:cxn ang="0">
                  <a:pos x="49" y="24"/>
                </a:cxn>
                <a:cxn ang="0">
                  <a:pos x="46" y="23"/>
                </a:cxn>
                <a:cxn ang="0">
                  <a:pos x="44" y="24"/>
                </a:cxn>
                <a:cxn ang="0">
                  <a:pos x="41" y="22"/>
                </a:cxn>
                <a:cxn ang="0">
                  <a:pos x="41" y="19"/>
                </a:cxn>
                <a:cxn ang="0">
                  <a:pos x="40" y="11"/>
                </a:cxn>
                <a:cxn ang="0">
                  <a:pos x="38" y="7"/>
                </a:cxn>
                <a:cxn ang="0">
                  <a:pos x="33" y="1"/>
                </a:cxn>
                <a:cxn ang="0">
                  <a:pos x="28" y="4"/>
                </a:cxn>
                <a:cxn ang="0">
                  <a:pos x="25" y="5"/>
                </a:cxn>
                <a:cxn ang="0">
                  <a:pos x="21" y="4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3" y="3"/>
                </a:cxn>
              </a:cxnLst>
              <a:rect l="0" t="0" r="r" b="b"/>
              <a:pathLst>
                <a:path w="49" h="36">
                  <a:moveTo>
                    <a:pt x="13" y="3"/>
                  </a:moveTo>
                  <a:cubicBezTo>
                    <a:pt x="11" y="6"/>
                    <a:pt x="11" y="4"/>
                    <a:pt x="10" y="5"/>
                  </a:cubicBezTo>
                  <a:cubicBezTo>
                    <a:pt x="9" y="7"/>
                    <a:pt x="10" y="7"/>
                    <a:pt x="8" y="9"/>
                  </a:cubicBezTo>
                  <a:cubicBezTo>
                    <a:pt x="6" y="10"/>
                    <a:pt x="7" y="10"/>
                    <a:pt x="7" y="12"/>
                  </a:cubicBezTo>
                  <a:cubicBezTo>
                    <a:pt x="6" y="13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3" y="16"/>
                    <a:pt x="2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9"/>
                    <a:pt x="3" y="19"/>
                    <a:pt x="2" y="21"/>
                  </a:cubicBezTo>
                  <a:cubicBezTo>
                    <a:pt x="2" y="24"/>
                    <a:pt x="7" y="23"/>
                    <a:pt x="6" y="25"/>
                  </a:cubicBezTo>
                  <a:cubicBezTo>
                    <a:pt x="5" y="26"/>
                    <a:pt x="6" y="28"/>
                    <a:pt x="9" y="29"/>
                  </a:cubicBezTo>
                  <a:cubicBezTo>
                    <a:pt x="11" y="29"/>
                    <a:pt x="10" y="27"/>
                    <a:pt x="11" y="28"/>
                  </a:cubicBezTo>
                  <a:cubicBezTo>
                    <a:pt x="15" y="30"/>
                    <a:pt x="9" y="28"/>
                    <a:pt x="12" y="31"/>
                  </a:cubicBezTo>
                  <a:cubicBezTo>
                    <a:pt x="16" y="33"/>
                    <a:pt x="12" y="33"/>
                    <a:pt x="13" y="34"/>
                  </a:cubicBezTo>
                  <a:cubicBezTo>
                    <a:pt x="15" y="35"/>
                    <a:pt x="15" y="33"/>
                    <a:pt x="18" y="34"/>
                  </a:cubicBezTo>
                  <a:cubicBezTo>
                    <a:pt x="20" y="36"/>
                    <a:pt x="21" y="34"/>
                    <a:pt x="23" y="34"/>
                  </a:cubicBezTo>
                  <a:cubicBezTo>
                    <a:pt x="24" y="35"/>
                    <a:pt x="26" y="36"/>
                    <a:pt x="29" y="34"/>
                  </a:cubicBezTo>
                  <a:cubicBezTo>
                    <a:pt x="31" y="33"/>
                    <a:pt x="35" y="31"/>
                    <a:pt x="36" y="32"/>
                  </a:cubicBezTo>
                  <a:cubicBezTo>
                    <a:pt x="37" y="34"/>
                    <a:pt x="38" y="31"/>
                    <a:pt x="40" y="33"/>
                  </a:cubicBezTo>
                  <a:cubicBezTo>
                    <a:pt x="41" y="35"/>
                    <a:pt x="42" y="34"/>
                    <a:pt x="43" y="35"/>
                  </a:cubicBezTo>
                  <a:cubicBezTo>
                    <a:pt x="43" y="30"/>
                    <a:pt x="45" y="27"/>
                    <a:pt x="47" y="27"/>
                  </a:cubicBezTo>
                  <a:cubicBezTo>
                    <a:pt x="49" y="26"/>
                    <a:pt x="49" y="25"/>
                    <a:pt x="49" y="24"/>
                  </a:cubicBezTo>
                  <a:cubicBezTo>
                    <a:pt x="48" y="22"/>
                    <a:pt x="46" y="22"/>
                    <a:pt x="46" y="23"/>
                  </a:cubicBezTo>
                  <a:cubicBezTo>
                    <a:pt x="45" y="24"/>
                    <a:pt x="44" y="23"/>
                    <a:pt x="44" y="24"/>
                  </a:cubicBezTo>
                  <a:cubicBezTo>
                    <a:pt x="44" y="24"/>
                    <a:pt x="43" y="24"/>
                    <a:pt x="41" y="22"/>
                  </a:cubicBezTo>
                  <a:cubicBezTo>
                    <a:pt x="40" y="21"/>
                    <a:pt x="41" y="21"/>
                    <a:pt x="41" y="19"/>
                  </a:cubicBezTo>
                  <a:cubicBezTo>
                    <a:pt x="40" y="16"/>
                    <a:pt x="43" y="14"/>
                    <a:pt x="40" y="11"/>
                  </a:cubicBezTo>
                  <a:cubicBezTo>
                    <a:pt x="37" y="7"/>
                    <a:pt x="38" y="8"/>
                    <a:pt x="38" y="7"/>
                  </a:cubicBezTo>
                  <a:cubicBezTo>
                    <a:pt x="36" y="6"/>
                    <a:pt x="35" y="0"/>
                    <a:pt x="33" y="1"/>
                  </a:cubicBezTo>
                  <a:cubicBezTo>
                    <a:pt x="30" y="2"/>
                    <a:pt x="31" y="3"/>
                    <a:pt x="28" y="4"/>
                  </a:cubicBezTo>
                  <a:cubicBezTo>
                    <a:pt x="25" y="4"/>
                    <a:pt x="26" y="4"/>
                    <a:pt x="25" y="5"/>
                  </a:cubicBezTo>
                  <a:cubicBezTo>
                    <a:pt x="23" y="6"/>
                    <a:pt x="23" y="3"/>
                    <a:pt x="21" y="4"/>
                  </a:cubicBezTo>
                  <a:cubicBezTo>
                    <a:pt x="20" y="4"/>
                    <a:pt x="20" y="3"/>
                    <a:pt x="17" y="3"/>
                  </a:cubicBezTo>
                  <a:cubicBezTo>
                    <a:pt x="15" y="3"/>
                    <a:pt x="15" y="2"/>
                    <a:pt x="14" y="3"/>
                  </a:cubicBezTo>
                  <a:cubicBezTo>
                    <a:pt x="14" y="4"/>
                    <a:pt x="14" y="3"/>
                    <a:pt x="13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0" name="Freeform 20215">
              <a:extLst>
                <a:ext uri="{FF2B5EF4-FFF2-40B4-BE49-F238E27FC236}">
                  <a16:creationId xmlns:a16="http://schemas.microsoft.com/office/drawing/2014/main" id="{211B7067-6D3B-482F-A875-369FF45D7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5654" y="2982480"/>
              <a:ext cx="436985" cy="207997"/>
            </a:xfrm>
            <a:custGeom>
              <a:avLst/>
              <a:gdLst/>
              <a:ahLst/>
              <a:cxnLst>
                <a:cxn ang="0">
                  <a:pos x="91" y="9"/>
                </a:cxn>
                <a:cxn ang="0">
                  <a:pos x="92" y="12"/>
                </a:cxn>
                <a:cxn ang="0">
                  <a:pos x="92" y="15"/>
                </a:cxn>
                <a:cxn ang="0">
                  <a:pos x="96" y="17"/>
                </a:cxn>
                <a:cxn ang="0">
                  <a:pos x="97" y="19"/>
                </a:cxn>
                <a:cxn ang="0">
                  <a:pos x="93" y="21"/>
                </a:cxn>
                <a:cxn ang="0">
                  <a:pos x="94" y="24"/>
                </a:cxn>
                <a:cxn ang="0">
                  <a:pos x="95" y="28"/>
                </a:cxn>
                <a:cxn ang="0">
                  <a:pos x="94" y="31"/>
                </a:cxn>
                <a:cxn ang="0">
                  <a:pos x="97" y="37"/>
                </a:cxn>
                <a:cxn ang="0">
                  <a:pos x="95" y="38"/>
                </a:cxn>
                <a:cxn ang="0">
                  <a:pos x="91" y="36"/>
                </a:cxn>
                <a:cxn ang="0">
                  <a:pos x="88" y="35"/>
                </a:cxn>
                <a:cxn ang="0">
                  <a:pos x="87" y="35"/>
                </a:cxn>
                <a:cxn ang="0">
                  <a:pos x="87" y="35"/>
                </a:cxn>
                <a:cxn ang="0">
                  <a:pos x="85" y="36"/>
                </a:cxn>
                <a:cxn ang="0">
                  <a:pos x="81" y="37"/>
                </a:cxn>
                <a:cxn ang="0">
                  <a:pos x="68" y="40"/>
                </a:cxn>
                <a:cxn ang="0">
                  <a:pos x="59" y="40"/>
                </a:cxn>
                <a:cxn ang="0">
                  <a:pos x="55" y="39"/>
                </a:cxn>
                <a:cxn ang="0">
                  <a:pos x="55" y="43"/>
                </a:cxn>
                <a:cxn ang="0">
                  <a:pos x="52" y="46"/>
                </a:cxn>
                <a:cxn ang="0">
                  <a:pos x="51" y="43"/>
                </a:cxn>
                <a:cxn ang="0">
                  <a:pos x="49" y="40"/>
                </a:cxn>
                <a:cxn ang="0">
                  <a:pos x="36" y="45"/>
                </a:cxn>
                <a:cxn ang="0">
                  <a:pos x="23" y="43"/>
                </a:cxn>
                <a:cxn ang="0">
                  <a:pos x="16" y="41"/>
                </a:cxn>
                <a:cxn ang="0">
                  <a:pos x="10" y="40"/>
                </a:cxn>
                <a:cxn ang="0">
                  <a:pos x="10" y="38"/>
                </a:cxn>
                <a:cxn ang="0">
                  <a:pos x="7" y="36"/>
                </a:cxn>
                <a:cxn ang="0">
                  <a:pos x="6" y="32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7" y="14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16" y="9"/>
                </a:cxn>
                <a:cxn ang="0">
                  <a:pos x="24" y="8"/>
                </a:cxn>
                <a:cxn ang="0">
                  <a:pos x="36" y="3"/>
                </a:cxn>
                <a:cxn ang="0">
                  <a:pos x="50" y="4"/>
                </a:cxn>
                <a:cxn ang="0">
                  <a:pos x="58" y="9"/>
                </a:cxn>
                <a:cxn ang="0">
                  <a:pos x="71" y="9"/>
                </a:cxn>
                <a:cxn ang="0">
                  <a:pos x="83" y="6"/>
                </a:cxn>
                <a:cxn ang="0">
                  <a:pos x="86" y="5"/>
                </a:cxn>
                <a:cxn ang="0">
                  <a:pos x="89" y="7"/>
                </a:cxn>
                <a:cxn ang="0">
                  <a:pos x="91" y="8"/>
                </a:cxn>
                <a:cxn ang="0">
                  <a:pos x="1" y="4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7" y="11"/>
                </a:cxn>
                <a:cxn ang="0">
                  <a:pos x="15" y="9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1" y="4"/>
                </a:cxn>
              </a:cxnLst>
              <a:rect l="0" t="0" r="r" b="b"/>
              <a:pathLst>
                <a:path w="97" h="46">
                  <a:moveTo>
                    <a:pt x="91" y="9"/>
                  </a:move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0" y="9"/>
                    <a:pt x="91" y="9"/>
                  </a:cubicBezTo>
                  <a:cubicBezTo>
                    <a:pt x="91" y="10"/>
                    <a:pt x="92" y="11"/>
                    <a:pt x="92" y="12"/>
                  </a:cubicBezTo>
                  <a:cubicBezTo>
                    <a:pt x="92" y="13"/>
                    <a:pt x="91" y="13"/>
                    <a:pt x="91" y="14"/>
                  </a:cubicBezTo>
                  <a:cubicBezTo>
                    <a:pt x="91" y="15"/>
                    <a:pt x="92" y="15"/>
                    <a:pt x="92" y="15"/>
                  </a:cubicBezTo>
                  <a:cubicBezTo>
                    <a:pt x="92" y="16"/>
                    <a:pt x="91" y="16"/>
                    <a:pt x="91" y="16"/>
                  </a:cubicBezTo>
                  <a:cubicBezTo>
                    <a:pt x="93" y="17"/>
                    <a:pt x="95" y="16"/>
                    <a:pt x="96" y="17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7"/>
                    <a:pt x="96" y="20"/>
                    <a:pt x="95" y="21"/>
                  </a:cubicBezTo>
                  <a:cubicBezTo>
                    <a:pt x="95" y="21"/>
                    <a:pt x="93" y="20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5" y="24"/>
                    <a:pt x="95" y="25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6" y="30"/>
                    <a:pt x="94" y="30"/>
                    <a:pt x="94" y="31"/>
                  </a:cubicBezTo>
                  <a:cubicBezTo>
                    <a:pt x="94" y="32"/>
                    <a:pt x="97" y="32"/>
                    <a:pt x="96" y="33"/>
                  </a:cubicBezTo>
                  <a:cubicBezTo>
                    <a:pt x="96" y="35"/>
                    <a:pt x="97" y="35"/>
                    <a:pt x="97" y="37"/>
                  </a:cubicBezTo>
                  <a:cubicBezTo>
                    <a:pt x="97" y="37"/>
                    <a:pt x="97" y="37"/>
                    <a:pt x="96" y="37"/>
                  </a:cubicBezTo>
                  <a:cubicBezTo>
                    <a:pt x="96" y="37"/>
                    <a:pt x="95" y="38"/>
                    <a:pt x="95" y="38"/>
                  </a:cubicBezTo>
                  <a:cubicBezTo>
                    <a:pt x="94" y="37"/>
                    <a:pt x="95" y="36"/>
                    <a:pt x="94" y="36"/>
                  </a:cubicBezTo>
                  <a:cubicBezTo>
                    <a:pt x="93" y="35"/>
                    <a:pt x="93" y="37"/>
                    <a:pt x="91" y="36"/>
                  </a:cubicBezTo>
                  <a:cubicBezTo>
                    <a:pt x="90" y="36"/>
                    <a:pt x="90" y="35"/>
                    <a:pt x="89" y="35"/>
                  </a:cubicBezTo>
                  <a:cubicBezTo>
                    <a:pt x="89" y="35"/>
                    <a:pt x="89" y="35"/>
                    <a:pt x="88" y="35"/>
                  </a:cubicBezTo>
                  <a:cubicBezTo>
                    <a:pt x="88" y="35"/>
                    <a:pt x="88" y="36"/>
                    <a:pt x="88" y="36"/>
                  </a:cubicBezTo>
                  <a:cubicBezTo>
                    <a:pt x="88" y="36"/>
                    <a:pt x="88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6"/>
                    <a:pt x="86" y="37"/>
                    <a:pt x="85" y="37"/>
                  </a:cubicBezTo>
                  <a:cubicBezTo>
                    <a:pt x="85" y="37"/>
                    <a:pt x="85" y="36"/>
                    <a:pt x="85" y="36"/>
                  </a:cubicBezTo>
                  <a:cubicBezTo>
                    <a:pt x="85" y="36"/>
                    <a:pt x="84" y="35"/>
                    <a:pt x="84" y="36"/>
                  </a:cubicBezTo>
                  <a:cubicBezTo>
                    <a:pt x="83" y="37"/>
                    <a:pt x="82" y="37"/>
                    <a:pt x="81" y="37"/>
                  </a:cubicBezTo>
                  <a:cubicBezTo>
                    <a:pt x="79" y="37"/>
                    <a:pt x="78" y="37"/>
                    <a:pt x="77" y="37"/>
                  </a:cubicBezTo>
                  <a:cubicBezTo>
                    <a:pt x="74" y="38"/>
                    <a:pt x="72" y="40"/>
                    <a:pt x="68" y="40"/>
                  </a:cubicBezTo>
                  <a:cubicBezTo>
                    <a:pt x="66" y="40"/>
                    <a:pt x="66" y="39"/>
                    <a:pt x="64" y="38"/>
                  </a:cubicBezTo>
                  <a:cubicBezTo>
                    <a:pt x="62" y="38"/>
                    <a:pt x="61" y="40"/>
                    <a:pt x="59" y="40"/>
                  </a:cubicBezTo>
                  <a:cubicBezTo>
                    <a:pt x="59" y="40"/>
                    <a:pt x="58" y="40"/>
                    <a:pt x="58" y="40"/>
                  </a:cubicBezTo>
                  <a:cubicBezTo>
                    <a:pt x="57" y="40"/>
                    <a:pt x="55" y="39"/>
                    <a:pt x="55" y="39"/>
                  </a:cubicBezTo>
                  <a:cubicBezTo>
                    <a:pt x="55" y="39"/>
                    <a:pt x="54" y="41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4" y="43"/>
                    <a:pt x="54" y="43"/>
                  </a:cubicBezTo>
                  <a:cubicBezTo>
                    <a:pt x="53" y="43"/>
                    <a:pt x="53" y="46"/>
                    <a:pt x="52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2" y="44"/>
                    <a:pt x="51" y="44"/>
                    <a:pt x="51" y="43"/>
                  </a:cubicBezTo>
                  <a:cubicBezTo>
                    <a:pt x="50" y="42"/>
                    <a:pt x="53" y="41"/>
                    <a:pt x="53" y="39"/>
                  </a:cubicBezTo>
                  <a:cubicBezTo>
                    <a:pt x="52" y="38"/>
                    <a:pt x="52" y="38"/>
                    <a:pt x="49" y="40"/>
                  </a:cubicBezTo>
                  <a:cubicBezTo>
                    <a:pt x="47" y="43"/>
                    <a:pt x="47" y="36"/>
                    <a:pt x="42" y="41"/>
                  </a:cubicBezTo>
                  <a:cubicBezTo>
                    <a:pt x="39" y="45"/>
                    <a:pt x="39" y="43"/>
                    <a:pt x="36" y="45"/>
                  </a:cubicBezTo>
                  <a:cubicBezTo>
                    <a:pt x="33" y="46"/>
                    <a:pt x="33" y="41"/>
                    <a:pt x="27" y="39"/>
                  </a:cubicBezTo>
                  <a:cubicBezTo>
                    <a:pt x="21" y="37"/>
                    <a:pt x="24" y="42"/>
                    <a:pt x="23" y="43"/>
                  </a:cubicBezTo>
                  <a:cubicBezTo>
                    <a:pt x="22" y="44"/>
                    <a:pt x="22" y="42"/>
                    <a:pt x="20" y="44"/>
                  </a:cubicBezTo>
                  <a:cubicBezTo>
                    <a:pt x="19" y="45"/>
                    <a:pt x="16" y="43"/>
                    <a:pt x="16" y="41"/>
                  </a:cubicBezTo>
                  <a:cubicBezTo>
                    <a:pt x="15" y="38"/>
                    <a:pt x="15" y="41"/>
                    <a:pt x="13" y="40"/>
                  </a:cubicBezTo>
                  <a:cubicBezTo>
                    <a:pt x="12" y="38"/>
                    <a:pt x="10" y="42"/>
                    <a:pt x="10" y="40"/>
                  </a:cubicBezTo>
                  <a:cubicBezTo>
                    <a:pt x="10" y="39"/>
                    <a:pt x="7" y="41"/>
                    <a:pt x="7" y="40"/>
                  </a:cubicBezTo>
                  <a:cubicBezTo>
                    <a:pt x="6" y="39"/>
                    <a:pt x="9" y="40"/>
                    <a:pt x="10" y="38"/>
                  </a:cubicBezTo>
                  <a:cubicBezTo>
                    <a:pt x="11" y="37"/>
                    <a:pt x="7" y="39"/>
                    <a:pt x="6" y="38"/>
                  </a:cubicBezTo>
                  <a:cubicBezTo>
                    <a:pt x="5" y="36"/>
                    <a:pt x="8" y="38"/>
                    <a:pt x="7" y="36"/>
                  </a:cubicBezTo>
                  <a:cubicBezTo>
                    <a:pt x="7" y="35"/>
                    <a:pt x="6" y="36"/>
                    <a:pt x="6" y="35"/>
                  </a:cubicBezTo>
                  <a:cubicBezTo>
                    <a:pt x="6" y="33"/>
                    <a:pt x="5" y="34"/>
                    <a:pt x="6" y="32"/>
                  </a:cubicBezTo>
                  <a:cubicBezTo>
                    <a:pt x="7" y="30"/>
                    <a:pt x="5" y="31"/>
                    <a:pt x="4" y="30"/>
                  </a:cubicBezTo>
                  <a:cubicBezTo>
                    <a:pt x="3" y="29"/>
                    <a:pt x="3" y="31"/>
                    <a:pt x="2" y="29"/>
                  </a:cubicBezTo>
                  <a:cubicBezTo>
                    <a:pt x="1" y="28"/>
                    <a:pt x="2" y="25"/>
                    <a:pt x="3" y="27"/>
                  </a:cubicBezTo>
                  <a:cubicBezTo>
                    <a:pt x="3" y="30"/>
                    <a:pt x="6" y="28"/>
                    <a:pt x="4" y="27"/>
                  </a:cubicBezTo>
                  <a:cubicBezTo>
                    <a:pt x="2" y="26"/>
                    <a:pt x="6" y="25"/>
                    <a:pt x="4" y="24"/>
                  </a:cubicBezTo>
                  <a:cubicBezTo>
                    <a:pt x="3" y="24"/>
                    <a:pt x="5" y="23"/>
                    <a:pt x="3" y="22"/>
                  </a:cubicBezTo>
                  <a:cubicBezTo>
                    <a:pt x="2" y="21"/>
                    <a:pt x="6" y="19"/>
                    <a:pt x="3" y="20"/>
                  </a:cubicBezTo>
                  <a:cubicBezTo>
                    <a:pt x="0" y="21"/>
                    <a:pt x="0" y="21"/>
                    <a:pt x="0" y="18"/>
                  </a:cubicBezTo>
                  <a:cubicBezTo>
                    <a:pt x="1" y="16"/>
                    <a:pt x="1" y="17"/>
                    <a:pt x="2" y="16"/>
                  </a:cubicBezTo>
                  <a:cubicBezTo>
                    <a:pt x="4" y="13"/>
                    <a:pt x="6" y="13"/>
                    <a:pt x="7" y="14"/>
                  </a:cubicBezTo>
                  <a:cubicBezTo>
                    <a:pt x="7" y="15"/>
                    <a:pt x="9" y="15"/>
                    <a:pt x="8" y="14"/>
                  </a:cubicBezTo>
                  <a:cubicBezTo>
                    <a:pt x="7" y="13"/>
                    <a:pt x="11" y="12"/>
                    <a:pt x="10" y="13"/>
                  </a:cubicBezTo>
                  <a:cubicBezTo>
                    <a:pt x="10" y="14"/>
                    <a:pt x="15" y="14"/>
                    <a:pt x="15" y="14"/>
                  </a:cubicBezTo>
                  <a:cubicBezTo>
                    <a:pt x="16" y="13"/>
                    <a:pt x="11" y="13"/>
                    <a:pt x="17" y="12"/>
                  </a:cubicBezTo>
                  <a:cubicBezTo>
                    <a:pt x="22" y="11"/>
                    <a:pt x="18" y="12"/>
                    <a:pt x="17" y="11"/>
                  </a:cubicBezTo>
                  <a:cubicBezTo>
                    <a:pt x="16" y="10"/>
                    <a:pt x="15" y="10"/>
                    <a:pt x="16" y="9"/>
                  </a:cubicBezTo>
                  <a:cubicBezTo>
                    <a:pt x="16" y="8"/>
                    <a:pt x="16" y="8"/>
                    <a:pt x="19" y="8"/>
                  </a:cubicBezTo>
                  <a:cubicBezTo>
                    <a:pt x="21" y="9"/>
                    <a:pt x="21" y="7"/>
                    <a:pt x="24" y="8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7"/>
                    <a:pt x="30" y="5"/>
                    <a:pt x="36" y="3"/>
                  </a:cubicBezTo>
                  <a:cubicBezTo>
                    <a:pt x="41" y="1"/>
                    <a:pt x="43" y="4"/>
                    <a:pt x="46" y="2"/>
                  </a:cubicBezTo>
                  <a:cubicBezTo>
                    <a:pt x="49" y="0"/>
                    <a:pt x="46" y="6"/>
                    <a:pt x="50" y="4"/>
                  </a:cubicBezTo>
                  <a:cubicBezTo>
                    <a:pt x="54" y="3"/>
                    <a:pt x="52" y="8"/>
                    <a:pt x="55" y="7"/>
                  </a:cubicBezTo>
                  <a:cubicBezTo>
                    <a:pt x="57" y="6"/>
                    <a:pt x="55" y="7"/>
                    <a:pt x="58" y="9"/>
                  </a:cubicBezTo>
                  <a:cubicBezTo>
                    <a:pt x="61" y="10"/>
                    <a:pt x="59" y="7"/>
                    <a:pt x="62" y="9"/>
                  </a:cubicBezTo>
                  <a:cubicBezTo>
                    <a:pt x="64" y="12"/>
                    <a:pt x="68" y="7"/>
                    <a:pt x="71" y="9"/>
                  </a:cubicBezTo>
                  <a:cubicBezTo>
                    <a:pt x="74" y="12"/>
                    <a:pt x="80" y="7"/>
                    <a:pt x="80" y="6"/>
                  </a:cubicBezTo>
                  <a:cubicBezTo>
                    <a:pt x="82" y="7"/>
                    <a:pt x="81" y="6"/>
                    <a:pt x="83" y="6"/>
                  </a:cubicBezTo>
                  <a:cubicBezTo>
                    <a:pt x="83" y="6"/>
                    <a:pt x="85" y="7"/>
                    <a:pt x="85" y="6"/>
                  </a:cubicBezTo>
                  <a:cubicBezTo>
                    <a:pt x="85" y="6"/>
                    <a:pt x="86" y="5"/>
                    <a:pt x="86" y="5"/>
                  </a:cubicBezTo>
                  <a:cubicBezTo>
                    <a:pt x="86" y="5"/>
                    <a:pt x="87" y="5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0" y="9"/>
                    <a:pt x="90" y="8"/>
                    <a:pt x="91" y="8"/>
                  </a:cubicBezTo>
                  <a:cubicBezTo>
                    <a:pt x="91" y="8"/>
                    <a:pt x="91" y="9"/>
                    <a:pt x="91" y="9"/>
                  </a:cubicBezTo>
                  <a:close/>
                  <a:moveTo>
                    <a:pt x="1" y="4"/>
                  </a:moveTo>
                  <a:cubicBezTo>
                    <a:pt x="3" y="6"/>
                    <a:pt x="3" y="7"/>
                    <a:pt x="2" y="8"/>
                  </a:cubicBezTo>
                  <a:cubicBezTo>
                    <a:pt x="1" y="8"/>
                    <a:pt x="2" y="10"/>
                    <a:pt x="0" y="11"/>
                  </a:cubicBezTo>
                  <a:cubicBezTo>
                    <a:pt x="0" y="14"/>
                    <a:pt x="6" y="11"/>
                    <a:pt x="3" y="12"/>
                  </a:cubicBezTo>
                  <a:cubicBezTo>
                    <a:pt x="1" y="14"/>
                    <a:pt x="1" y="13"/>
                    <a:pt x="1" y="15"/>
                  </a:cubicBezTo>
                  <a:cubicBezTo>
                    <a:pt x="0" y="17"/>
                    <a:pt x="1" y="15"/>
                    <a:pt x="3" y="14"/>
                  </a:cubicBezTo>
                  <a:cubicBezTo>
                    <a:pt x="5" y="12"/>
                    <a:pt x="6" y="13"/>
                    <a:pt x="7" y="11"/>
                  </a:cubicBezTo>
                  <a:cubicBezTo>
                    <a:pt x="9" y="7"/>
                    <a:pt x="9" y="11"/>
                    <a:pt x="10" y="10"/>
                  </a:cubicBezTo>
                  <a:cubicBezTo>
                    <a:pt x="12" y="8"/>
                    <a:pt x="14" y="11"/>
                    <a:pt x="15" y="9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3"/>
                    <a:pt x="6" y="1"/>
                    <a:pt x="5" y="2"/>
                  </a:cubicBezTo>
                  <a:cubicBezTo>
                    <a:pt x="4" y="3"/>
                    <a:pt x="3" y="1"/>
                    <a:pt x="3" y="3"/>
                  </a:cubicBezTo>
                  <a:cubicBezTo>
                    <a:pt x="2" y="4"/>
                    <a:pt x="1" y="3"/>
                    <a:pt x="1" y="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1" name="Freeform 20216">
              <a:extLst>
                <a:ext uri="{FF2B5EF4-FFF2-40B4-BE49-F238E27FC236}">
                  <a16:creationId xmlns:a16="http://schemas.microsoft.com/office/drawing/2014/main" id="{FD9C9C7A-2477-41D9-8D28-8E7E4047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527" y="2431001"/>
              <a:ext cx="175557" cy="8968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5"/>
                </a:cxn>
                <a:cxn ang="0">
                  <a:pos x="17" y="15"/>
                </a:cxn>
                <a:cxn ang="0">
                  <a:pos x="21" y="14"/>
                </a:cxn>
                <a:cxn ang="0">
                  <a:pos x="23" y="16"/>
                </a:cxn>
                <a:cxn ang="0">
                  <a:pos x="30" y="20"/>
                </a:cxn>
                <a:cxn ang="0">
                  <a:pos x="35" y="19"/>
                </a:cxn>
                <a:cxn ang="0">
                  <a:pos x="38" y="17"/>
                </a:cxn>
                <a:cxn ang="0">
                  <a:pos x="37" y="13"/>
                </a:cxn>
                <a:cxn ang="0">
                  <a:pos x="36" y="11"/>
                </a:cxn>
                <a:cxn ang="0">
                  <a:pos x="36" y="8"/>
                </a:cxn>
                <a:cxn ang="0">
                  <a:pos x="34" y="5"/>
                </a:cxn>
                <a:cxn ang="0">
                  <a:pos x="30" y="5"/>
                </a:cxn>
                <a:cxn ang="0">
                  <a:pos x="26" y="3"/>
                </a:cxn>
                <a:cxn ang="0">
                  <a:pos x="23" y="1"/>
                </a:cxn>
                <a:cxn ang="0">
                  <a:pos x="18" y="3"/>
                </a:cxn>
                <a:cxn ang="0">
                  <a:pos x="16" y="9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7"/>
                </a:cxn>
              </a:cxnLst>
              <a:rect l="0" t="0" r="r" b="b"/>
              <a:pathLst>
                <a:path w="39" h="20">
                  <a:moveTo>
                    <a:pt x="0" y="17"/>
                  </a:moveTo>
                  <a:cubicBezTo>
                    <a:pt x="5" y="14"/>
                    <a:pt x="6" y="14"/>
                    <a:pt x="10" y="15"/>
                  </a:cubicBezTo>
                  <a:cubicBezTo>
                    <a:pt x="14" y="15"/>
                    <a:pt x="15" y="14"/>
                    <a:pt x="17" y="15"/>
                  </a:cubicBezTo>
                  <a:cubicBezTo>
                    <a:pt x="20" y="16"/>
                    <a:pt x="20" y="14"/>
                    <a:pt x="21" y="14"/>
                  </a:cubicBezTo>
                  <a:cubicBezTo>
                    <a:pt x="22" y="15"/>
                    <a:pt x="20" y="16"/>
                    <a:pt x="23" y="16"/>
                  </a:cubicBezTo>
                  <a:cubicBezTo>
                    <a:pt x="26" y="16"/>
                    <a:pt x="27" y="19"/>
                    <a:pt x="30" y="20"/>
                  </a:cubicBezTo>
                  <a:cubicBezTo>
                    <a:pt x="33" y="18"/>
                    <a:pt x="34" y="20"/>
                    <a:pt x="35" y="19"/>
                  </a:cubicBezTo>
                  <a:cubicBezTo>
                    <a:pt x="36" y="17"/>
                    <a:pt x="36" y="17"/>
                    <a:pt x="38" y="17"/>
                  </a:cubicBezTo>
                  <a:cubicBezTo>
                    <a:pt x="38" y="17"/>
                    <a:pt x="39" y="15"/>
                    <a:pt x="37" y="13"/>
                  </a:cubicBezTo>
                  <a:cubicBezTo>
                    <a:pt x="36" y="11"/>
                    <a:pt x="37" y="11"/>
                    <a:pt x="36" y="11"/>
                  </a:cubicBezTo>
                  <a:cubicBezTo>
                    <a:pt x="35" y="11"/>
                    <a:pt x="36" y="9"/>
                    <a:pt x="36" y="8"/>
                  </a:cubicBezTo>
                  <a:cubicBezTo>
                    <a:pt x="37" y="7"/>
                    <a:pt x="35" y="7"/>
                    <a:pt x="34" y="5"/>
                  </a:cubicBezTo>
                  <a:cubicBezTo>
                    <a:pt x="32" y="6"/>
                    <a:pt x="33" y="4"/>
                    <a:pt x="30" y="5"/>
                  </a:cubicBezTo>
                  <a:cubicBezTo>
                    <a:pt x="28" y="6"/>
                    <a:pt x="27" y="3"/>
                    <a:pt x="26" y="3"/>
                  </a:cubicBezTo>
                  <a:cubicBezTo>
                    <a:pt x="25" y="3"/>
                    <a:pt x="24" y="1"/>
                    <a:pt x="23" y="1"/>
                  </a:cubicBezTo>
                  <a:cubicBezTo>
                    <a:pt x="21" y="0"/>
                    <a:pt x="21" y="2"/>
                    <a:pt x="18" y="3"/>
                  </a:cubicBezTo>
                  <a:cubicBezTo>
                    <a:pt x="17" y="5"/>
                    <a:pt x="20" y="8"/>
                    <a:pt x="16" y="9"/>
                  </a:cubicBezTo>
                  <a:cubicBezTo>
                    <a:pt x="11" y="11"/>
                    <a:pt x="13" y="7"/>
                    <a:pt x="10" y="6"/>
                  </a:cubicBezTo>
                  <a:cubicBezTo>
                    <a:pt x="7" y="5"/>
                    <a:pt x="10" y="3"/>
                    <a:pt x="8" y="4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0" y="14"/>
                    <a:pt x="0" y="15"/>
                    <a:pt x="0" y="1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2" name="Freeform 20217">
              <a:extLst>
                <a:ext uri="{FF2B5EF4-FFF2-40B4-BE49-F238E27FC236}">
                  <a16:creationId xmlns:a16="http://schemas.microsoft.com/office/drawing/2014/main" id="{426758A2-73DC-41EA-B6D2-AC1E3B64C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527" y="2493974"/>
              <a:ext cx="139301" cy="99228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10"/>
                </a:cxn>
                <a:cxn ang="0">
                  <a:pos x="25" y="14"/>
                </a:cxn>
                <a:cxn ang="0">
                  <a:pos x="25" y="18"/>
                </a:cxn>
                <a:cxn ang="0">
                  <a:pos x="21" y="19"/>
                </a:cxn>
                <a:cxn ang="0">
                  <a:pos x="14" y="20"/>
                </a:cxn>
                <a:cxn ang="0">
                  <a:pos x="10" y="17"/>
                </a:cxn>
                <a:cxn ang="0">
                  <a:pos x="9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30" y="6"/>
                </a:cxn>
              </a:cxnLst>
              <a:rect l="0" t="0" r="r" b="b"/>
              <a:pathLst>
                <a:path w="31" h="22">
                  <a:moveTo>
                    <a:pt x="30" y="6"/>
                  </a:moveTo>
                  <a:cubicBezTo>
                    <a:pt x="28" y="11"/>
                    <a:pt x="31" y="8"/>
                    <a:pt x="30" y="10"/>
                  </a:cubicBezTo>
                  <a:cubicBezTo>
                    <a:pt x="29" y="12"/>
                    <a:pt x="28" y="10"/>
                    <a:pt x="25" y="14"/>
                  </a:cubicBezTo>
                  <a:cubicBezTo>
                    <a:pt x="23" y="17"/>
                    <a:pt x="27" y="17"/>
                    <a:pt x="25" y="18"/>
                  </a:cubicBezTo>
                  <a:cubicBezTo>
                    <a:pt x="24" y="20"/>
                    <a:pt x="25" y="15"/>
                    <a:pt x="21" y="19"/>
                  </a:cubicBezTo>
                  <a:cubicBezTo>
                    <a:pt x="18" y="22"/>
                    <a:pt x="17" y="19"/>
                    <a:pt x="14" y="20"/>
                  </a:cubicBezTo>
                  <a:cubicBezTo>
                    <a:pt x="14" y="18"/>
                    <a:pt x="11" y="16"/>
                    <a:pt x="10" y="17"/>
                  </a:cubicBezTo>
                  <a:cubicBezTo>
                    <a:pt x="9" y="14"/>
                    <a:pt x="11" y="13"/>
                    <a:pt x="9" y="12"/>
                  </a:cubicBezTo>
                  <a:cubicBezTo>
                    <a:pt x="7" y="10"/>
                    <a:pt x="9" y="13"/>
                    <a:pt x="2" y="10"/>
                  </a:cubicBezTo>
                  <a:cubicBezTo>
                    <a:pt x="2" y="9"/>
                    <a:pt x="2" y="7"/>
                    <a:pt x="1" y="6"/>
                  </a:cubicBezTo>
                  <a:cubicBezTo>
                    <a:pt x="0" y="5"/>
                    <a:pt x="0" y="5"/>
                    <a:pt x="0" y="3"/>
                  </a:cubicBezTo>
                  <a:cubicBezTo>
                    <a:pt x="5" y="0"/>
                    <a:pt x="6" y="0"/>
                    <a:pt x="10" y="1"/>
                  </a:cubicBezTo>
                  <a:cubicBezTo>
                    <a:pt x="14" y="1"/>
                    <a:pt x="15" y="0"/>
                    <a:pt x="17" y="1"/>
                  </a:cubicBezTo>
                  <a:cubicBezTo>
                    <a:pt x="20" y="2"/>
                    <a:pt x="20" y="0"/>
                    <a:pt x="21" y="0"/>
                  </a:cubicBezTo>
                  <a:cubicBezTo>
                    <a:pt x="22" y="1"/>
                    <a:pt x="20" y="2"/>
                    <a:pt x="23" y="2"/>
                  </a:cubicBezTo>
                  <a:cubicBezTo>
                    <a:pt x="26" y="2"/>
                    <a:pt x="27" y="5"/>
                    <a:pt x="30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3" name="Freeform 20219">
              <a:extLst>
                <a:ext uri="{FF2B5EF4-FFF2-40B4-BE49-F238E27FC236}">
                  <a16:creationId xmlns:a16="http://schemas.microsoft.com/office/drawing/2014/main" id="{3988627B-BF5B-47D4-9862-DCF9113A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603" y="2553128"/>
              <a:ext cx="253795" cy="207997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2" y="30"/>
                </a:cxn>
                <a:cxn ang="0">
                  <a:pos x="53" y="32"/>
                </a:cxn>
                <a:cxn ang="0">
                  <a:pos x="52" y="35"/>
                </a:cxn>
                <a:cxn ang="0">
                  <a:pos x="47" y="40"/>
                </a:cxn>
                <a:cxn ang="0">
                  <a:pos x="47" y="44"/>
                </a:cxn>
                <a:cxn ang="0">
                  <a:pos x="45" y="45"/>
                </a:cxn>
                <a:cxn ang="0">
                  <a:pos x="42" y="43"/>
                </a:cxn>
                <a:cxn ang="0">
                  <a:pos x="35" y="42"/>
                </a:cxn>
                <a:cxn ang="0">
                  <a:pos x="32" y="44"/>
                </a:cxn>
                <a:cxn ang="0">
                  <a:pos x="31" y="43"/>
                </a:cxn>
                <a:cxn ang="0">
                  <a:pos x="28" y="42"/>
                </a:cxn>
                <a:cxn ang="0">
                  <a:pos x="27" y="42"/>
                </a:cxn>
                <a:cxn ang="0">
                  <a:pos x="26" y="42"/>
                </a:cxn>
                <a:cxn ang="0">
                  <a:pos x="23" y="38"/>
                </a:cxn>
                <a:cxn ang="0">
                  <a:pos x="20" y="37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4" y="36"/>
                </a:cxn>
                <a:cxn ang="0">
                  <a:pos x="14" y="33"/>
                </a:cxn>
                <a:cxn ang="0">
                  <a:pos x="10" y="32"/>
                </a:cxn>
                <a:cxn ang="0">
                  <a:pos x="6" y="31"/>
                </a:cxn>
                <a:cxn ang="0">
                  <a:pos x="4" y="25"/>
                </a:cxn>
                <a:cxn ang="0">
                  <a:pos x="4" y="20"/>
                </a:cxn>
                <a:cxn ang="0">
                  <a:pos x="3" y="17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30" y="3"/>
                </a:cxn>
                <a:cxn ang="0">
                  <a:pos x="47" y="4"/>
                </a:cxn>
                <a:cxn ang="0">
                  <a:pos x="51" y="7"/>
                </a:cxn>
                <a:cxn ang="0">
                  <a:pos x="52" y="18"/>
                </a:cxn>
                <a:cxn ang="0">
                  <a:pos x="49" y="21"/>
                </a:cxn>
                <a:cxn ang="0">
                  <a:pos x="51" y="26"/>
                </a:cxn>
              </a:cxnLst>
              <a:rect l="0" t="0" r="r" b="b"/>
              <a:pathLst>
                <a:path w="56" h="46">
                  <a:moveTo>
                    <a:pt x="51" y="26"/>
                  </a:moveTo>
                  <a:cubicBezTo>
                    <a:pt x="52" y="28"/>
                    <a:pt x="50" y="27"/>
                    <a:pt x="52" y="30"/>
                  </a:cubicBezTo>
                  <a:cubicBezTo>
                    <a:pt x="56" y="33"/>
                    <a:pt x="52" y="31"/>
                    <a:pt x="53" y="32"/>
                  </a:cubicBezTo>
                  <a:cubicBezTo>
                    <a:pt x="54" y="33"/>
                    <a:pt x="55" y="34"/>
                    <a:pt x="52" y="35"/>
                  </a:cubicBezTo>
                  <a:cubicBezTo>
                    <a:pt x="51" y="35"/>
                    <a:pt x="48" y="38"/>
                    <a:pt x="47" y="40"/>
                  </a:cubicBezTo>
                  <a:cubicBezTo>
                    <a:pt x="45" y="42"/>
                    <a:pt x="47" y="43"/>
                    <a:pt x="47" y="44"/>
                  </a:cubicBezTo>
                  <a:cubicBezTo>
                    <a:pt x="46" y="45"/>
                    <a:pt x="49" y="46"/>
                    <a:pt x="45" y="45"/>
                  </a:cubicBezTo>
                  <a:cubicBezTo>
                    <a:pt x="42" y="44"/>
                    <a:pt x="43" y="43"/>
                    <a:pt x="42" y="43"/>
                  </a:cubicBezTo>
                  <a:cubicBezTo>
                    <a:pt x="39" y="42"/>
                    <a:pt x="36" y="42"/>
                    <a:pt x="35" y="42"/>
                  </a:cubicBezTo>
                  <a:cubicBezTo>
                    <a:pt x="33" y="42"/>
                    <a:pt x="33" y="45"/>
                    <a:pt x="32" y="44"/>
                  </a:cubicBezTo>
                  <a:cubicBezTo>
                    <a:pt x="32" y="44"/>
                    <a:pt x="31" y="44"/>
                    <a:pt x="31" y="43"/>
                  </a:cubicBezTo>
                  <a:cubicBezTo>
                    <a:pt x="32" y="41"/>
                    <a:pt x="29" y="40"/>
                    <a:pt x="28" y="42"/>
                  </a:cubicBezTo>
                  <a:cubicBezTo>
                    <a:pt x="28" y="43"/>
                    <a:pt x="27" y="43"/>
                    <a:pt x="27" y="42"/>
                  </a:cubicBezTo>
                  <a:cubicBezTo>
                    <a:pt x="27" y="42"/>
                    <a:pt x="27" y="42"/>
                    <a:pt x="26" y="42"/>
                  </a:cubicBezTo>
                  <a:cubicBezTo>
                    <a:pt x="26" y="40"/>
                    <a:pt x="25" y="39"/>
                    <a:pt x="23" y="38"/>
                  </a:cubicBezTo>
                  <a:cubicBezTo>
                    <a:pt x="21" y="37"/>
                    <a:pt x="22" y="38"/>
                    <a:pt x="20" y="37"/>
                  </a:cubicBezTo>
                  <a:cubicBezTo>
                    <a:pt x="19" y="36"/>
                    <a:pt x="21" y="36"/>
                    <a:pt x="19" y="36"/>
                  </a:cubicBezTo>
                  <a:cubicBezTo>
                    <a:pt x="17" y="35"/>
                    <a:pt x="15" y="34"/>
                    <a:pt x="16" y="35"/>
                  </a:cubicBezTo>
                  <a:cubicBezTo>
                    <a:pt x="17" y="36"/>
                    <a:pt x="16" y="38"/>
                    <a:pt x="14" y="36"/>
                  </a:cubicBezTo>
                  <a:cubicBezTo>
                    <a:pt x="11" y="33"/>
                    <a:pt x="14" y="34"/>
                    <a:pt x="14" y="33"/>
                  </a:cubicBezTo>
                  <a:cubicBezTo>
                    <a:pt x="13" y="32"/>
                    <a:pt x="13" y="33"/>
                    <a:pt x="10" y="32"/>
                  </a:cubicBezTo>
                  <a:cubicBezTo>
                    <a:pt x="6" y="30"/>
                    <a:pt x="8" y="29"/>
                    <a:pt x="6" y="31"/>
                  </a:cubicBezTo>
                  <a:cubicBezTo>
                    <a:pt x="7" y="25"/>
                    <a:pt x="5" y="28"/>
                    <a:pt x="4" y="25"/>
                  </a:cubicBezTo>
                  <a:cubicBezTo>
                    <a:pt x="4" y="23"/>
                    <a:pt x="6" y="23"/>
                    <a:pt x="4" y="20"/>
                  </a:cubicBezTo>
                  <a:cubicBezTo>
                    <a:pt x="3" y="19"/>
                    <a:pt x="6" y="19"/>
                    <a:pt x="3" y="17"/>
                  </a:cubicBezTo>
                  <a:cubicBezTo>
                    <a:pt x="0" y="15"/>
                    <a:pt x="4" y="14"/>
                    <a:pt x="2" y="9"/>
                  </a:cubicBezTo>
                  <a:cubicBezTo>
                    <a:pt x="4" y="9"/>
                    <a:pt x="4" y="10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8"/>
                    <a:pt x="5" y="6"/>
                    <a:pt x="10" y="5"/>
                  </a:cubicBezTo>
                  <a:cubicBezTo>
                    <a:pt x="15" y="4"/>
                    <a:pt x="12" y="3"/>
                    <a:pt x="15" y="2"/>
                  </a:cubicBezTo>
                  <a:cubicBezTo>
                    <a:pt x="19" y="1"/>
                    <a:pt x="15" y="1"/>
                    <a:pt x="20" y="0"/>
                  </a:cubicBezTo>
                  <a:cubicBezTo>
                    <a:pt x="24" y="0"/>
                    <a:pt x="23" y="0"/>
                    <a:pt x="26" y="2"/>
                  </a:cubicBezTo>
                  <a:cubicBezTo>
                    <a:pt x="27" y="2"/>
                    <a:pt x="26" y="3"/>
                    <a:pt x="25" y="2"/>
                  </a:cubicBezTo>
                  <a:cubicBezTo>
                    <a:pt x="24" y="0"/>
                    <a:pt x="24" y="1"/>
                    <a:pt x="25" y="3"/>
                  </a:cubicBezTo>
                  <a:cubicBezTo>
                    <a:pt x="25" y="4"/>
                    <a:pt x="29" y="4"/>
                    <a:pt x="30" y="3"/>
                  </a:cubicBezTo>
                  <a:cubicBezTo>
                    <a:pt x="37" y="4"/>
                    <a:pt x="43" y="5"/>
                    <a:pt x="47" y="4"/>
                  </a:cubicBezTo>
                  <a:cubicBezTo>
                    <a:pt x="48" y="3"/>
                    <a:pt x="51" y="5"/>
                    <a:pt x="51" y="7"/>
                  </a:cubicBezTo>
                  <a:cubicBezTo>
                    <a:pt x="52" y="13"/>
                    <a:pt x="54" y="17"/>
                    <a:pt x="52" y="18"/>
                  </a:cubicBezTo>
                  <a:cubicBezTo>
                    <a:pt x="50" y="18"/>
                    <a:pt x="47" y="20"/>
                    <a:pt x="49" y="21"/>
                  </a:cubicBezTo>
                  <a:cubicBezTo>
                    <a:pt x="53" y="22"/>
                    <a:pt x="50" y="24"/>
                    <a:pt x="51" y="2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4" name="Freeform 20220">
              <a:extLst>
                <a:ext uri="{FF2B5EF4-FFF2-40B4-BE49-F238E27FC236}">
                  <a16:creationId xmlns:a16="http://schemas.microsoft.com/office/drawing/2014/main" id="{3EA65CB1-4CFE-420F-9A27-C8AE31313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803" y="2688613"/>
              <a:ext cx="341574" cy="324399"/>
            </a:xfrm>
            <a:custGeom>
              <a:avLst/>
              <a:gdLst/>
              <a:ahLst/>
              <a:cxnLst>
                <a:cxn ang="0">
                  <a:pos x="63" y="43"/>
                </a:cxn>
                <a:cxn ang="0">
                  <a:pos x="62" y="50"/>
                </a:cxn>
                <a:cxn ang="0">
                  <a:pos x="65" y="55"/>
                </a:cxn>
                <a:cxn ang="0">
                  <a:pos x="56" y="59"/>
                </a:cxn>
                <a:cxn ang="0">
                  <a:pos x="51" y="57"/>
                </a:cxn>
                <a:cxn ang="0">
                  <a:pos x="45" y="57"/>
                </a:cxn>
                <a:cxn ang="0">
                  <a:pos x="42" y="64"/>
                </a:cxn>
                <a:cxn ang="0">
                  <a:pos x="35" y="64"/>
                </a:cxn>
                <a:cxn ang="0">
                  <a:pos x="29" y="62"/>
                </a:cxn>
                <a:cxn ang="0">
                  <a:pos x="23" y="61"/>
                </a:cxn>
                <a:cxn ang="0">
                  <a:pos x="17" y="57"/>
                </a:cxn>
                <a:cxn ang="0">
                  <a:pos x="20" y="48"/>
                </a:cxn>
                <a:cxn ang="0">
                  <a:pos x="20" y="45"/>
                </a:cxn>
                <a:cxn ang="0">
                  <a:pos x="23" y="44"/>
                </a:cxn>
                <a:cxn ang="0">
                  <a:pos x="20" y="39"/>
                </a:cxn>
                <a:cxn ang="0">
                  <a:pos x="18" y="35"/>
                </a:cxn>
                <a:cxn ang="0">
                  <a:pos x="15" y="30"/>
                </a:cxn>
                <a:cxn ang="0">
                  <a:pos x="13" y="27"/>
                </a:cxn>
                <a:cxn ang="0">
                  <a:pos x="11" y="26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8" y="17"/>
                </a:cxn>
                <a:cxn ang="0">
                  <a:pos x="12" y="19"/>
                </a:cxn>
                <a:cxn ang="0">
                  <a:pos x="15" y="18"/>
                </a:cxn>
                <a:cxn ang="0">
                  <a:pos x="18" y="19"/>
                </a:cxn>
                <a:cxn ang="0">
                  <a:pos x="17" y="13"/>
                </a:cxn>
                <a:cxn ang="0">
                  <a:pos x="19" y="10"/>
                </a:cxn>
                <a:cxn ang="0">
                  <a:pos x="26" y="13"/>
                </a:cxn>
                <a:cxn ang="0">
                  <a:pos x="29" y="9"/>
                </a:cxn>
                <a:cxn ang="0">
                  <a:pos x="34" y="6"/>
                </a:cxn>
                <a:cxn ang="0">
                  <a:pos x="34" y="2"/>
                </a:cxn>
                <a:cxn ang="0">
                  <a:pos x="43" y="3"/>
                </a:cxn>
                <a:cxn ang="0">
                  <a:pos x="48" y="7"/>
                </a:cxn>
                <a:cxn ang="0">
                  <a:pos x="53" y="10"/>
                </a:cxn>
                <a:cxn ang="0">
                  <a:pos x="59" y="12"/>
                </a:cxn>
                <a:cxn ang="0">
                  <a:pos x="64" y="15"/>
                </a:cxn>
                <a:cxn ang="0">
                  <a:pos x="65" y="26"/>
                </a:cxn>
                <a:cxn ang="0">
                  <a:pos x="62" y="29"/>
                </a:cxn>
                <a:cxn ang="0">
                  <a:pos x="59" y="33"/>
                </a:cxn>
                <a:cxn ang="0">
                  <a:pos x="58" y="37"/>
                </a:cxn>
                <a:cxn ang="0">
                  <a:pos x="61" y="37"/>
                </a:cxn>
                <a:cxn ang="0">
                  <a:pos x="75" y="60"/>
                </a:cxn>
                <a:cxn ang="0">
                  <a:pos x="72" y="63"/>
                </a:cxn>
                <a:cxn ang="0">
                  <a:pos x="71" y="69"/>
                </a:cxn>
                <a:cxn ang="0">
                  <a:pos x="72" y="71"/>
                </a:cxn>
                <a:cxn ang="0">
                  <a:pos x="74" y="71"/>
                </a:cxn>
                <a:cxn ang="0">
                  <a:pos x="76" y="65"/>
                </a:cxn>
                <a:cxn ang="0">
                  <a:pos x="75" y="60"/>
                </a:cxn>
              </a:cxnLst>
              <a:rect l="0" t="0" r="r" b="b"/>
              <a:pathLst>
                <a:path w="76" h="72">
                  <a:moveTo>
                    <a:pt x="62" y="39"/>
                  </a:moveTo>
                  <a:cubicBezTo>
                    <a:pt x="61" y="41"/>
                    <a:pt x="64" y="42"/>
                    <a:pt x="63" y="43"/>
                  </a:cubicBezTo>
                  <a:cubicBezTo>
                    <a:pt x="62" y="45"/>
                    <a:pt x="59" y="44"/>
                    <a:pt x="62" y="46"/>
                  </a:cubicBezTo>
                  <a:cubicBezTo>
                    <a:pt x="65" y="48"/>
                    <a:pt x="61" y="48"/>
                    <a:pt x="62" y="50"/>
                  </a:cubicBezTo>
                  <a:cubicBezTo>
                    <a:pt x="63" y="53"/>
                    <a:pt x="66" y="51"/>
                    <a:pt x="66" y="51"/>
                  </a:cubicBezTo>
                  <a:cubicBezTo>
                    <a:pt x="67" y="52"/>
                    <a:pt x="65" y="54"/>
                    <a:pt x="65" y="55"/>
                  </a:cubicBezTo>
                  <a:cubicBezTo>
                    <a:pt x="64" y="55"/>
                    <a:pt x="61" y="57"/>
                    <a:pt x="61" y="57"/>
                  </a:cubicBezTo>
                  <a:cubicBezTo>
                    <a:pt x="61" y="59"/>
                    <a:pt x="57" y="60"/>
                    <a:pt x="56" y="59"/>
                  </a:cubicBezTo>
                  <a:cubicBezTo>
                    <a:pt x="55" y="58"/>
                    <a:pt x="55" y="60"/>
                    <a:pt x="54" y="58"/>
                  </a:cubicBezTo>
                  <a:cubicBezTo>
                    <a:pt x="53" y="57"/>
                    <a:pt x="53" y="57"/>
                    <a:pt x="51" y="57"/>
                  </a:cubicBezTo>
                  <a:cubicBezTo>
                    <a:pt x="49" y="58"/>
                    <a:pt x="51" y="57"/>
                    <a:pt x="49" y="57"/>
                  </a:cubicBezTo>
                  <a:cubicBezTo>
                    <a:pt x="47" y="57"/>
                    <a:pt x="49" y="54"/>
                    <a:pt x="45" y="57"/>
                  </a:cubicBezTo>
                  <a:cubicBezTo>
                    <a:pt x="44" y="58"/>
                    <a:pt x="42" y="58"/>
                    <a:pt x="42" y="60"/>
                  </a:cubicBezTo>
                  <a:cubicBezTo>
                    <a:pt x="43" y="62"/>
                    <a:pt x="42" y="61"/>
                    <a:pt x="42" y="64"/>
                  </a:cubicBezTo>
                  <a:cubicBezTo>
                    <a:pt x="40" y="64"/>
                    <a:pt x="41" y="65"/>
                    <a:pt x="39" y="64"/>
                  </a:cubicBezTo>
                  <a:cubicBezTo>
                    <a:pt x="38" y="64"/>
                    <a:pt x="38" y="65"/>
                    <a:pt x="35" y="64"/>
                  </a:cubicBezTo>
                  <a:cubicBezTo>
                    <a:pt x="35" y="63"/>
                    <a:pt x="35" y="62"/>
                    <a:pt x="34" y="63"/>
                  </a:cubicBezTo>
                  <a:cubicBezTo>
                    <a:pt x="28" y="59"/>
                    <a:pt x="31" y="62"/>
                    <a:pt x="29" y="62"/>
                  </a:cubicBezTo>
                  <a:cubicBezTo>
                    <a:pt x="27" y="61"/>
                    <a:pt x="27" y="63"/>
                    <a:pt x="26" y="62"/>
                  </a:cubicBezTo>
                  <a:cubicBezTo>
                    <a:pt x="25" y="61"/>
                    <a:pt x="23" y="62"/>
                    <a:pt x="23" y="61"/>
                  </a:cubicBezTo>
                  <a:cubicBezTo>
                    <a:pt x="22" y="59"/>
                    <a:pt x="19" y="60"/>
                    <a:pt x="19" y="59"/>
                  </a:cubicBezTo>
                  <a:cubicBezTo>
                    <a:pt x="19" y="57"/>
                    <a:pt x="18" y="58"/>
                    <a:pt x="17" y="57"/>
                  </a:cubicBezTo>
                  <a:cubicBezTo>
                    <a:pt x="18" y="57"/>
                    <a:pt x="19" y="56"/>
                    <a:pt x="19" y="52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0" y="47"/>
                    <a:pt x="20" y="47"/>
                  </a:cubicBezTo>
                  <a:cubicBezTo>
                    <a:pt x="19" y="48"/>
                    <a:pt x="19" y="47"/>
                    <a:pt x="20" y="45"/>
                  </a:cubicBezTo>
                  <a:cubicBezTo>
                    <a:pt x="20" y="43"/>
                    <a:pt x="21" y="42"/>
                    <a:pt x="21" y="42"/>
                  </a:cubicBezTo>
                  <a:cubicBezTo>
                    <a:pt x="22" y="42"/>
                    <a:pt x="23" y="46"/>
                    <a:pt x="23" y="44"/>
                  </a:cubicBezTo>
                  <a:cubicBezTo>
                    <a:pt x="22" y="43"/>
                    <a:pt x="23" y="42"/>
                    <a:pt x="20" y="41"/>
                  </a:cubicBezTo>
                  <a:cubicBezTo>
                    <a:pt x="18" y="39"/>
                    <a:pt x="20" y="40"/>
                    <a:pt x="20" y="39"/>
                  </a:cubicBezTo>
                  <a:cubicBezTo>
                    <a:pt x="21" y="37"/>
                    <a:pt x="19" y="37"/>
                    <a:pt x="20" y="36"/>
                  </a:cubicBezTo>
                  <a:cubicBezTo>
                    <a:pt x="20" y="35"/>
                    <a:pt x="20" y="36"/>
                    <a:pt x="18" y="35"/>
                  </a:cubicBezTo>
                  <a:cubicBezTo>
                    <a:pt x="16" y="34"/>
                    <a:pt x="14" y="32"/>
                    <a:pt x="15" y="31"/>
                  </a:cubicBezTo>
                  <a:cubicBezTo>
                    <a:pt x="16" y="31"/>
                    <a:pt x="16" y="30"/>
                    <a:pt x="15" y="30"/>
                  </a:cubicBezTo>
                  <a:cubicBezTo>
                    <a:pt x="14" y="30"/>
                    <a:pt x="16" y="28"/>
                    <a:pt x="14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4" y="27"/>
                    <a:pt x="13" y="27"/>
                    <a:pt x="12" y="27"/>
                  </a:cubicBezTo>
                  <a:cubicBezTo>
                    <a:pt x="10" y="27"/>
                    <a:pt x="12" y="26"/>
                    <a:pt x="11" y="26"/>
                  </a:cubicBezTo>
                  <a:cubicBezTo>
                    <a:pt x="9" y="26"/>
                    <a:pt x="9" y="25"/>
                    <a:pt x="8" y="25"/>
                  </a:cubicBezTo>
                  <a:cubicBezTo>
                    <a:pt x="6" y="24"/>
                    <a:pt x="5" y="24"/>
                    <a:pt x="4" y="24"/>
                  </a:cubicBezTo>
                  <a:cubicBezTo>
                    <a:pt x="3" y="25"/>
                    <a:pt x="4" y="24"/>
                    <a:pt x="2" y="23"/>
                  </a:cubicBezTo>
                  <a:cubicBezTo>
                    <a:pt x="0" y="22"/>
                    <a:pt x="4" y="22"/>
                    <a:pt x="4" y="22"/>
                  </a:cubicBezTo>
                  <a:cubicBezTo>
                    <a:pt x="3" y="21"/>
                    <a:pt x="2" y="22"/>
                    <a:pt x="2" y="21"/>
                  </a:cubicBezTo>
                  <a:cubicBezTo>
                    <a:pt x="2" y="21"/>
                    <a:pt x="4" y="21"/>
                    <a:pt x="3" y="20"/>
                  </a:cubicBezTo>
                  <a:cubicBezTo>
                    <a:pt x="2" y="20"/>
                    <a:pt x="1" y="21"/>
                    <a:pt x="1" y="20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6" y="18"/>
                    <a:pt x="4" y="17"/>
                    <a:pt x="6" y="18"/>
                  </a:cubicBezTo>
                  <a:cubicBezTo>
                    <a:pt x="7" y="18"/>
                    <a:pt x="8" y="18"/>
                    <a:pt x="8" y="17"/>
                  </a:cubicBezTo>
                  <a:cubicBezTo>
                    <a:pt x="7" y="16"/>
                    <a:pt x="8" y="17"/>
                    <a:pt x="9" y="16"/>
                  </a:cubicBezTo>
                  <a:cubicBezTo>
                    <a:pt x="10" y="16"/>
                    <a:pt x="11" y="18"/>
                    <a:pt x="12" y="19"/>
                  </a:cubicBezTo>
                  <a:cubicBezTo>
                    <a:pt x="12" y="20"/>
                    <a:pt x="13" y="18"/>
                    <a:pt x="14" y="18"/>
                  </a:cubicBezTo>
                  <a:cubicBezTo>
                    <a:pt x="15" y="17"/>
                    <a:pt x="14" y="19"/>
                    <a:pt x="15" y="18"/>
                  </a:cubicBezTo>
                  <a:cubicBezTo>
                    <a:pt x="16" y="18"/>
                    <a:pt x="15" y="18"/>
                    <a:pt x="16" y="18"/>
                  </a:cubicBezTo>
                  <a:cubicBezTo>
                    <a:pt x="17" y="18"/>
                    <a:pt x="16" y="19"/>
                    <a:pt x="18" y="19"/>
                  </a:cubicBezTo>
                  <a:cubicBezTo>
                    <a:pt x="19" y="18"/>
                    <a:pt x="18" y="18"/>
                    <a:pt x="18" y="16"/>
                  </a:cubicBezTo>
                  <a:cubicBezTo>
                    <a:pt x="18" y="15"/>
                    <a:pt x="18" y="13"/>
                    <a:pt x="17" y="13"/>
                  </a:cubicBezTo>
                  <a:cubicBezTo>
                    <a:pt x="16" y="12"/>
                    <a:pt x="17" y="12"/>
                    <a:pt x="16" y="11"/>
                  </a:cubicBezTo>
                  <a:cubicBezTo>
                    <a:pt x="16" y="9"/>
                    <a:pt x="17" y="11"/>
                    <a:pt x="19" y="10"/>
                  </a:cubicBezTo>
                  <a:cubicBezTo>
                    <a:pt x="20" y="10"/>
                    <a:pt x="19" y="13"/>
                    <a:pt x="20" y="13"/>
                  </a:cubicBezTo>
                  <a:cubicBezTo>
                    <a:pt x="23" y="12"/>
                    <a:pt x="25" y="14"/>
                    <a:pt x="26" y="13"/>
                  </a:cubicBezTo>
                  <a:cubicBezTo>
                    <a:pt x="27" y="12"/>
                    <a:pt x="28" y="12"/>
                    <a:pt x="27" y="12"/>
                  </a:cubicBezTo>
                  <a:cubicBezTo>
                    <a:pt x="27" y="12"/>
                    <a:pt x="25" y="11"/>
                    <a:pt x="29" y="9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6"/>
                    <a:pt x="35" y="7"/>
                    <a:pt x="34" y="6"/>
                  </a:cubicBezTo>
                  <a:cubicBezTo>
                    <a:pt x="34" y="5"/>
                    <a:pt x="35" y="5"/>
                    <a:pt x="34" y="5"/>
                  </a:cubicBezTo>
                  <a:cubicBezTo>
                    <a:pt x="34" y="4"/>
                    <a:pt x="34" y="4"/>
                    <a:pt x="34" y="2"/>
                  </a:cubicBezTo>
                  <a:cubicBezTo>
                    <a:pt x="34" y="1"/>
                    <a:pt x="35" y="0"/>
                    <a:pt x="39" y="0"/>
                  </a:cubicBezTo>
                  <a:cubicBezTo>
                    <a:pt x="41" y="4"/>
                    <a:pt x="42" y="1"/>
                    <a:pt x="43" y="3"/>
                  </a:cubicBezTo>
                  <a:cubicBezTo>
                    <a:pt x="44" y="5"/>
                    <a:pt x="44" y="3"/>
                    <a:pt x="45" y="5"/>
                  </a:cubicBezTo>
                  <a:cubicBezTo>
                    <a:pt x="46" y="6"/>
                    <a:pt x="48" y="5"/>
                    <a:pt x="48" y="7"/>
                  </a:cubicBezTo>
                  <a:cubicBezTo>
                    <a:pt x="49" y="10"/>
                    <a:pt x="50" y="6"/>
                    <a:pt x="51" y="7"/>
                  </a:cubicBezTo>
                  <a:cubicBezTo>
                    <a:pt x="52" y="7"/>
                    <a:pt x="50" y="9"/>
                    <a:pt x="53" y="10"/>
                  </a:cubicBezTo>
                  <a:cubicBezTo>
                    <a:pt x="54" y="10"/>
                    <a:pt x="54" y="12"/>
                    <a:pt x="56" y="12"/>
                  </a:cubicBezTo>
                  <a:cubicBezTo>
                    <a:pt x="58" y="12"/>
                    <a:pt x="58" y="12"/>
                    <a:pt x="59" y="12"/>
                  </a:cubicBezTo>
                  <a:cubicBezTo>
                    <a:pt x="61" y="12"/>
                    <a:pt x="60" y="14"/>
                    <a:pt x="62" y="14"/>
                  </a:cubicBezTo>
                  <a:cubicBezTo>
                    <a:pt x="63" y="14"/>
                    <a:pt x="62" y="15"/>
                    <a:pt x="64" y="15"/>
                  </a:cubicBezTo>
                  <a:cubicBezTo>
                    <a:pt x="66" y="14"/>
                    <a:pt x="67" y="15"/>
                    <a:pt x="68" y="16"/>
                  </a:cubicBezTo>
                  <a:cubicBezTo>
                    <a:pt x="70" y="16"/>
                    <a:pt x="65" y="18"/>
                    <a:pt x="65" y="26"/>
                  </a:cubicBezTo>
                  <a:cubicBezTo>
                    <a:pt x="64" y="28"/>
                    <a:pt x="63" y="26"/>
                    <a:pt x="63" y="27"/>
                  </a:cubicBezTo>
                  <a:cubicBezTo>
                    <a:pt x="62" y="28"/>
                    <a:pt x="63" y="28"/>
                    <a:pt x="62" y="29"/>
                  </a:cubicBezTo>
                  <a:cubicBezTo>
                    <a:pt x="61" y="29"/>
                    <a:pt x="62" y="30"/>
                    <a:pt x="60" y="31"/>
                  </a:cubicBezTo>
                  <a:cubicBezTo>
                    <a:pt x="59" y="31"/>
                    <a:pt x="61" y="32"/>
                    <a:pt x="59" y="33"/>
                  </a:cubicBezTo>
                  <a:cubicBezTo>
                    <a:pt x="57" y="34"/>
                    <a:pt x="59" y="35"/>
                    <a:pt x="58" y="36"/>
                  </a:cubicBezTo>
                  <a:cubicBezTo>
                    <a:pt x="56" y="37"/>
                    <a:pt x="57" y="37"/>
                    <a:pt x="58" y="37"/>
                  </a:cubicBezTo>
                  <a:cubicBezTo>
                    <a:pt x="60" y="36"/>
                    <a:pt x="58" y="35"/>
                    <a:pt x="60" y="35"/>
                  </a:cubicBezTo>
                  <a:cubicBezTo>
                    <a:pt x="62" y="34"/>
                    <a:pt x="61" y="36"/>
                    <a:pt x="61" y="37"/>
                  </a:cubicBezTo>
                  <a:cubicBezTo>
                    <a:pt x="61" y="37"/>
                    <a:pt x="62" y="37"/>
                    <a:pt x="62" y="39"/>
                  </a:cubicBezTo>
                  <a:close/>
                  <a:moveTo>
                    <a:pt x="75" y="60"/>
                  </a:moveTo>
                  <a:cubicBezTo>
                    <a:pt x="74" y="60"/>
                    <a:pt x="75" y="63"/>
                    <a:pt x="74" y="62"/>
                  </a:cubicBezTo>
                  <a:cubicBezTo>
                    <a:pt x="73" y="62"/>
                    <a:pt x="72" y="63"/>
                    <a:pt x="72" y="63"/>
                  </a:cubicBezTo>
                  <a:cubicBezTo>
                    <a:pt x="71" y="63"/>
                    <a:pt x="71" y="68"/>
                    <a:pt x="71" y="68"/>
                  </a:cubicBezTo>
                  <a:cubicBezTo>
                    <a:pt x="72" y="68"/>
                    <a:pt x="72" y="68"/>
                    <a:pt x="71" y="69"/>
                  </a:cubicBezTo>
                  <a:cubicBezTo>
                    <a:pt x="71" y="69"/>
                    <a:pt x="71" y="69"/>
                    <a:pt x="72" y="69"/>
                  </a:cubicBezTo>
                  <a:cubicBezTo>
                    <a:pt x="73" y="70"/>
                    <a:pt x="71" y="70"/>
                    <a:pt x="72" y="71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5" y="72"/>
                    <a:pt x="74" y="71"/>
                    <a:pt x="74" y="71"/>
                  </a:cubicBezTo>
                  <a:cubicBezTo>
                    <a:pt x="75" y="70"/>
                    <a:pt x="75" y="69"/>
                    <a:pt x="75" y="68"/>
                  </a:cubicBezTo>
                  <a:cubicBezTo>
                    <a:pt x="75" y="67"/>
                    <a:pt x="76" y="67"/>
                    <a:pt x="76" y="65"/>
                  </a:cubicBezTo>
                  <a:cubicBezTo>
                    <a:pt x="76" y="62"/>
                    <a:pt x="75" y="63"/>
                    <a:pt x="75" y="62"/>
                  </a:cubicBezTo>
                  <a:cubicBezTo>
                    <a:pt x="76" y="61"/>
                    <a:pt x="76" y="60"/>
                    <a:pt x="75" y="6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5" name="Freeform 20221">
              <a:extLst>
                <a:ext uri="{FF2B5EF4-FFF2-40B4-BE49-F238E27FC236}">
                  <a16:creationId xmlns:a16="http://schemas.microsoft.com/office/drawing/2014/main" id="{7302219A-00B7-422F-905C-DE1B0E3CF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0046" y="2824097"/>
              <a:ext cx="290051" cy="343481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1" y="14"/>
                </a:cxn>
                <a:cxn ang="0">
                  <a:pos x="33" y="23"/>
                </a:cxn>
                <a:cxn ang="0">
                  <a:pos x="44" y="37"/>
                </a:cxn>
                <a:cxn ang="0">
                  <a:pos x="57" y="44"/>
                </a:cxn>
                <a:cxn ang="0">
                  <a:pos x="63" y="51"/>
                </a:cxn>
                <a:cxn ang="0">
                  <a:pos x="59" y="49"/>
                </a:cxn>
                <a:cxn ang="0">
                  <a:pos x="53" y="52"/>
                </a:cxn>
                <a:cxn ang="0">
                  <a:pos x="55" y="59"/>
                </a:cxn>
                <a:cxn ang="0">
                  <a:pos x="49" y="66"/>
                </a:cxn>
                <a:cxn ang="0">
                  <a:pos x="50" y="61"/>
                </a:cxn>
                <a:cxn ang="0">
                  <a:pos x="46" y="51"/>
                </a:cxn>
                <a:cxn ang="0">
                  <a:pos x="41" y="46"/>
                </a:cxn>
                <a:cxn ang="0">
                  <a:pos x="31" y="39"/>
                </a:cxn>
                <a:cxn ang="0">
                  <a:pos x="25" y="34"/>
                </a:cxn>
                <a:cxn ang="0">
                  <a:pos x="21" y="27"/>
                </a:cxn>
                <a:cxn ang="0">
                  <a:pos x="12" y="20"/>
                </a:cxn>
                <a:cxn ang="0">
                  <a:pos x="7" y="21"/>
                </a:cxn>
                <a:cxn ang="0">
                  <a:pos x="3" y="16"/>
                </a:cxn>
                <a:cxn ang="0">
                  <a:pos x="3" y="9"/>
                </a:cxn>
                <a:cxn ang="0">
                  <a:pos x="9" y="8"/>
                </a:cxn>
                <a:cxn ang="0">
                  <a:pos x="11" y="5"/>
                </a:cxn>
                <a:cxn ang="0">
                  <a:pos x="14" y="9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7" y="6"/>
                </a:cxn>
                <a:cxn ang="0">
                  <a:pos x="38" y="9"/>
                </a:cxn>
                <a:cxn ang="0">
                  <a:pos x="37" y="10"/>
                </a:cxn>
                <a:cxn ang="0">
                  <a:pos x="40" y="72"/>
                </a:cxn>
                <a:cxn ang="0">
                  <a:pos x="46" y="74"/>
                </a:cxn>
                <a:cxn ang="0">
                  <a:pos x="48" y="64"/>
                </a:cxn>
                <a:cxn ang="0">
                  <a:pos x="37" y="65"/>
                </a:cxn>
                <a:cxn ang="0">
                  <a:pos x="32" y="67"/>
                </a:cxn>
                <a:cxn ang="0">
                  <a:pos x="11" y="51"/>
                </a:cxn>
                <a:cxn ang="0">
                  <a:pos x="13" y="59"/>
                </a:cxn>
                <a:cxn ang="0">
                  <a:pos x="18" y="54"/>
                </a:cxn>
                <a:cxn ang="0">
                  <a:pos x="17" y="44"/>
                </a:cxn>
                <a:cxn ang="0">
                  <a:pos x="9" y="46"/>
                </a:cxn>
              </a:cxnLst>
              <a:rect l="0" t="0" r="r" b="b"/>
              <a:pathLst>
                <a:path w="64" h="76">
                  <a:moveTo>
                    <a:pt x="37" y="10"/>
                  </a:moveTo>
                  <a:cubicBezTo>
                    <a:pt x="36" y="11"/>
                    <a:pt x="37" y="9"/>
                    <a:pt x="35" y="10"/>
                  </a:cubicBezTo>
                  <a:cubicBezTo>
                    <a:pt x="33" y="11"/>
                    <a:pt x="33" y="13"/>
                    <a:pt x="32" y="12"/>
                  </a:cubicBezTo>
                  <a:cubicBezTo>
                    <a:pt x="31" y="11"/>
                    <a:pt x="30" y="13"/>
                    <a:pt x="31" y="14"/>
                  </a:cubicBezTo>
                  <a:cubicBezTo>
                    <a:pt x="32" y="15"/>
                    <a:pt x="33" y="16"/>
                    <a:pt x="32" y="17"/>
                  </a:cubicBezTo>
                  <a:cubicBezTo>
                    <a:pt x="30" y="17"/>
                    <a:pt x="31" y="21"/>
                    <a:pt x="33" y="23"/>
                  </a:cubicBezTo>
                  <a:cubicBezTo>
                    <a:pt x="35" y="24"/>
                    <a:pt x="36" y="26"/>
                    <a:pt x="37" y="26"/>
                  </a:cubicBezTo>
                  <a:cubicBezTo>
                    <a:pt x="39" y="26"/>
                    <a:pt x="38" y="31"/>
                    <a:pt x="44" y="37"/>
                  </a:cubicBezTo>
                  <a:cubicBezTo>
                    <a:pt x="46" y="39"/>
                    <a:pt x="54" y="37"/>
                    <a:pt x="51" y="40"/>
                  </a:cubicBezTo>
                  <a:cubicBezTo>
                    <a:pt x="48" y="42"/>
                    <a:pt x="56" y="43"/>
                    <a:pt x="57" y="44"/>
                  </a:cubicBezTo>
                  <a:cubicBezTo>
                    <a:pt x="57" y="45"/>
                    <a:pt x="58" y="46"/>
                    <a:pt x="60" y="47"/>
                  </a:cubicBezTo>
                  <a:cubicBezTo>
                    <a:pt x="61" y="48"/>
                    <a:pt x="64" y="49"/>
                    <a:pt x="63" y="51"/>
                  </a:cubicBezTo>
                  <a:cubicBezTo>
                    <a:pt x="63" y="53"/>
                    <a:pt x="64" y="53"/>
                    <a:pt x="62" y="53"/>
                  </a:cubicBezTo>
                  <a:cubicBezTo>
                    <a:pt x="60" y="53"/>
                    <a:pt x="61" y="49"/>
                    <a:pt x="59" y="49"/>
                  </a:cubicBezTo>
                  <a:cubicBezTo>
                    <a:pt x="57" y="49"/>
                    <a:pt x="57" y="48"/>
                    <a:pt x="55" y="49"/>
                  </a:cubicBezTo>
                  <a:cubicBezTo>
                    <a:pt x="53" y="50"/>
                    <a:pt x="54" y="51"/>
                    <a:pt x="53" y="52"/>
                  </a:cubicBezTo>
                  <a:cubicBezTo>
                    <a:pt x="52" y="54"/>
                    <a:pt x="53" y="54"/>
                    <a:pt x="54" y="55"/>
                  </a:cubicBezTo>
                  <a:cubicBezTo>
                    <a:pt x="56" y="55"/>
                    <a:pt x="58" y="58"/>
                    <a:pt x="55" y="59"/>
                  </a:cubicBezTo>
                  <a:cubicBezTo>
                    <a:pt x="53" y="61"/>
                    <a:pt x="54" y="62"/>
                    <a:pt x="53" y="64"/>
                  </a:cubicBezTo>
                  <a:cubicBezTo>
                    <a:pt x="51" y="65"/>
                    <a:pt x="51" y="68"/>
                    <a:pt x="49" y="66"/>
                  </a:cubicBezTo>
                  <a:cubicBezTo>
                    <a:pt x="48" y="66"/>
                    <a:pt x="48" y="65"/>
                    <a:pt x="49" y="63"/>
                  </a:cubicBezTo>
                  <a:cubicBezTo>
                    <a:pt x="50" y="62"/>
                    <a:pt x="49" y="62"/>
                    <a:pt x="50" y="61"/>
                  </a:cubicBezTo>
                  <a:cubicBezTo>
                    <a:pt x="51" y="60"/>
                    <a:pt x="51" y="60"/>
                    <a:pt x="50" y="55"/>
                  </a:cubicBezTo>
                  <a:cubicBezTo>
                    <a:pt x="49" y="51"/>
                    <a:pt x="48" y="52"/>
                    <a:pt x="46" y="51"/>
                  </a:cubicBezTo>
                  <a:cubicBezTo>
                    <a:pt x="43" y="49"/>
                    <a:pt x="46" y="47"/>
                    <a:pt x="43" y="47"/>
                  </a:cubicBezTo>
                  <a:cubicBezTo>
                    <a:pt x="41" y="48"/>
                    <a:pt x="43" y="46"/>
                    <a:pt x="41" y="46"/>
                  </a:cubicBezTo>
                  <a:cubicBezTo>
                    <a:pt x="39" y="46"/>
                    <a:pt x="40" y="43"/>
                    <a:pt x="38" y="43"/>
                  </a:cubicBezTo>
                  <a:cubicBezTo>
                    <a:pt x="36" y="43"/>
                    <a:pt x="33" y="42"/>
                    <a:pt x="31" y="39"/>
                  </a:cubicBezTo>
                  <a:cubicBezTo>
                    <a:pt x="29" y="37"/>
                    <a:pt x="29" y="39"/>
                    <a:pt x="28" y="37"/>
                  </a:cubicBezTo>
                  <a:cubicBezTo>
                    <a:pt x="28" y="34"/>
                    <a:pt x="25" y="35"/>
                    <a:pt x="25" y="34"/>
                  </a:cubicBezTo>
                  <a:cubicBezTo>
                    <a:pt x="25" y="33"/>
                    <a:pt x="25" y="33"/>
                    <a:pt x="23" y="31"/>
                  </a:cubicBezTo>
                  <a:cubicBezTo>
                    <a:pt x="21" y="30"/>
                    <a:pt x="23" y="29"/>
                    <a:pt x="21" y="27"/>
                  </a:cubicBezTo>
                  <a:cubicBezTo>
                    <a:pt x="20" y="26"/>
                    <a:pt x="21" y="22"/>
                    <a:pt x="18" y="22"/>
                  </a:cubicBezTo>
                  <a:cubicBezTo>
                    <a:pt x="16" y="23"/>
                    <a:pt x="15" y="19"/>
                    <a:pt x="12" y="20"/>
                  </a:cubicBezTo>
                  <a:cubicBezTo>
                    <a:pt x="10" y="21"/>
                    <a:pt x="12" y="23"/>
                    <a:pt x="6" y="25"/>
                  </a:cubicBezTo>
                  <a:cubicBezTo>
                    <a:pt x="6" y="24"/>
                    <a:pt x="8" y="22"/>
                    <a:pt x="7" y="21"/>
                  </a:cubicBezTo>
                  <a:cubicBezTo>
                    <a:pt x="7" y="21"/>
                    <a:pt x="4" y="23"/>
                    <a:pt x="3" y="20"/>
                  </a:cubicBezTo>
                  <a:cubicBezTo>
                    <a:pt x="2" y="18"/>
                    <a:pt x="6" y="18"/>
                    <a:pt x="3" y="16"/>
                  </a:cubicBezTo>
                  <a:cubicBezTo>
                    <a:pt x="0" y="14"/>
                    <a:pt x="3" y="15"/>
                    <a:pt x="4" y="13"/>
                  </a:cubicBezTo>
                  <a:cubicBezTo>
                    <a:pt x="5" y="12"/>
                    <a:pt x="2" y="11"/>
                    <a:pt x="3" y="9"/>
                  </a:cubicBezTo>
                  <a:cubicBezTo>
                    <a:pt x="4" y="9"/>
                    <a:pt x="4" y="9"/>
                    <a:pt x="6" y="9"/>
                  </a:cubicBezTo>
                  <a:cubicBezTo>
                    <a:pt x="7" y="8"/>
                    <a:pt x="7" y="9"/>
                    <a:pt x="9" y="8"/>
                  </a:cubicBezTo>
                  <a:cubicBezTo>
                    <a:pt x="11" y="6"/>
                    <a:pt x="9" y="6"/>
                    <a:pt x="10" y="6"/>
                  </a:cubicBezTo>
                  <a:cubicBezTo>
                    <a:pt x="10" y="5"/>
                    <a:pt x="11" y="4"/>
                    <a:pt x="11" y="5"/>
                  </a:cubicBezTo>
                  <a:cubicBezTo>
                    <a:pt x="11" y="5"/>
                    <a:pt x="11" y="6"/>
                    <a:pt x="12" y="7"/>
                  </a:cubicBezTo>
                  <a:cubicBezTo>
                    <a:pt x="13" y="8"/>
                    <a:pt x="13" y="10"/>
                    <a:pt x="14" y="9"/>
                  </a:cubicBezTo>
                  <a:cubicBezTo>
                    <a:pt x="15" y="9"/>
                    <a:pt x="13" y="8"/>
                    <a:pt x="15" y="7"/>
                  </a:cubicBezTo>
                  <a:cubicBezTo>
                    <a:pt x="16" y="6"/>
                    <a:pt x="15" y="4"/>
                    <a:pt x="16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9" y="5"/>
                    <a:pt x="19" y="7"/>
                    <a:pt x="20" y="6"/>
                  </a:cubicBezTo>
                  <a:cubicBezTo>
                    <a:pt x="21" y="6"/>
                    <a:pt x="19" y="4"/>
                    <a:pt x="20" y="4"/>
                  </a:cubicBezTo>
                  <a:cubicBezTo>
                    <a:pt x="20" y="3"/>
                    <a:pt x="21" y="5"/>
                    <a:pt x="22" y="4"/>
                  </a:cubicBezTo>
                  <a:cubicBezTo>
                    <a:pt x="22" y="4"/>
                    <a:pt x="21" y="3"/>
                    <a:pt x="22" y="1"/>
                  </a:cubicBezTo>
                  <a:cubicBezTo>
                    <a:pt x="23" y="1"/>
                    <a:pt x="23" y="3"/>
                    <a:pt x="24" y="2"/>
                  </a:cubicBezTo>
                  <a:cubicBezTo>
                    <a:pt x="25" y="2"/>
                    <a:pt x="25" y="1"/>
                    <a:pt x="26" y="1"/>
                  </a:cubicBezTo>
                  <a:cubicBezTo>
                    <a:pt x="27" y="0"/>
                    <a:pt x="27" y="1"/>
                    <a:pt x="29" y="0"/>
                  </a:cubicBezTo>
                  <a:cubicBezTo>
                    <a:pt x="32" y="0"/>
                    <a:pt x="30" y="0"/>
                    <a:pt x="30" y="1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3"/>
                    <a:pt x="33" y="4"/>
                    <a:pt x="38" y="4"/>
                  </a:cubicBezTo>
                  <a:cubicBezTo>
                    <a:pt x="38" y="5"/>
                    <a:pt x="37" y="5"/>
                    <a:pt x="37" y="6"/>
                  </a:cubicBezTo>
                  <a:cubicBezTo>
                    <a:pt x="37" y="7"/>
                    <a:pt x="39" y="6"/>
                    <a:pt x="38" y="7"/>
                  </a:cubicBezTo>
                  <a:cubicBezTo>
                    <a:pt x="37" y="8"/>
                    <a:pt x="37" y="9"/>
                    <a:pt x="38" y="9"/>
                  </a:cubicBezTo>
                  <a:cubicBezTo>
                    <a:pt x="39" y="10"/>
                    <a:pt x="40" y="11"/>
                    <a:pt x="38" y="11"/>
                  </a:cubicBezTo>
                  <a:cubicBezTo>
                    <a:pt x="38" y="11"/>
                    <a:pt x="39" y="10"/>
                    <a:pt x="37" y="10"/>
                  </a:cubicBezTo>
                  <a:close/>
                  <a:moveTo>
                    <a:pt x="35" y="69"/>
                  </a:moveTo>
                  <a:cubicBezTo>
                    <a:pt x="36" y="70"/>
                    <a:pt x="38" y="72"/>
                    <a:pt x="40" y="72"/>
                  </a:cubicBezTo>
                  <a:cubicBezTo>
                    <a:pt x="42" y="72"/>
                    <a:pt x="42" y="74"/>
                    <a:pt x="44" y="74"/>
                  </a:cubicBezTo>
                  <a:cubicBezTo>
                    <a:pt x="46" y="75"/>
                    <a:pt x="46" y="76"/>
                    <a:pt x="46" y="74"/>
                  </a:cubicBezTo>
                  <a:cubicBezTo>
                    <a:pt x="46" y="73"/>
                    <a:pt x="47" y="71"/>
                    <a:pt x="46" y="70"/>
                  </a:cubicBezTo>
                  <a:cubicBezTo>
                    <a:pt x="45" y="70"/>
                    <a:pt x="48" y="65"/>
                    <a:pt x="48" y="64"/>
                  </a:cubicBezTo>
                  <a:cubicBezTo>
                    <a:pt x="49" y="63"/>
                    <a:pt x="46" y="65"/>
                    <a:pt x="45" y="65"/>
                  </a:cubicBezTo>
                  <a:cubicBezTo>
                    <a:pt x="43" y="64"/>
                    <a:pt x="40" y="67"/>
                    <a:pt x="37" y="65"/>
                  </a:cubicBezTo>
                  <a:cubicBezTo>
                    <a:pt x="35" y="62"/>
                    <a:pt x="35" y="67"/>
                    <a:pt x="34" y="65"/>
                  </a:cubicBezTo>
                  <a:cubicBezTo>
                    <a:pt x="33" y="64"/>
                    <a:pt x="32" y="65"/>
                    <a:pt x="32" y="67"/>
                  </a:cubicBezTo>
                  <a:cubicBezTo>
                    <a:pt x="32" y="69"/>
                    <a:pt x="33" y="69"/>
                    <a:pt x="35" y="69"/>
                  </a:cubicBezTo>
                  <a:close/>
                  <a:moveTo>
                    <a:pt x="11" y="51"/>
                  </a:moveTo>
                  <a:cubicBezTo>
                    <a:pt x="11" y="53"/>
                    <a:pt x="12" y="52"/>
                    <a:pt x="11" y="54"/>
                  </a:cubicBezTo>
                  <a:cubicBezTo>
                    <a:pt x="10" y="57"/>
                    <a:pt x="11" y="60"/>
                    <a:pt x="13" y="59"/>
                  </a:cubicBezTo>
                  <a:cubicBezTo>
                    <a:pt x="15" y="59"/>
                    <a:pt x="14" y="57"/>
                    <a:pt x="15" y="58"/>
                  </a:cubicBezTo>
                  <a:cubicBezTo>
                    <a:pt x="17" y="58"/>
                    <a:pt x="17" y="58"/>
                    <a:pt x="18" y="54"/>
                  </a:cubicBezTo>
                  <a:cubicBezTo>
                    <a:pt x="18" y="50"/>
                    <a:pt x="16" y="50"/>
                    <a:pt x="18" y="49"/>
                  </a:cubicBezTo>
                  <a:cubicBezTo>
                    <a:pt x="19" y="48"/>
                    <a:pt x="18" y="45"/>
                    <a:pt x="17" y="44"/>
                  </a:cubicBezTo>
                  <a:cubicBezTo>
                    <a:pt x="16" y="43"/>
                    <a:pt x="16" y="42"/>
                    <a:pt x="13" y="45"/>
                  </a:cubicBezTo>
                  <a:cubicBezTo>
                    <a:pt x="10" y="47"/>
                    <a:pt x="9" y="43"/>
                    <a:pt x="9" y="46"/>
                  </a:cubicBezTo>
                  <a:cubicBezTo>
                    <a:pt x="9" y="48"/>
                    <a:pt x="11" y="48"/>
                    <a:pt x="11" y="5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6" name="Freeform 20222">
              <a:extLst>
                <a:ext uri="{FF2B5EF4-FFF2-40B4-BE49-F238E27FC236}">
                  <a16:creationId xmlns:a16="http://schemas.microsoft.com/office/drawing/2014/main" id="{36AC5EAF-EE36-4A89-B91E-5947064B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689" y="2797381"/>
              <a:ext cx="112586" cy="72513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6"/>
                </a:cxn>
                <a:cxn ang="0">
                  <a:pos x="23" y="8"/>
                </a:cxn>
                <a:cxn ang="0">
                  <a:pos x="25" y="7"/>
                </a:cxn>
                <a:cxn ang="0">
                  <a:pos x="25" y="10"/>
                </a:cxn>
                <a:cxn ang="0">
                  <a:pos x="23" y="10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5" y="13"/>
                </a:cxn>
                <a:cxn ang="0">
                  <a:pos x="14" y="11"/>
                </a:cxn>
                <a:cxn ang="0">
                  <a:pos x="13" y="12"/>
                </a:cxn>
                <a:cxn ang="0">
                  <a:pos x="12" y="14"/>
                </a:cxn>
                <a:cxn ang="0">
                  <a:pos x="9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4" y="11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3" y="9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0" y="3"/>
                </a:cxn>
              </a:cxnLst>
              <a:rect l="0" t="0" r="r" b="b"/>
              <a:pathLst>
                <a:path w="25" h="16">
                  <a:moveTo>
                    <a:pt x="20" y="3"/>
                  </a:moveTo>
                  <a:cubicBezTo>
                    <a:pt x="21" y="4"/>
                    <a:pt x="18" y="7"/>
                    <a:pt x="20" y="6"/>
                  </a:cubicBezTo>
                  <a:cubicBezTo>
                    <a:pt x="23" y="6"/>
                    <a:pt x="21" y="8"/>
                    <a:pt x="23" y="8"/>
                  </a:cubicBezTo>
                  <a:cubicBezTo>
                    <a:pt x="24" y="8"/>
                    <a:pt x="24" y="5"/>
                    <a:pt x="25" y="7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4" y="11"/>
                    <a:pt x="23" y="9"/>
                    <a:pt x="23" y="10"/>
                  </a:cubicBezTo>
                  <a:cubicBezTo>
                    <a:pt x="22" y="10"/>
                    <a:pt x="24" y="12"/>
                    <a:pt x="23" y="12"/>
                  </a:cubicBezTo>
                  <a:cubicBezTo>
                    <a:pt x="22" y="13"/>
                    <a:pt x="22" y="11"/>
                    <a:pt x="21" y="12"/>
                  </a:cubicBezTo>
                  <a:cubicBezTo>
                    <a:pt x="20" y="12"/>
                    <a:pt x="20" y="10"/>
                    <a:pt x="19" y="10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6" y="14"/>
                    <a:pt x="18" y="15"/>
                    <a:pt x="17" y="15"/>
                  </a:cubicBezTo>
                  <a:cubicBezTo>
                    <a:pt x="16" y="16"/>
                    <a:pt x="16" y="14"/>
                    <a:pt x="15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2" y="12"/>
                    <a:pt x="14" y="12"/>
                    <a:pt x="12" y="14"/>
                  </a:cubicBezTo>
                  <a:cubicBezTo>
                    <a:pt x="10" y="15"/>
                    <a:pt x="10" y="14"/>
                    <a:pt x="9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2"/>
                    <a:pt x="6" y="10"/>
                    <a:pt x="4" y="11"/>
                  </a:cubicBezTo>
                  <a:cubicBezTo>
                    <a:pt x="2" y="11"/>
                    <a:pt x="4" y="12"/>
                    <a:pt x="2" y="13"/>
                  </a:cubicBezTo>
                  <a:cubicBezTo>
                    <a:pt x="1" y="13"/>
                    <a:pt x="0" y="13"/>
                    <a:pt x="2" y="12"/>
                  </a:cubicBezTo>
                  <a:cubicBezTo>
                    <a:pt x="3" y="11"/>
                    <a:pt x="1" y="10"/>
                    <a:pt x="3" y="9"/>
                  </a:cubicBezTo>
                  <a:cubicBezTo>
                    <a:pt x="5" y="8"/>
                    <a:pt x="3" y="7"/>
                    <a:pt x="4" y="7"/>
                  </a:cubicBezTo>
                  <a:cubicBezTo>
                    <a:pt x="6" y="6"/>
                    <a:pt x="5" y="5"/>
                    <a:pt x="6" y="5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7" y="2"/>
                    <a:pt x="8" y="4"/>
                    <a:pt x="9" y="2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15" y="2"/>
                    <a:pt x="13" y="1"/>
                    <a:pt x="15" y="1"/>
                  </a:cubicBezTo>
                  <a:cubicBezTo>
                    <a:pt x="16" y="0"/>
                    <a:pt x="16" y="2"/>
                    <a:pt x="17" y="2"/>
                  </a:cubicBezTo>
                  <a:cubicBezTo>
                    <a:pt x="18" y="1"/>
                    <a:pt x="19" y="2"/>
                    <a:pt x="20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7" name="Freeform 20223">
              <a:extLst>
                <a:ext uri="{FF2B5EF4-FFF2-40B4-BE49-F238E27FC236}">
                  <a16:creationId xmlns:a16="http://schemas.microsoft.com/office/drawing/2014/main" id="{E7A6FAB0-A25A-4D8D-9D9D-670FB496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742" y="2751584"/>
              <a:ext cx="188915" cy="99228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6" y="14"/>
                </a:cxn>
                <a:cxn ang="0">
                  <a:pos x="7" y="12"/>
                </a:cxn>
                <a:cxn ang="0">
                  <a:pos x="9" y="13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8" y="12"/>
                </a:cxn>
                <a:cxn ang="0">
                  <a:pos x="20" y="13"/>
                </a:cxn>
                <a:cxn ang="0">
                  <a:pos x="20" y="10"/>
                </a:cxn>
                <a:cxn ang="0">
                  <a:pos x="19" y="7"/>
                </a:cxn>
                <a:cxn ang="0">
                  <a:pos x="22" y="6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1" y="9"/>
                </a:cxn>
                <a:cxn ang="0">
                  <a:pos x="41" y="11"/>
                </a:cxn>
                <a:cxn ang="0">
                  <a:pos x="38" y="11"/>
                </a:cxn>
                <a:cxn ang="0">
                  <a:pos x="39" y="13"/>
                </a:cxn>
                <a:cxn ang="0">
                  <a:pos x="38" y="14"/>
                </a:cxn>
                <a:cxn ang="0">
                  <a:pos x="38" y="16"/>
                </a:cxn>
                <a:cxn ang="0">
                  <a:pos x="36" y="17"/>
                </a:cxn>
                <a:cxn ang="0">
                  <a:pos x="36" y="18"/>
                </a:cxn>
                <a:cxn ang="0">
                  <a:pos x="34" y="19"/>
                </a:cxn>
                <a:cxn ang="0">
                  <a:pos x="32" y="19"/>
                </a:cxn>
                <a:cxn ang="0">
                  <a:pos x="29" y="21"/>
                </a:cxn>
                <a:cxn ang="0">
                  <a:pos x="27" y="21"/>
                </a:cxn>
                <a:cxn ang="0">
                  <a:pos x="23" y="20"/>
                </a:cxn>
                <a:cxn ang="0">
                  <a:pos x="16" y="18"/>
                </a:cxn>
                <a:cxn ang="0">
                  <a:pos x="15" y="17"/>
                </a:cxn>
                <a:cxn ang="0">
                  <a:pos x="14" y="16"/>
                </a:cxn>
                <a:cxn ang="0">
                  <a:pos x="11" y="17"/>
                </a:cxn>
                <a:cxn ang="0">
                  <a:pos x="9" y="18"/>
                </a:cxn>
                <a:cxn ang="0">
                  <a:pos x="7" y="17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2" y="13"/>
                </a:cxn>
              </a:cxnLst>
              <a:rect l="0" t="0" r="r" b="b"/>
              <a:pathLst>
                <a:path w="42" h="22">
                  <a:moveTo>
                    <a:pt x="2" y="13"/>
                  </a:moveTo>
                  <a:cubicBezTo>
                    <a:pt x="4" y="11"/>
                    <a:pt x="5" y="14"/>
                    <a:pt x="6" y="14"/>
                  </a:cubicBezTo>
                  <a:cubicBezTo>
                    <a:pt x="7" y="14"/>
                    <a:pt x="6" y="12"/>
                    <a:pt x="7" y="12"/>
                  </a:cubicBezTo>
                  <a:cubicBezTo>
                    <a:pt x="8" y="13"/>
                    <a:pt x="9" y="12"/>
                    <a:pt x="9" y="13"/>
                  </a:cubicBezTo>
                  <a:cubicBezTo>
                    <a:pt x="10" y="14"/>
                    <a:pt x="11" y="13"/>
                    <a:pt x="13" y="12"/>
                  </a:cubicBezTo>
                  <a:cubicBezTo>
                    <a:pt x="14" y="11"/>
                    <a:pt x="15" y="13"/>
                    <a:pt x="16" y="11"/>
                  </a:cubicBezTo>
                  <a:cubicBezTo>
                    <a:pt x="16" y="10"/>
                    <a:pt x="17" y="12"/>
                    <a:pt x="18" y="12"/>
                  </a:cubicBezTo>
                  <a:cubicBezTo>
                    <a:pt x="19" y="11"/>
                    <a:pt x="19" y="14"/>
                    <a:pt x="20" y="13"/>
                  </a:cubicBezTo>
                  <a:cubicBezTo>
                    <a:pt x="21" y="12"/>
                    <a:pt x="18" y="11"/>
                    <a:pt x="20" y="10"/>
                  </a:cubicBezTo>
                  <a:cubicBezTo>
                    <a:pt x="21" y="10"/>
                    <a:pt x="18" y="9"/>
                    <a:pt x="19" y="7"/>
                  </a:cubicBezTo>
                  <a:cubicBezTo>
                    <a:pt x="21" y="6"/>
                    <a:pt x="22" y="7"/>
                    <a:pt x="22" y="6"/>
                  </a:cubicBezTo>
                  <a:cubicBezTo>
                    <a:pt x="22" y="4"/>
                    <a:pt x="24" y="6"/>
                    <a:pt x="24" y="3"/>
                  </a:cubicBezTo>
                  <a:cubicBezTo>
                    <a:pt x="26" y="4"/>
                    <a:pt x="24" y="5"/>
                    <a:pt x="26" y="5"/>
                  </a:cubicBezTo>
                  <a:cubicBezTo>
                    <a:pt x="28" y="4"/>
                    <a:pt x="30" y="4"/>
                    <a:pt x="30" y="2"/>
                  </a:cubicBezTo>
                  <a:cubicBezTo>
                    <a:pt x="30" y="0"/>
                    <a:pt x="31" y="2"/>
                    <a:pt x="32" y="2"/>
                  </a:cubicBezTo>
                  <a:cubicBezTo>
                    <a:pt x="33" y="2"/>
                    <a:pt x="36" y="4"/>
                    <a:pt x="37" y="3"/>
                  </a:cubicBezTo>
                  <a:cubicBezTo>
                    <a:pt x="39" y="2"/>
                    <a:pt x="40" y="4"/>
                    <a:pt x="41" y="4"/>
                  </a:cubicBezTo>
                  <a:cubicBezTo>
                    <a:pt x="40" y="6"/>
                    <a:pt x="39" y="6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ubicBezTo>
                    <a:pt x="40" y="11"/>
                    <a:pt x="38" y="11"/>
                    <a:pt x="38" y="11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4"/>
                    <a:pt x="38" y="13"/>
                    <a:pt x="38" y="14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7" y="17"/>
                    <a:pt x="36" y="17"/>
                  </a:cubicBezTo>
                  <a:cubicBezTo>
                    <a:pt x="36" y="18"/>
                    <a:pt x="35" y="17"/>
                    <a:pt x="36" y="18"/>
                  </a:cubicBezTo>
                  <a:cubicBezTo>
                    <a:pt x="36" y="19"/>
                    <a:pt x="36" y="19"/>
                    <a:pt x="34" y="19"/>
                  </a:cubicBezTo>
                  <a:cubicBezTo>
                    <a:pt x="33" y="19"/>
                    <a:pt x="34" y="20"/>
                    <a:pt x="32" y="19"/>
                  </a:cubicBezTo>
                  <a:cubicBezTo>
                    <a:pt x="30" y="19"/>
                    <a:pt x="30" y="19"/>
                    <a:pt x="29" y="21"/>
                  </a:cubicBezTo>
                  <a:cubicBezTo>
                    <a:pt x="27" y="22"/>
                    <a:pt x="28" y="20"/>
                    <a:pt x="27" y="21"/>
                  </a:cubicBezTo>
                  <a:cubicBezTo>
                    <a:pt x="25" y="21"/>
                    <a:pt x="26" y="20"/>
                    <a:pt x="23" y="20"/>
                  </a:cubicBezTo>
                  <a:cubicBezTo>
                    <a:pt x="18" y="20"/>
                    <a:pt x="16" y="19"/>
                    <a:pt x="16" y="18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6"/>
                    <a:pt x="17" y="16"/>
                    <a:pt x="14" y="16"/>
                  </a:cubicBezTo>
                  <a:cubicBezTo>
                    <a:pt x="12" y="17"/>
                    <a:pt x="12" y="16"/>
                    <a:pt x="11" y="17"/>
                  </a:cubicBezTo>
                  <a:cubicBezTo>
                    <a:pt x="10" y="17"/>
                    <a:pt x="10" y="18"/>
                    <a:pt x="9" y="18"/>
                  </a:cubicBezTo>
                  <a:cubicBezTo>
                    <a:pt x="8" y="19"/>
                    <a:pt x="8" y="17"/>
                    <a:pt x="7" y="17"/>
                  </a:cubicBezTo>
                  <a:cubicBezTo>
                    <a:pt x="6" y="15"/>
                    <a:pt x="6" y="18"/>
                    <a:pt x="5" y="18"/>
                  </a:cubicBezTo>
                  <a:cubicBezTo>
                    <a:pt x="3" y="18"/>
                    <a:pt x="5" y="16"/>
                    <a:pt x="2" y="16"/>
                  </a:cubicBezTo>
                  <a:cubicBezTo>
                    <a:pt x="0" y="17"/>
                    <a:pt x="3" y="14"/>
                    <a:pt x="2" y="1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8" name="Freeform 20224">
              <a:extLst>
                <a:ext uri="{FF2B5EF4-FFF2-40B4-BE49-F238E27FC236}">
                  <a16:creationId xmlns:a16="http://schemas.microsoft.com/office/drawing/2014/main" id="{07FC057F-BADC-4ED0-BDF4-D896685E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531" y="2684796"/>
              <a:ext cx="158384" cy="89687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11" y="20"/>
                </a:cxn>
                <a:cxn ang="0">
                  <a:pos x="15" y="17"/>
                </a:cxn>
                <a:cxn ang="0">
                  <a:pos x="17" y="17"/>
                </a:cxn>
                <a:cxn ang="0">
                  <a:pos x="22" y="18"/>
                </a:cxn>
                <a:cxn ang="0">
                  <a:pos x="26" y="19"/>
                </a:cxn>
                <a:cxn ang="0">
                  <a:pos x="30" y="17"/>
                </a:cxn>
                <a:cxn ang="0">
                  <a:pos x="35" y="13"/>
                </a:cxn>
                <a:cxn ang="0">
                  <a:pos x="32" y="9"/>
                </a:cxn>
                <a:cxn ang="0">
                  <a:pos x="29" y="8"/>
                </a:cxn>
                <a:cxn ang="0">
                  <a:pos x="28" y="7"/>
                </a:cxn>
                <a:cxn ang="0">
                  <a:pos x="25" y="6"/>
                </a:cxn>
                <a:cxn ang="0">
                  <a:pos x="23" y="7"/>
                </a:cxn>
                <a:cxn ang="0">
                  <a:pos x="23" y="4"/>
                </a:cxn>
                <a:cxn ang="0">
                  <a:pos x="19" y="3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4" y="13"/>
                </a:cxn>
                <a:cxn ang="0">
                  <a:pos x="9" y="18"/>
                </a:cxn>
              </a:cxnLst>
              <a:rect l="0" t="0" r="r" b="b"/>
              <a:pathLst>
                <a:path w="35" h="20">
                  <a:moveTo>
                    <a:pt x="9" y="18"/>
                  </a:moveTo>
                  <a:cubicBezTo>
                    <a:pt x="11" y="19"/>
                    <a:pt x="9" y="20"/>
                    <a:pt x="11" y="20"/>
                  </a:cubicBezTo>
                  <a:cubicBezTo>
                    <a:pt x="13" y="19"/>
                    <a:pt x="15" y="19"/>
                    <a:pt x="15" y="17"/>
                  </a:cubicBezTo>
                  <a:cubicBezTo>
                    <a:pt x="15" y="15"/>
                    <a:pt x="16" y="17"/>
                    <a:pt x="17" y="17"/>
                  </a:cubicBezTo>
                  <a:cubicBezTo>
                    <a:pt x="18" y="17"/>
                    <a:pt x="21" y="19"/>
                    <a:pt x="22" y="18"/>
                  </a:cubicBezTo>
                  <a:cubicBezTo>
                    <a:pt x="24" y="17"/>
                    <a:pt x="25" y="19"/>
                    <a:pt x="26" y="19"/>
                  </a:cubicBezTo>
                  <a:cubicBezTo>
                    <a:pt x="27" y="16"/>
                    <a:pt x="28" y="18"/>
                    <a:pt x="30" y="17"/>
                  </a:cubicBezTo>
                  <a:cubicBezTo>
                    <a:pt x="33" y="16"/>
                    <a:pt x="30" y="15"/>
                    <a:pt x="35" y="13"/>
                  </a:cubicBezTo>
                  <a:cubicBezTo>
                    <a:pt x="35" y="11"/>
                    <a:pt x="34" y="10"/>
                    <a:pt x="32" y="9"/>
                  </a:cubicBezTo>
                  <a:cubicBezTo>
                    <a:pt x="30" y="8"/>
                    <a:pt x="31" y="9"/>
                    <a:pt x="29" y="8"/>
                  </a:cubicBezTo>
                  <a:cubicBezTo>
                    <a:pt x="28" y="7"/>
                    <a:pt x="30" y="7"/>
                    <a:pt x="28" y="7"/>
                  </a:cubicBezTo>
                  <a:cubicBezTo>
                    <a:pt x="26" y="6"/>
                    <a:pt x="24" y="5"/>
                    <a:pt x="25" y="6"/>
                  </a:cubicBezTo>
                  <a:cubicBezTo>
                    <a:pt x="26" y="7"/>
                    <a:pt x="25" y="9"/>
                    <a:pt x="23" y="7"/>
                  </a:cubicBezTo>
                  <a:cubicBezTo>
                    <a:pt x="20" y="4"/>
                    <a:pt x="23" y="5"/>
                    <a:pt x="23" y="4"/>
                  </a:cubicBezTo>
                  <a:cubicBezTo>
                    <a:pt x="22" y="3"/>
                    <a:pt x="22" y="4"/>
                    <a:pt x="19" y="3"/>
                  </a:cubicBezTo>
                  <a:cubicBezTo>
                    <a:pt x="15" y="1"/>
                    <a:pt x="17" y="0"/>
                    <a:pt x="15" y="2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1"/>
                    <a:pt x="13" y="2"/>
                    <a:pt x="10" y="3"/>
                  </a:cubicBezTo>
                  <a:cubicBezTo>
                    <a:pt x="7" y="3"/>
                    <a:pt x="6" y="5"/>
                    <a:pt x="3" y="6"/>
                  </a:cubicBezTo>
                  <a:cubicBezTo>
                    <a:pt x="1" y="7"/>
                    <a:pt x="0" y="7"/>
                    <a:pt x="1" y="9"/>
                  </a:cubicBezTo>
                  <a:cubicBezTo>
                    <a:pt x="3" y="11"/>
                    <a:pt x="0" y="12"/>
                    <a:pt x="4" y="13"/>
                  </a:cubicBezTo>
                  <a:cubicBezTo>
                    <a:pt x="6" y="14"/>
                    <a:pt x="6" y="16"/>
                    <a:pt x="9" y="1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19" name="Freeform 20225">
              <a:extLst>
                <a:ext uri="{FF2B5EF4-FFF2-40B4-BE49-F238E27FC236}">
                  <a16:creationId xmlns:a16="http://schemas.microsoft.com/office/drawing/2014/main" id="{CF096316-BF97-4C6D-80C9-7BF1A3E00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059" y="2919508"/>
              <a:ext cx="150751" cy="10304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3" y="17"/>
                </a:cxn>
                <a:cxn ang="0">
                  <a:pos x="4" y="21"/>
                </a:cxn>
                <a:cxn ang="0">
                  <a:pos x="7" y="21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5" y="21"/>
                </a:cxn>
                <a:cxn ang="0">
                  <a:pos x="19" y="21"/>
                </a:cxn>
                <a:cxn ang="0">
                  <a:pos x="21" y="18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8" y="17"/>
                </a:cxn>
                <a:cxn ang="0">
                  <a:pos x="30" y="16"/>
                </a:cxn>
                <a:cxn ang="0">
                  <a:pos x="29" y="14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3" y="4"/>
                </a:cxn>
                <a:cxn ang="0">
                  <a:pos x="30" y="2"/>
                </a:cxn>
                <a:cxn ang="0">
                  <a:pos x="26" y="1"/>
                </a:cxn>
                <a:cxn ang="0">
                  <a:pos x="19" y="3"/>
                </a:cxn>
                <a:cxn ang="0">
                  <a:pos x="13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1" y="14"/>
                </a:cxn>
              </a:cxnLst>
              <a:rect l="0" t="0" r="r" b="b"/>
              <a:pathLst>
                <a:path w="33" h="23">
                  <a:moveTo>
                    <a:pt x="1" y="14"/>
                  </a:moveTo>
                  <a:cubicBezTo>
                    <a:pt x="1" y="16"/>
                    <a:pt x="3" y="15"/>
                    <a:pt x="3" y="17"/>
                  </a:cubicBezTo>
                  <a:cubicBezTo>
                    <a:pt x="4" y="19"/>
                    <a:pt x="3" y="20"/>
                    <a:pt x="4" y="21"/>
                  </a:cubicBezTo>
                  <a:cubicBezTo>
                    <a:pt x="5" y="22"/>
                    <a:pt x="4" y="20"/>
                    <a:pt x="7" y="21"/>
                  </a:cubicBezTo>
                  <a:cubicBezTo>
                    <a:pt x="9" y="21"/>
                    <a:pt x="10" y="19"/>
                    <a:pt x="11" y="20"/>
                  </a:cubicBezTo>
                  <a:cubicBezTo>
                    <a:pt x="12" y="20"/>
                    <a:pt x="11" y="18"/>
                    <a:pt x="13" y="20"/>
                  </a:cubicBezTo>
                  <a:cubicBezTo>
                    <a:pt x="14" y="22"/>
                    <a:pt x="14" y="19"/>
                    <a:pt x="15" y="21"/>
                  </a:cubicBezTo>
                  <a:cubicBezTo>
                    <a:pt x="16" y="23"/>
                    <a:pt x="17" y="21"/>
                    <a:pt x="19" y="21"/>
                  </a:cubicBezTo>
                  <a:cubicBezTo>
                    <a:pt x="22" y="21"/>
                    <a:pt x="18" y="17"/>
                    <a:pt x="21" y="18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3" y="15"/>
                    <a:pt x="24" y="17"/>
                    <a:pt x="25" y="16"/>
                  </a:cubicBezTo>
                  <a:cubicBezTo>
                    <a:pt x="26" y="15"/>
                    <a:pt x="27" y="17"/>
                    <a:pt x="28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0" y="15"/>
                    <a:pt x="28" y="16"/>
                    <a:pt x="29" y="14"/>
                  </a:cubicBezTo>
                  <a:cubicBezTo>
                    <a:pt x="29" y="12"/>
                    <a:pt x="25" y="14"/>
                    <a:pt x="28" y="12"/>
                  </a:cubicBezTo>
                  <a:cubicBezTo>
                    <a:pt x="31" y="10"/>
                    <a:pt x="28" y="10"/>
                    <a:pt x="30" y="7"/>
                  </a:cubicBezTo>
                  <a:cubicBezTo>
                    <a:pt x="31" y="4"/>
                    <a:pt x="33" y="9"/>
                    <a:pt x="33" y="4"/>
                  </a:cubicBezTo>
                  <a:cubicBezTo>
                    <a:pt x="32" y="3"/>
                    <a:pt x="31" y="4"/>
                    <a:pt x="30" y="2"/>
                  </a:cubicBezTo>
                  <a:cubicBezTo>
                    <a:pt x="28" y="0"/>
                    <a:pt x="27" y="3"/>
                    <a:pt x="26" y="1"/>
                  </a:cubicBezTo>
                  <a:cubicBezTo>
                    <a:pt x="25" y="0"/>
                    <a:pt x="21" y="2"/>
                    <a:pt x="19" y="3"/>
                  </a:cubicBezTo>
                  <a:cubicBezTo>
                    <a:pt x="16" y="5"/>
                    <a:pt x="14" y="4"/>
                    <a:pt x="13" y="3"/>
                  </a:cubicBezTo>
                  <a:cubicBezTo>
                    <a:pt x="11" y="3"/>
                    <a:pt x="10" y="5"/>
                    <a:pt x="8" y="3"/>
                  </a:cubicBezTo>
                  <a:cubicBezTo>
                    <a:pt x="5" y="2"/>
                    <a:pt x="5" y="4"/>
                    <a:pt x="3" y="3"/>
                  </a:cubicBezTo>
                  <a:cubicBezTo>
                    <a:pt x="2" y="2"/>
                    <a:pt x="6" y="2"/>
                    <a:pt x="2" y="0"/>
                  </a:cubicBezTo>
                  <a:cubicBezTo>
                    <a:pt x="2" y="2"/>
                    <a:pt x="0" y="1"/>
                    <a:pt x="1" y="4"/>
                  </a:cubicBezTo>
                  <a:cubicBezTo>
                    <a:pt x="2" y="8"/>
                    <a:pt x="5" y="7"/>
                    <a:pt x="3" y="9"/>
                  </a:cubicBezTo>
                  <a:cubicBezTo>
                    <a:pt x="2" y="11"/>
                    <a:pt x="1" y="9"/>
                    <a:pt x="1" y="11"/>
                  </a:cubicBezTo>
                  <a:cubicBezTo>
                    <a:pt x="1" y="12"/>
                    <a:pt x="3" y="13"/>
                    <a:pt x="1" y="1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0" name="Freeform 20226">
              <a:extLst>
                <a:ext uri="{FF2B5EF4-FFF2-40B4-BE49-F238E27FC236}">
                  <a16:creationId xmlns:a16="http://schemas.microsoft.com/office/drawing/2014/main" id="{F4D66FCC-11CB-47AD-8FC6-D82D421C3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913" y="2856537"/>
              <a:ext cx="103044" cy="139301"/>
            </a:xfrm>
            <a:custGeom>
              <a:avLst/>
              <a:gdLst/>
              <a:ahLst/>
              <a:cxnLst>
                <a:cxn ang="0">
                  <a:pos x="7" y="26"/>
                </a:cxn>
                <a:cxn ang="0">
                  <a:pos x="8" y="28"/>
                </a:cxn>
                <a:cxn ang="0">
                  <a:pos x="9" y="31"/>
                </a:cxn>
                <a:cxn ang="0">
                  <a:pos x="11" y="29"/>
                </a:cxn>
                <a:cxn ang="0">
                  <a:pos x="15" y="28"/>
                </a:cxn>
                <a:cxn ang="0">
                  <a:pos x="19" y="28"/>
                </a:cxn>
                <a:cxn ang="0">
                  <a:pos x="19" y="25"/>
                </a:cxn>
                <a:cxn ang="0">
                  <a:pos x="21" y="23"/>
                </a:cxn>
                <a:cxn ang="0">
                  <a:pos x="19" y="18"/>
                </a:cxn>
                <a:cxn ang="0">
                  <a:pos x="20" y="14"/>
                </a:cxn>
                <a:cxn ang="0">
                  <a:pos x="19" y="11"/>
                </a:cxn>
                <a:cxn ang="0">
                  <a:pos x="17" y="12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8" y="24"/>
                </a:cxn>
                <a:cxn ang="0">
                  <a:pos x="6" y="25"/>
                </a:cxn>
                <a:cxn ang="0">
                  <a:pos x="7" y="26"/>
                </a:cxn>
              </a:cxnLst>
              <a:rect l="0" t="0" r="r" b="b"/>
              <a:pathLst>
                <a:path w="23" h="31">
                  <a:moveTo>
                    <a:pt x="7" y="26"/>
                  </a:moveTo>
                  <a:cubicBezTo>
                    <a:pt x="8" y="27"/>
                    <a:pt x="7" y="28"/>
                    <a:pt x="8" y="28"/>
                  </a:cubicBezTo>
                  <a:cubicBezTo>
                    <a:pt x="10" y="29"/>
                    <a:pt x="9" y="30"/>
                    <a:pt x="9" y="31"/>
                  </a:cubicBezTo>
                  <a:cubicBezTo>
                    <a:pt x="11" y="31"/>
                    <a:pt x="9" y="30"/>
                    <a:pt x="11" y="29"/>
                  </a:cubicBezTo>
                  <a:cubicBezTo>
                    <a:pt x="14" y="29"/>
                    <a:pt x="13" y="28"/>
                    <a:pt x="15" y="28"/>
                  </a:cubicBezTo>
                  <a:cubicBezTo>
                    <a:pt x="17" y="29"/>
                    <a:pt x="17" y="27"/>
                    <a:pt x="19" y="28"/>
                  </a:cubicBezTo>
                  <a:cubicBezTo>
                    <a:pt x="21" y="27"/>
                    <a:pt x="19" y="26"/>
                    <a:pt x="19" y="25"/>
                  </a:cubicBezTo>
                  <a:cubicBezTo>
                    <a:pt x="19" y="23"/>
                    <a:pt x="20" y="25"/>
                    <a:pt x="21" y="23"/>
                  </a:cubicBezTo>
                  <a:cubicBezTo>
                    <a:pt x="23" y="21"/>
                    <a:pt x="20" y="22"/>
                    <a:pt x="19" y="18"/>
                  </a:cubicBezTo>
                  <a:cubicBezTo>
                    <a:pt x="18" y="15"/>
                    <a:pt x="20" y="16"/>
                    <a:pt x="20" y="14"/>
                  </a:cubicBezTo>
                  <a:cubicBezTo>
                    <a:pt x="17" y="11"/>
                    <a:pt x="23" y="13"/>
                    <a:pt x="19" y="11"/>
                  </a:cubicBezTo>
                  <a:cubicBezTo>
                    <a:pt x="18" y="10"/>
                    <a:pt x="19" y="12"/>
                    <a:pt x="17" y="12"/>
                  </a:cubicBezTo>
                  <a:cubicBezTo>
                    <a:pt x="14" y="11"/>
                    <a:pt x="13" y="9"/>
                    <a:pt x="14" y="8"/>
                  </a:cubicBezTo>
                  <a:cubicBezTo>
                    <a:pt x="15" y="6"/>
                    <a:pt x="10" y="7"/>
                    <a:pt x="10" y="4"/>
                  </a:cubicBezTo>
                  <a:cubicBezTo>
                    <a:pt x="11" y="2"/>
                    <a:pt x="9" y="2"/>
                    <a:pt x="8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3" y="7"/>
                    <a:pt x="4" y="6"/>
                    <a:pt x="3" y="7"/>
                  </a:cubicBezTo>
                  <a:cubicBezTo>
                    <a:pt x="3" y="8"/>
                    <a:pt x="2" y="7"/>
                    <a:pt x="1" y="9"/>
                  </a:cubicBezTo>
                  <a:cubicBezTo>
                    <a:pt x="4" y="9"/>
                    <a:pt x="3" y="9"/>
                    <a:pt x="2" y="12"/>
                  </a:cubicBezTo>
                  <a:cubicBezTo>
                    <a:pt x="1" y="14"/>
                    <a:pt x="5" y="15"/>
                    <a:pt x="4" y="16"/>
                  </a:cubicBezTo>
                  <a:cubicBezTo>
                    <a:pt x="3" y="17"/>
                    <a:pt x="3" y="15"/>
                    <a:pt x="2" y="16"/>
                  </a:cubicBezTo>
                  <a:cubicBezTo>
                    <a:pt x="2" y="16"/>
                    <a:pt x="4" y="18"/>
                    <a:pt x="4" y="19"/>
                  </a:cubicBezTo>
                  <a:cubicBezTo>
                    <a:pt x="3" y="19"/>
                    <a:pt x="3" y="18"/>
                    <a:pt x="2" y="19"/>
                  </a:cubicBezTo>
                  <a:cubicBezTo>
                    <a:pt x="4" y="22"/>
                    <a:pt x="8" y="23"/>
                    <a:pt x="8" y="24"/>
                  </a:cubicBezTo>
                  <a:cubicBezTo>
                    <a:pt x="8" y="25"/>
                    <a:pt x="5" y="25"/>
                    <a:pt x="6" y="25"/>
                  </a:cubicBezTo>
                  <a:cubicBezTo>
                    <a:pt x="7" y="26"/>
                    <a:pt x="6" y="26"/>
                    <a:pt x="7" y="2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1" name="Freeform 20227">
              <a:extLst>
                <a:ext uri="{FF2B5EF4-FFF2-40B4-BE49-F238E27FC236}">
                  <a16:creationId xmlns:a16="http://schemas.microsoft.com/office/drawing/2014/main" id="{0C30229C-00BD-4E05-B491-DAB10C948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170" y="2978664"/>
              <a:ext cx="62972" cy="5343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10" y="9"/>
                </a:cxn>
                <a:cxn ang="0">
                  <a:pos x="14" y="8"/>
                </a:cxn>
                <a:cxn ang="0">
                  <a:pos x="13" y="4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1" y="4"/>
                </a:cxn>
              </a:cxnLst>
              <a:rect l="0" t="0" r="r" b="b"/>
              <a:pathLst>
                <a:path w="14" h="12">
                  <a:moveTo>
                    <a:pt x="1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9"/>
                    <a:pt x="2" y="11"/>
                    <a:pt x="3" y="11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11" y="11"/>
                    <a:pt x="7" y="8"/>
                    <a:pt x="10" y="9"/>
                  </a:cubicBezTo>
                  <a:cubicBezTo>
                    <a:pt x="13" y="11"/>
                    <a:pt x="12" y="8"/>
                    <a:pt x="14" y="8"/>
                  </a:cubicBezTo>
                  <a:cubicBezTo>
                    <a:pt x="13" y="7"/>
                    <a:pt x="14" y="6"/>
                    <a:pt x="13" y="4"/>
                  </a:cubicBezTo>
                  <a:cubicBezTo>
                    <a:pt x="13" y="2"/>
                    <a:pt x="11" y="3"/>
                    <a:pt x="11" y="1"/>
                  </a:cubicBezTo>
                  <a:cubicBezTo>
                    <a:pt x="9" y="0"/>
                    <a:pt x="9" y="2"/>
                    <a:pt x="7" y="1"/>
                  </a:cubicBezTo>
                  <a:cubicBezTo>
                    <a:pt x="5" y="1"/>
                    <a:pt x="6" y="2"/>
                    <a:pt x="3" y="2"/>
                  </a:cubicBezTo>
                  <a:cubicBezTo>
                    <a:pt x="1" y="3"/>
                    <a:pt x="3" y="4"/>
                    <a:pt x="1" y="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2" name="Freeform 20228">
              <a:extLst>
                <a:ext uri="{FF2B5EF4-FFF2-40B4-BE49-F238E27FC236}">
                  <a16:creationId xmlns:a16="http://schemas.microsoft.com/office/drawing/2014/main" id="{911BC059-9718-49A8-88E7-8B3C5F4C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55" y="2963398"/>
              <a:ext cx="43890" cy="10495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13"/>
                </a:cxn>
                <a:cxn ang="0">
                  <a:pos x="1" y="17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6" y="22"/>
                </a:cxn>
                <a:cxn ang="0">
                  <a:pos x="6" y="21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4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6" y="4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1" y="7"/>
                </a:cxn>
              </a:cxnLst>
              <a:rect l="0" t="0" r="r" b="b"/>
              <a:pathLst>
                <a:path w="10" h="23">
                  <a:moveTo>
                    <a:pt x="1" y="7"/>
                  </a:moveTo>
                  <a:cubicBezTo>
                    <a:pt x="3" y="7"/>
                    <a:pt x="1" y="13"/>
                    <a:pt x="1" y="13"/>
                  </a:cubicBezTo>
                  <a:cubicBezTo>
                    <a:pt x="2" y="14"/>
                    <a:pt x="0" y="14"/>
                    <a:pt x="1" y="17"/>
                  </a:cubicBezTo>
                  <a:cubicBezTo>
                    <a:pt x="2" y="19"/>
                    <a:pt x="0" y="17"/>
                    <a:pt x="2" y="19"/>
                  </a:cubicBezTo>
                  <a:cubicBezTo>
                    <a:pt x="5" y="21"/>
                    <a:pt x="3" y="22"/>
                    <a:pt x="5" y="23"/>
                  </a:cubicBezTo>
                  <a:cubicBezTo>
                    <a:pt x="5" y="23"/>
                    <a:pt x="6" y="23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8" y="21"/>
                    <a:pt x="8" y="19"/>
                  </a:cubicBezTo>
                  <a:cubicBezTo>
                    <a:pt x="8" y="16"/>
                    <a:pt x="9" y="18"/>
                    <a:pt x="10" y="17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4"/>
                    <a:pt x="9" y="13"/>
                    <a:pt x="9" y="14"/>
                  </a:cubicBezTo>
                  <a:cubicBezTo>
                    <a:pt x="8" y="14"/>
                    <a:pt x="7" y="12"/>
                    <a:pt x="7" y="11"/>
                  </a:cubicBezTo>
                  <a:cubicBezTo>
                    <a:pt x="7" y="10"/>
                    <a:pt x="6" y="10"/>
                    <a:pt x="7" y="9"/>
                  </a:cubicBezTo>
                  <a:cubicBezTo>
                    <a:pt x="7" y="9"/>
                    <a:pt x="7" y="9"/>
                    <a:pt x="7" y="7"/>
                  </a:cubicBezTo>
                  <a:cubicBezTo>
                    <a:pt x="7" y="6"/>
                    <a:pt x="8" y="5"/>
                    <a:pt x="6" y="4"/>
                  </a:cubicBezTo>
                  <a:cubicBezTo>
                    <a:pt x="5" y="4"/>
                    <a:pt x="6" y="3"/>
                    <a:pt x="5" y="2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2" y="3"/>
                    <a:pt x="1" y="4"/>
                  </a:cubicBezTo>
                  <a:cubicBezTo>
                    <a:pt x="0" y="6"/>
                    <a:pt x="2" y="5"/>
                    <a:pt x="1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3" name="Freeform 20229">
              <a:extLst>
                <a:ext uri="{FF2B5EF4-FFF2-40B4-BE49-F238E27FC236}">
                  <a16:creationId xmlns:a16="http://schemas.microsoft.com/office/drawing/2014/main" id="{15F858D7-4433-4FF7-BC1F-F6173D5B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942" y="2770666"/>
              <a:ext cx="158384" cy="99228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8" y="19"/>
                </a:cxn>
                <a:cxn ang="0">
                  <a:pos x="22" y="19"/>
                </a:cxn>
                <a:cxn ang="0">
                  <a:pos x="24" y="19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9" y="14"/>
                </a:cxn>
                <a:cxn ang="0">
                  <a:pos x="30" y="11"/>
                </a:cxn>
                <a:cxn ang="0">
                  <a:pos x="32" y="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9" y="2"/>
                </a:cxn>
                <a:cxn ang="0">
                  <a:pos x="27" y="1"/>
                </a:cxn>
                <a:cxn ang="0">
                  <a:pos x="24" y="1"/>
                </a:cxn>
                <a:cxn ang="0">
                  <a:pos x="22" y="3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4" y="6"/>
                </a:cxn>
                <a:cxn ang="0">
                  <a:pos x="10" y="7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7" y="20"/>
                </a:cxn>
                <a:cxn ang="0">
                  <a:pos x="12" y="22"/>
                </a:cxn>
                <a:cxn ang="0">
                  <a:pos x="14" y="21"/>
                </a:cxn>
              </a:cxnLst>
              <a:rect l="0" t="0" r="r" b="b"/>
              <a:pathLst>
                <a:path w="35" h="22">
                  <a:moveTo>
                    <a:pt x="14" y="21"/>
                  </a:moveTo>
                  <a:cubicBezTo>
                    <a:pt x="17" y="20"/>
                    <a:pt x="17" y="19"/>
                    <a:pt x="18" y="19"/>
                  </a:cubicBezTo>
                  <a:cubicBezTo>
                    <a:pt x="19" y="19"/>
                    <a:pt x="20" y="19"/>
                    <a:pt x="22" y="19"/>
                  </a:cubicBezTo>
                  <a:cubicBezTo>
                    <a:pt x="22" y="19"/>
                    <a:pt x="23" y="19"/>
                    <a:pt x="24" y="19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8" y="15"/>
                    <a:pt x="29" y="14"/>
                  </a:cubicBezTo>
                  <a:cubicBezTo>
                    <a:pt x="29" y="12"/>
                    <a:pt x="28" y="12"/>
                    <a:pt x="30" y="11"/>
                  </a:cubicBezTo>
                  <a:cubicBezTo>
                    <a:pt x="32" y="9"/>
                    <a:pt x="31" y="9"/>
                    <a:pt x="32" y="7"/>
                  </a:cubicBezTo>
                  <a:cubicBezTo>
                    <a:pt x="33" y="6"/>
                    <a:pt x="33" y="8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3" y="5"/>
                    <a:pt x="34" y="3"/>
                    <a:pt x="31" y="2"/>
                  </a:cubicBezTo>
                  <a:cubicBezTo>
                    <a:pt x="31" y="2"/>
                    <a:pt x="29" y="3"/>
                    <a:pt x="29" y="2"/>
                  </a:cubicBezTo>
                  <a:cubicBezTo>
                    <a:pt x="29" y="2"/>
                    <a:pt x="28" y="0"/>
                    <a:pt x="27" y="1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2" y="1"/>
                    <a:pt x="23" y="3"/>
                    <a:pt x="22" y="3"/>
                  </a:cubicBezTo>
                  <a:cubicBezTo>
                    <a:pt x="22" y="3"/>
                    <a:pt x="21" y="4"/>
                    <a:pt x="20" y="4"/>
                  </a:cubicBezTo>
                  <a:cubicBezTo>
                    <a:pt x="19" y="4"/>
                    <a:pt x="18" y="2"/>
                    <a:pt x="18" y="4"/>
                  </a:cubicBezTo>
                  <a:cubicBezTo>
                    <a:pt x="17" y="5"/>
                    <a:pt x="16" y="4"/>
                    <a:pt x="14" y="5"/>
                  </a:cubicBezTo>
                  <a:cubicBezTo>
                    <a:pt x="13" y="5"/>
                    <a:pt x="14" y="6"/>
                    <a:pt x="14" y="6"/>
                  </a:cubicBezTo>
                  <a:cubicBezTo>
                    <a:pt x="14" y="7"/>
                    <a:pt x="13" y="7"/>
                    <a:pt x="10" y="7"/>
                  </a:cubicBezTo>
                  <a:cubicBezTo>
                    <a:pt x="8" y="8"/>
                    <a:pt x="7" y="5"/>
                    <a:pt x="5" y="5"/>
                  </a:cubicBezTo>
                  <a:cubicBezTo>
                    <a:pt x="5" y="6"/>
                    <a:pt x="6" y="7"/>
                    <a:pt x="5" y="7"/>
                  </a:cubicBezTo>
                  <a:cubicBezTo>
                    <a:pt x="4" y="7"/>
                    <a:pt x="2" y="7"/>
                    <a:pt x="2" y="7"/>
                  </a:cubicBezTo>
                  <a:cubicBezTo>
                    <a:pt x="2" y="8"/>
                    <a:pt x="3" y="8"/>
                    <a:pt x="3" y="9"/>
                  </a:cubicBezTo>
                  <a:cubicBezTo>
                    <a:pt x="3" y="10"/>
                    <a:pt x="2" y="9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2" y="14"/>
                    <a:pt x="1" y="16"/>
                    <a:pt x="2" y="16"/>
                  </a:cubicBezTo>
                  <a:cubicBezTo>
                    <a:pt x="7" y="19"/>
                    <a:pt x="6" y="20"/>
                    <a:pt x="7" y="20"/>
                  </a:cubicBezTo>
                  <a:cubicBezTo>
                    <a:pt x="8" y="20"/>
                    <a:pt x="10" y="22"/>
                    <a:pt x="12" y="22"/>
                  </a:cubicBezTo>
                  <a:cubicBezTo>
                    <a:pt x="13" y="22"/>
                    <a:pt x="13" y="20"/>
                    <a:pt x="14" y="2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4" name="Freeform 20230">
              <a:extLst>
                <a:ext uri="{FF2B5EF4-FFF2-40B4-BE49-F238E27FC236}">
                  <a16:creationId xmlns:a16="http://schemas.microsoft.com/office/drawing/2014/main" id="{0947D9D7-9439-4F71-8C3F-077C4AEF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299" y="2734410"/>
              <a:ext cx="139301" cy="72513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7" y="3"/>
                </a:cxn>
                <a:cxn ang="0">
                  <a:pos x="20" y="2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6" y="6"/>
                </a:cxn>
                <a:cxn ang="0">
                  <a:pos x="2" y="8"/>
                </a:cxn>
                <a:cxn ang="0">
                  <a:pos x="2" y="13"/>
                </a:cxn>
                <a:cxn ang="0">
                  <a:pos x="7" y="15"/>
                </a:cxn>
                <a:cxn ang="0">
                  <a:pos x="11" y="14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7" y="12"/>
                </a:cxn>
                <a:cxn ang="0">
                  <a:pos x="19" y="11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6" y="10"/>
                </a:cxn>
                <a:cxn ang="0">
                  <a:pos x="28" y="10"/>
                </a:cxn>
                <a:cxn ang="0">
                  <a:pos x="30" y="7"/>
                </a:cxn>
                <a:cxn ang="0">
                  <a:pos x="30" y="5"/>
                </a:cxn>
              </a:cxnLst>
              <a:rect l="0" t="0" r="r" b="b"/>
              <a:pathLst>
                <a:path w="31" h="16">
                  <a:moveTo>
                    <a:pt x="30" y="5"/>
                  </a:moveTo>
                  <a:cubicBezTo>
                    <a:pt x="27" y="4"/>
                    <a:pt x="28" y="3"/>
                    <a:pt x="27" y="3"/>
                  </a:cubicBezTo>
                  <a:cubicBezTo>
                    <a:pt x="24" y="2"/>
                    <a:pt x="21" y="2"/>
                    <a:pt x="20" y="2"/>
                  </a:cubicBezTo>
                  <a:cubicBezTo>
                    <a:pt x="18" y="2"/>
                    <a:pt x="18" y="5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7" y="1"/>
                    <a:pt x="14" y="0"/>
                    <a:pt x="13" y="2"/>
                  </a:cubicBezTo>
                  <a:cubicBezTo>
                    <a:pt x="13" y="3"/>
                    <a:pt x="12" y="3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6" y="4"/>
                    <a:pt x="9" y="5"/>
                    <a:pt x="6" y="6"/>
                  </a:cubicBezTo>
                  <a:cubicBezTo>
                    <a:pt x="4" y="7"/>
                    <a:pt x="3" y="5"/>
                    <a:pt x="2" y="8"/>
                  </a:cubicBezTo>
                  <a:cubicBezTo>
                    <a:pt x="1" y="10"/>
                    <a:pt x="0" y="10"/>
                    <a:pt x="2" y="13"/>
                  </a:cubicBezTo>
                  <a:cubicBezTo>
                    <a:pt x="4" y="13"/>
                    <a:pt x="5" y="16"/>
                    <a:pt x="7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4"/>
                    <a:pt x="10" y="13"/>
                    <a:pt x="11" y="13"/>
                  </a:cubicBezTo>
                  <a:cubicBezTo>
                    <a:pt x="13" y="12"/>
                    <a:pt x="14" y="13"/>
                    <a:pt x="15" y="12"/>
                  </a:cubicBezTo>
                  <a:cubicBezTo>
                    <a:pt x="15" y="10"/>
                    <a:pt x="16" y="12"/>
                    <a:pt x="17" y="12"/>
                  </a:cubicBezTo>
                  <a:cubicBezTo>
                    <a:pt x="18" y="12"/>
                    <a:pt x="19" y="11"/>
                    <a:pt x="19" y="11"/>
                  </a:cubicBezTo>
                  <a:cubicBezTo>
                    <a:pt x="20" y="11"/>
                    <a:pt x="19" y="9"/>
                    <a:pt x="21" y="9"/>
                  </a:cubicBezTo>
                  <a:cubicBezTo>
                    <a:pt x="22" y="9"/>
                    <a:pt x="23" y="10"/>
                    <a:pt x="24" y="9"/>
                  </a:cubicBezTo>
                  <a:cubicBezTo>
                    <a:pt x="25" y="8"/>
                    <a:pt x="26" y="10"/>
                    <a:pt x="26" y="10"/>
                  </a:cubicBezTo>
                  <a:cubicBezTo>
                    <a:pt x="26" y="11"/>
                    <a:pt x="28" y="10"/>
                    <a:pt x="28" y="10"/>
                  </a:cubicBezTo>
                  <a:cubicBezTo>
                    <a:pt x="29" y="7"/>
                    <a:pt x="30" y="8"/>
                    <a:pt x="30" y="7"/>
                  </a:cubicBezTo>
                  <a:cubicBezTo>
                    <a:pt x="30" y="6"/>
                    <a:pt x="31" y="6"/>
                    <a:pt x="30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5" name="Freeform 20231">
              <a:extLst>
                <a:ext uri="{FF2B5EF4-FFF2-40B4-BE49-F238E27FC236}">
                  <a16:creationId xmlns:a16="http://schemas.microsoft.com/office/drawing/2014/main" id="{B92C542E-BE78-4FB0-8095-CA97EAC8E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970" y="2827913"/>
              <a:ext cx="72513" cy="553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3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0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4" y="0"/>
                </a:cxn>
              </a:cxnLst>
              <a:rect l="0" t="0" r="r" b="b"/>
              <a:pathLst>
                <a:path w="16" h="12">
                  <a:moveTo>
                    <a:pt x="14" y="0"/>
                  </a:moveTo>
                  <a:cubicBezTo>
                    <a:pt x="16" y="1"/>
                    <a:pt x="15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4" y="5"/>
                    <a:pt x="12" y="5"/>
                    <a:pt x="11" y="6"/>
                  </a:cubicBezTo>
                  <a:cubicBezTo>
                    <a:pt x="11" y="6"/>
                    <a:pt x="12" y="7"/>
                    <a:pt x="12" y="8"/>
                  </a:cubicBezTo>
                  <a:cubicBezTo>
                    <a:pt x="12" y="9"/>
                    <a:pt x="10" y="9"/>
                    <a:pt x="10" y="11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7" y="10"/>
                    <a:pt x="8" y="12"/>
                    <a:pt x="6" y="10"/>
                  </a:cubicBezTo>
                  <a:cubicBezTo>
                    <a:pt x="5" y="9"/>
                    <a:pt x="7" y="11"/>
                    <a:pt x="1" y="11"/>
                  </a:cubicBezTo>
                  <a:cubicBezTo>
                    <a:pt x="1" y="10"/>
                    <a:pt x="1" y="11"/>
                    <a:pt x="1" y="10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5"/>
                    <a:pt x="0" y="6"/>
                    <a:pt x="0" y="5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4" y="3"/>
                    <a:pt x="3" y="4"/>
                    <a:pt x="5" y="4"/>
                  </a:cubicBezTo>
                  <a:cubicBezTo>
                    <a:pt x="6" y="3"/>
                    <a:pt x="5" y="5"/>
                    <a:pt x="7" y="4"/>
                  </a:cubicBezTo>
                  <a:cubicBezTo>
                    <a:pt x="8" y="2"/>
                    <a:pt x="8" y="2"/>
                    <a:pt x="10" y="2"/>
                  </a:cubicBezTo>
                  <a:cubicBezTo>
                    <a:pt x="12" y="3"/>
                    <a:pt x="11" y="2"/>
                    <a:pt x="12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0"/>
                    <a:pt x="14" y="1"/>
                    <a:pt x="14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6" name="Freeform 20232">
              <a:extLst>
                <a:ext uri="{FF2B5EF4-FFF2-40B4-BE49-F238E27FC236}">
                  <a16:creationId xmlns:a16="http://schemas.microsoft.com/office/drawing/2014/main" id="{B27ED46A-4796-4B21-91EA-A3B40A7B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584" y="2877527"/>
              <a:ext cx="99228" cy="95411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21" y="14"/>
                </a:cxn>
                <a:cxn ang="0">
                  <a:pos x="19" y="11"/>
                </a:cxn>
                <a:cxn ang="0">
                  <a:pos x="21" y="11"/>
                </a:cxn>
                <a:cxn ang="0">
                  <a:pos x="19" y="7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8" y="14"/>
                </a:cxn>
                <a:cxn ang="0">
                  <a:pos x="10" y="16"/>
                </a:cxn>
                <a:cxn ang="0">
                  <a:pos x="11" y="18"/>
                </a:cxn>
                <a:cxn ang="0">
                  <a:pos x="12" y="19"/>
                </a:cxn>
                <a:cxn ang="0">
                  <a:pos x="15" y="21"/>
                </a:cxn>
                <a:cxn ang="0">
                  <a:pos x="16" y="18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19" y="14"/>
                </a:cxn>
              </a:cxnLst>
              <a:rect l="0" t="0" r="r" b="b"/>
              <a:pathLst>
                <a:path w="22" h="21">
                  <a:moveTo>
                    <a:pt x="19" y="14"/>
                  </a:moveTo>
                  <a:cubicBezTo>
                    <a:pt x="20" y="13"/>
                    <a:pt x="20" y="14"/>
                    <a:pt x="21" y="14"/>
                  </a:cubicBezTo>
                  <a:cubicBezTo>
                    <a:pt x="21" y="13"/>
                    <a:pt x="19" y="11"/>
                    <a:pt x="19" y="11"/>
                  </a:cubicBezTo>
                  <a:cubicBezTo>
                    <a:pt x="20" y="10"/>
                    <a:pt x="20" y="12"/>
                    <a:pt x="21" y="11"/>
                  </a:cubicBezTo>
                  <a:cubicBezTo>
                    <a:pt x="22" y="10"/>
                    <a:pt x="18" y="9"/>
                    <a:pt x="19" y="7"/>
                  </a:cubicBezTo>
                  <a:cubicBezTo>
                    <a:pt x="20" y="4"/>
                    <a:pt x="21" y="4"/>
                    <a:pt x="18" y="4"/>
                  </a:cubicBezTo>
                  <a:cubicBezTo>
                    <a:pt x="16" y="5"/>
                    <a:pt x="17" y="2"/>
                    <a:pt x="16" y="3"/>
                  </a:cubicBezTo>
                  <a:cubicBezTo>
                    <a:pt x="15" y="3"/>
                    <a:pt x="14" y="2"/>
                    <a:pt x="13" y="3"/>
                  </a:cubicBezTo>
                  <a:cubicBezTo>
                    <a:pt x="11" y="4"/>
                    <a:pt x="10" y="2"/>
                    <a:pt x="9" y="2"/>
                  </a:cubicBezTo>
                  <a:cubicBezTo>
                    <a:pt x="8" y="3"/>
                    <a:pt x="6" y="1"/>
                    <a:pt x="5" y="2"/>
                  </a:cubicBezTo>
                  <a:cubicBezTo>
                    <a:pt x="4" y="3"/>
                    <a:pt x="4" y="4"/>
                    <a:pt x="3" y="3"/>
                  </a:cubicBezTo>
                  <a:cubicBezTo>
                    <a:pt x="1" y="0"/>
                    <a:pt x="0" y="5"/>
                    <a:pt x="2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4" y="8"/>
                    <a:pt x="2" y="9"/>
                    <a:pt x="3" y="9"/>
                  </a:cubicBezTo>
                  <a:cubicBezTo>
                    <a:pt x="4" y="9"/>
                    <a:pt x="7" y="14"/>
                    <a:pt x="8" y="14"/>
                  </a:cubicBezTo>
                  <a:cubicBezTo>
                    <a:pt x="9" y="15"/>
                    <a:pt x="8" y="16"/>
                    <a:pt x="10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2" y="18"/>
                    <a:pt x="12" y="19"/>
                  </a:cubicBezTo>
                  <a:cubicBezTo>
                    <a:pt x="13" y="20"/>
                    <a:pt x="14" y="21"/>
                    <a:pt x="15" y="21"/>
                  </a:cubicBezTo>
                  <a:cubicBezTo>
                    <a:pt x="17" y="20"/>
                    <a:pt x="14" y="19"/>
                    <a:pt x="16" y="18"/>
                  </a:cubicBezTo>
                  <a:cubicBezTo>
                    <a:pt x="17" y="17"/>
                    <a:pt x="16" y="16"/>
                    <a:pt x="17" y="16"/>
                  </a:cubicBezTo>
                  <a:cubicBezTo>
                    <a:pt x="18" y="15"/>
                    <a:pt x="18" y="17"/>
                    <a:pt x="18" y="16"/>
                  </a:cubicBezTo>
                  <a:cubicBezTo>
                    <a:pt x="19" y="16"/>
                    <a:pt x="16" y="13"/>
                    <a:pt x="19" y="1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7" name="Freeform 20233">
              <a:extLst>
                <a:ext uri="{FF2B5EF4-FFF2-40B4-BE49-F238E27FC236}">
                  <a16:creationId xmlns:a16="http://schemas.microsoft.com/office/drawing/2014/main" id="{9FFC34B0-C33D-4EBD-B729-0FC98C92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556" y="2936683"/>
              <a:ext cx="49614" cy="59156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6"/>
                </a:cxn>
                <a:cxn ang="0">
                  <a:pos x="9" y="7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1"/>
                </a:cxn>
              </a:cxnLst>
              <a:rect l="0" t="0" r="r" b="b"/>
              <a:pathLst>
                <a:path w="11" h="13">
                  <a:moveTo>
                    <a:pt x="5" y="1"/>
                  </a:moveTo>
                  <a:cubicBezTo>
                    <a:pt x="7" y="4"/>
                    <a:pt x="11" y="5"/>
                    <a:pt x="11" y="6"/>
                  </a:cubicBezTo>
                  <a:cubicBezTo>
                    <a:pt x="11" y="7"/>
                    <a:pt x="8" y="7"/>
                    <a:pt x="9" y="7"/>
                  </a:cubicBezTo>
                  <a:cubicBezTo>
                    <a:pt x="10" y="8"/>
                    <a:pt x="9" y="8"/>
                    <a:pt x="10" y="8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6"/>
                    <a:pt x="7" y="9"/>
                    <a:pt x="6" y="10"/>
                  </a:cubicBezTo>
                  <a:cubicBezTo>
                    <a:pt x="5" y="12"/>
                    <a:pt x="7" y="11"/>
                    <a:pt x="6" y="13"/>
                  </a:cubicBezTo>
                  <a:cubicBezTo>
                    <a:pt x="4" y="13"/>
                    <a:pt x="5" y="13"/>
                    <a:pt x="4" y="11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4" y="9"/>
                    <a:pt x="1" y="9"/>
                    <a:pt x="1" y="8"/>
                  </a:cubicBezTo>
                  <a:cubicBezTo>
                    <a:pt x="3" y="7"/>
                    <a:pt x="0" y="6"/>
                    <a:pt x="2" y="5"/>
                  </a:cubicBezTo>
                  <a:cubicBezTo>
                    <a:pt x="3" y="4"/>
                    <a:pt x="2" y="3"/>
                    <a:pt x="3" y="3"/>
                  </a:cubicBezTo>
                  <a:cubicBezTo>
                    <a:pt x="4" y="2"/>
                    <a:pt x="4" y="4"/>
                    <a:pt x="4" y="3"/>
                  </a:cubicBezTo>
                  <a:cubicBezTo>
                    <a:pt x="5" y="3"/>
                    <a:pt x="2" y="0"/>
                    <a:pt x="5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8" name="Freeform 20234">
              <a:extLst>
                <a:ext uri="{FF2B5EF4-FFF2-40B4-BE49-F238E27FC236}">
                  <a16:creationId xmlns:a16="http://schemas.microsoft.com/office/drawing/2014/main" id="{F60C1F1E-41B9-4940-838D-852FBF0F4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6689" y="2549312"/>
              <a:ext cx="221355" cy="265244"/>
            </a:xfrm>
            <a:custGeom>
              <a:avLst/>
              <a:gdLst/>
              <a:ahLst/>
              <a:cxnLst>
                <a:cxn ang="0">
                  <a:pos x="37" y="52"/>
                </a:cxn>
                <a:cxn ang="0">
                  <a:pos x="38" y="58"/>
                </a:cxn>
                <a:cxn ang="0">
                  <a:pos x="34" y="56"/>
                </a:cxn>
                <a:cxn ang="0">
                  <a:pos x="27" y="58"/>
                </a:cxn>
                <a:cxn ang="0">
                  <a:pos x="24" y="59"/>
                </a:cxn>
                <a:cxn ang="0">
                  <a:pos x="17" y="57"/>
                </a:cxn>
                <a:cxn ang="0">
                  <a:pos x="13" y="57"/>
                </a:cxn>
                <a:cxn ang="0">
                  <a:pos x="12" y="47"/>
                </a:cxn>
                <a:cxn ang="0">
                  <a:pos x="6" y="45"/>
                </a:cxn>
                <a:cxn ang="0">
                  <a:pos x="4" y="40"/>
                </a:cxn>
                <a:cxn ang="0">
                  <a:pos x="3" y="35"/>
                </a:cxn>
                <a:cxn ang="0">
                  <a:pos x="1" y="31"/>
                </a:cxn>
                <a:cxn ang="0">
                  <a:pos x="2" y="27"/>
                </a:cxn>
                <a:cxn ang="0">
                  <a:pos x="5" y="23"/>
                </a:cxn>
                <a:cxn ang="0">
                  <a:pos x="5" y="19"/>
                </a:cxn>
                <a:cxn ang="0">
                  <a:pos x="8" y="14"/>
                </a:cxn>
                <a:cxn ang="0">
                  <a:pos x="10" y="10"/>
                </a:cxn>
                <a:cxn ang="0">
                  <a:pos x="14" y="11"/>
                </a:cxn>
                <a:cxn ang="0">
                  <a:pos x="15" y="9"/>
                </a:cxn>
                <a:cxn ang="0">
                  <a:pos x="17" y="8"/>
                </a:cxn>
                <a:cxn ang="0">
                  <a:pos x="16" y="6"/>
                </a:cxn>
                <a:cxn ang="0">
                  <a:pos x="17" y="3"/>
                </a:cxn>
                <a:cxn ang="0">
                  <a:pos x="17" y="1"/>
                </a:cxn>
                <a:cxn ang="0">
                  <a:pos x="21" y="1"/>
                </a:cxn>
                <a:cxn ang="0">
                  <a:pos x="22" y="4"/>
                </a:cxn>
                <a:cxn ang="0">
                  <a:pos x="27" y="5"/>
                </a:cxn>
                <a:cxn ang="0">
                  <a:pos x="26" y="8"/>
                </a:cxn>
                <a:cxn ang="0">
                  <a:pos x="32" y="6"/>
                </a:cxn>
                <a:cxn ang="0">
                  <a:pos x="37" y="4"/>
                </a:cxn>
                <a:cxn ang="0">
                  <a:pos x="42" y="7"/>
                </a:cxn>
                <a:cxn ang="0">
                  <a:pos x="44" y="10"/>
                </a:cxn>
                <a:cxn ang="0">
                  <a:pos x="45" y="18"/>
                </a:cxn>
                <a:cxn ang="0">
                  <a:pos x="46" y="26"/>
                </a:cxn>
                <a:cxn ang="0">
                  <a:pos x="45" y="31"/>
                </a:cxn>
                <a:cxn ang="0">
                  <a:pos x="36" y="36"/>
                </a:cxn>
                <a:cxn ang="0">
                  <a:pos x="37" y="43"/>
                </a:cxn>
                <a:cxn ang="0">
                  <a:pos x="40" y="51"/>
                </a:cxn>
                <a:cxn ang="0">
                  <a:pos x="42" y="7"/>
                </a:cxn>
                <a:cxn ang="0">
                  <a:pos x="42" y="9"/>
                </a:cxn>
                <a:cxn ang="0">
                  <a:pos x="44" y="8"/>
                </a:cxn>
                <a:cxn ang="0">
                  <a:pos x="28" y="4"/>
                </a:cxn>
                <a:cxn ang="0">
                  <a:pos x="40" y="6"/>
                </a:cxn>
                <a:cxn ang="0">
                  <a:pos x="41" y="5"/>
                </a:cxn>
                <a:cxn ang="0">
                  <a:pos x="39" y="2"/>
                </a:cxn>
                <a:cxn ang="0">
                  <a:pos x="39" y="3"/>
                </a:cxn>
                <a:cxn ang="0">
                  <a:pos x="39" y="6"/>
                </a:cxn>
              </a:cxnLst>
              <a:rect l="0" t="0" r="r" b="b"/>
              <a:pathLst>
                <a:path w="49" h="59">
                  <a:moveTo>
                    <a:pt x="40" y="51"/>
                  </a:moveTo>
                  <a:cubicBezTo>
                    <a:pt x="40" y="52"/>
                    <a:pt x="39" y="51"/>
                    <a:pt x="37" y="52"/>
                  </a:cubicBezTo>
                  <a:cubicBezTo>
                    <a:pt x="36" y="54"/>
                    <a:pt x="39" y="55"/>
                    <a:pt x="38" y="55"/>
                  </a:cubicBezTo>
                  <a:cubicBezTo>
                    <a:pt x="36" y="56"/>
                    <a:pt x="39" y="57"/>
                    <a:pt x="38" y="58"/>
                  </a:cubicBezTo>
                  <a:cubicBezTo>
                    <a:pt x="37" y="59"/>
                    <a:pt x="37" y="56"/>
                    <a:pt x="36" y="57"/>
                  </a:cubicBezTo>
                  <a:cubicBezTo>
                    <a:pt x="35" y="57"/>
                    <a:pt x="34" y="55"/>
                    <a:pt x="34" y="56"/>
                  </a:cubicBezTo>
                  <a:cubicBezTo>
                    <a:pt x="33" y="58"/>
                    <a:pt x="32" y="56"/>
                    <a:pt x="31" y="57"/>
                  </a:cubicBezTo>
                  <a:cubicBezTo>
                    <a:pt x="29" y="58"/>
                    <a:pt x="28" y="59"/>
                    <a:pt x="27" y="58"/>
                  </a:cubicBezTo>
                  <a:cubicBezTo>
                    <a:pt x="27" y="57"/>
                    <a:pt x="26" y="58"/>
                    <a:pt x="25" y="57"/>
                  </a:cubicBezTo>
                  <a:cubicBezTo>
                    <a:pt x="24" y="57"/>
                    <a:pt x="25" y="59"/>
                    <a:pt x="24" y="59"/>
                  </a:cubicBezTo>
                  <a:cubicBezTo>
                    <a:pt x="23" y="59"/>
                    <a:pt x="22" y="56"/>
                    <a:pt x="20" y="58"/>
                  </a:cubicBezTo>
                  <a:cubicBezTo>
                    <a:pt x="19" y="57"/>
                    <a:pt x="18" y="56"/>
                    <a:pt x="17" y="57"/>
                  </a:cubicBezTo>
                  <a:cubicBezTo>
                    <a:pt x="16" y="57"/>
                    <a:pt x="16" y="55"/>
                    <a:pt x="15" y="56"/>
                  </a:cubicBezTo>
                  <a:cubicBezTo>
                    <a:pt x="13" y="56"/>
                    <a:pt x="15" y="57"/>
                    <a:pt x="13" y="57"/>
                  </a:cubicBezTo>
                  <a:cubicBezTo>
                    <a:pt x="11" y="57"/>
                    <a:pt x="11" y="58"/>
                    <a:pt x="9" y="57"/>
                  </a:cubicBezTo>
                  <a:cubicBezTo>
                    <a:pt x="9" y="49"/>
                    <a:pt x="14" y="47"/>
                    <a:pt x="12" y="47"/>
                  </a:cubicBezTo>
                  <a:cubicBezTo>
                    <a:pt x="11" y="46"/>
                    <a:pt x="10" y="45"/>
                    <a:pt x="8" y="46"/>
                  </a:cubicBezTo>
                  <a:cubicBezTo>
                    <a:pt x="6" y="46"/>
                    <a:pt x="7" y="45"/>
                    <a:pt x="6" y="45"/>
                  </a:cubicBezTo>
                  <a:cubicBezTo>
                    <a:pt x="4" y="45"/>
                    <a:pt x="5" y="43"/>
                    <a:pt x="3" y="43"/>
                  </a:cubicBezTo>
                  <a:cubicBezTo>
                    <a:pt x="3" y="41"/>
                    <a:pt x="5" y="41"/>
                    <a:pt x="4" y="40"/>
                  </a:cubicBezTo>
                  <a:cubicBezTo>
                    <a:pt x="4" y="40"/>
                    <a:pt x="2" y="40"/>
                    <a:pt x="2" y="37"/>
                  </a:cubicBezTo>
                  <a:cubicBezTo>
                    <a:pt x="5" y="35"/>
                    <a:pt x="2" y="36"/>
                    <a:pt x="3" y="35"/>
                  </a:cubicBezTo>
                  <a:cubicBezTo>
                    <a:pt x="3" y="34"/>
                    <a:pt x="2" y="34"/>
                    <a:pt x="1" y="33"/>
                  </a:cubicBezTo>
                  <a:cubicBezTo>
                    <a:pt x="1" y="33"/>
                    <a:pt x="3" y="32"/>
                    <a:pt x="1" y="31"/>
                  </a:cubicBezTo>
                  <a:cubicBezTo>
                    <a:pt x="0" y="31"/>
                    <a:pt x="2" y="31"/>
                    <a:pt x="2" y="30"/>
                  </a:cubicBezTo>
                  <a:cubicBezTo>
                    <a:pt x="2" y="29"/>
                    <a:pt x="3" y="29"/>
                    <a:pt x="2" y="27"/>
                  </a:cubicBezTo>
                  <a:cubicBezTo>
                    <a:pt x="1" y="25"/>
                    <a:pt x="1" y="24"/>
                    <a:pt x="3" y="25"/>
                  </a:cubicBezTo>
                  <a:cubicBezTo>
                    <a:pt x="4" y="25"/>
                    <a:pt x="6" y="24"/>
                    <a:pt x="5" y="23"/>
                  </a:cubicBezTo>
                  <a:cubicBezTo>
                    <a:pt x="4" y="23"/>
                    <a:pt x="7" y="22"/>
                    <a:pt x="7" y="21"/>
                  </a:cubicBezTo>
                  <a:cubicBezTo>
                    <a:pt x="7" y="19"/>
                    <a:pt x="5" y="21"/>
                    <a:pt x="5" y="19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7" y="19"/>
                    <a:pt x="7" y="18"/>
                    <a:pt x="8" y="14"/>
                  </a:cubicBezTo>
                  <a:cubicBezTo>
                    <a:pt x="8" y="13"/>
                    <a:pt x="6" y="14"/>
                    <a:pt x="7" y="12"/>
                  </a:cubicBezTo>
                  <a:cubicBezTo>
                    <a:pt x="7" y="10"/>
                    <a:pt x="8" y="10"/>
                    <a:pt x="10" y="10"/>
                  </a:cubicBezTo>
                  <a:cubicBezTo>
                    <a:pt x="14" y="10"/>
                    <a:pt x="11" y="11"/>
                    <a:pt x="13" y="12"/>
                  </a:cubicBezTo>
                  <a:cubicBezTo>
                    <a:pt x="14" y="13"/>
                    <a:pt x="12" y="11"/>
                    <a:pt x="14" y="11"/>
                  </a:cubicBezTo>
                  <a:cubicBezTo>
                    <a:pt x="15" y="11"/>
                    <a:pt x="14" y="13"/>
                    <a:pt x="15" y="13"/>
                  </a:cubicBezTo>
                  <a:cubicBezTo>
                    <a:pt x="16" y="12"/>
                    <a:pt x="14" y="8"/>
                    <a:pt x="15" y="9"/>
                  </a:cubicBezTo>
                  <a:cubicBezTo>
                    <a:pt x="17" y="9"/>
                    <a:pt x="18" y="9"/>
                    <a:pt x="19" y="10"/>
                  </a:cubicBezTo>
                  <a:cubicBezTo>
                    <a:pt x="20" y="11"/>
                    <a:pt x="19" y="9"/>
                    <a:pt x="17" y="8"/>
                  </a:cubicBezTo>
                  <a:cubicBezTo>
                    <a:pt x="16" y="8"/>
                    <a:pt x="16" y="8"/>
                    <a:pt x="17" y="7"/>
                  </a:cubicBezTo>
                  <a:cubicBezTo>
                    <a:pt x="18" y="7"/>
                    <a:pt x="15" y="7"/>
                    <a:pt x="16" y="6"/>
                  </a:cubicBezTo>
                  <a:cubicBezTo>
                    <a:pt x="17" y="5"/>
                    <a:pt x="15" y="6"/>
                    <a:pt x="15" y="5"/>
                  </a:cubicBezTo>
                  <a:cubicBezTo>
                    <a:pt x="15" y="4"/>
                    <a:pt x="18" y="5"/>
                    <a:pt x="17" y="3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6" y="1"/>
                    <a:pt x="16" y="0"/>
                    <a:pt x="17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2"/>
                    <a:pt x="20" y="1"/>
                    <a:pt x="21" y="1"/>
                  </a:cubicBezTo>
                  <a:cubicBezTo>
                    <a:pt x="22" y="2"/>
                    <a:pt x="22" y="1"/>
                    <a:pt x="22" y="2"/>
                  </a:cubicBezTo>
                  <a:cubicBezTo>
                    <a:pt x="23" y="4"/>
                    <a:pt x="21" y="4"/>
                    <a:pt x="22" y="4"/>
                  </a:cubicBezTo>
                  <a:cubicBezTo>
                    <a:pt x="23" y="4"/>
                    <a:pt x="23" y="5"/>
                    <a:pt x="24" y="4"/>
                  </a:cubicBezTo>
                  <a:cubicBezTo>
                    <a:pt x="25" y="4"/>
                    <a:pt x="24" y="6"/>
                    <a:pt x="27" y="5"/>
                  </a:cubicBezTo>
                  <a:cubicBezTo>
                    <a:pt x="29" y="4"/>
                    <a:pt x="28" y="5"/>
                    <a:pt x="28" y="6"/>
                  </a:cubicBezTo>
                  <a:cubicBezTo>
                    <a:pt x="29" y="7"/>
                    <a:pt x="26" y="7"/>
                    <a:pt x="26" y="8"/>
                  </a:cubicBezTo>
                  <a:cubicBezTo>
                    <a:pt x="27" y="9"/>
                    <a:pt x="28" y="7"/>
                    <a:pt x="29" y="8"/>
                  </a:cubicBezTo>
                  <a:cubicBezTo>
                    <a:pt x="31" y="9"/>
                    <a:pt x="29" y="6"/>
                    <a:pt x="32" y="6"/>
                  </a:cubicBezTo>
                  <a:cubicBezTo>
                    <a:pt x="34" y="6"/>
                    <a:pt x="35" y="4"/>
                    <a:pt x="35" y="4"/>
                  </a:cubicBezTo>
                  <a:cubicBezTo>
                    <a:pt x="36" y="3"/>
                    <a:pt x="36" y="5"/>
                    <a:pt x="37" y="4"/>
                  </a:cubicBezTo>
                  <a:cubicBezTo>
                    <a:pt x="38" y="4"/>
                    <a:pt x="37" y="5"/>
                    <a:pt x="39" y="6"/>
                  </a:cubicBezTo>
                  <a:cubicBezTo>
                    <a:pt x="40" y="8"/>
                    <a:pt x="42" y="6"/>
                    <a:pt x="42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6" y="15"/>
                    <a:pt x="42" y="16"/>
                    <a:pt x="45" y="18"/>
                  </a:cubicBezTo>
                  <a:cubicBezTo>
                    <a:pt x="48" y="20"/>
                    <a:pt x="45" y="20"/>
                    <a:pt x="46" y="21"/>
                  </a:cubicBezTo>
                  <a:cubicBezTo>
                    <a:pt x="48" y="24"/>
                    <a:pt x="46" y="24"/>
                    <a:pt x="46" y="26"/>
                  </a:cubicBezTo>
                  <a:cubicBezTo>
                    <a:pt x="47" y="29"/>
                    <a:pt x="49" y="26"/>
                    <a:pt x="48" y="32"/>
                  </a:cubicBezTo>
                  <a:cubicBezTo>
                    <a:pt x="46" y="33"/>
                    <a:pt x="45" y="31"/>
                    <a:pt x="45" y="31"/>
                  </a:cubicBezTo>
                  <a:cubicBezTo>
                    <a:pt x="44" y="31"/>
                    <a:pt x="46" y="32"/>
                    <a:pt x="43" y="33"/>
                  </a:cubicBezTo>
                  <a:cubicBezTo>
                    <a:pt x="40" y="33"/>
                    <a:pt x="39" y="35"/>
                    <a:pt x="36" y="36"/>
                  </a:cubicBezTo>
                  <a:cubicBezTo>
                    <a:pt x="34" y="37"/>
                    <a:pt x="33" y="37"/>
                    <a:pt x="34" y="39"/>
                  </a:cubicBezTo>
                  <a:cubicBezTo>
                    <a:pt x="36" y="41"/>
                    <a:pt x="33" y="42"/>
                    <a:pt x="37" y="43"/>
                  </a:cubicBezTo>
                  <a:cubicBezTo>
                    <a:pt x="39" y="44"/>
                    <a:pt x="39" y="46"/>
                    <a:pt x="42" y="48"/>
                  </a:cubicBezTo>
                  <a:cubicBezTo>
                    <a:pt x="42" y="51"/>
                    <a:pt x="40" y="49"/>
                    <a:pt x="40" y="51"/>
                  </a:cubicBezTo>
                  <a:close/>
                  <a:moveTo>
                    <a:pt x="44" y="8"/>
                  </a:moveTo>
                  <a:cubicBezTo>
                    <a:pt x="43" y="8"/>
                    <a:pt x="43" y="7"/>
                    <a:pt x="42" y="7"/>
                  </a:cubicBezTo>
                  <a:cubicBezTo>
                    <a:pt x="42" y="6"/>
                    <a:pt x="42" y="8"/>
                    <a:pt x="43" y="8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3" y="9"/>
                    <a:pt x="44" y="9"/>
                    <a:pt x="44" y="9"/>
                  </a:cubicBezTo>
                  <a:lnTo>
                    <a:pt x="44" y="8"/>
                  </a:lnTo>
                  <a:close/>
                  <a:moveTo>
                    <a:pt x="29" y="4"/>
                  </a:moveTo>
                  <a:cubicBezTo>
                    <a:pt x="29" y="4"/>
                    <a:pt x="28" y="3"/>
                    <a:pt x="28" y="4"/>
                  </a:cubicBezTo>
                  <a:cubicBezTo>
                    <a:pt x="27" y="4"/>
                    <a:pt x="29" y="5"/>
                    <a:pt x="29" y="4"/>
                  </a:cubicBezTo>
                  <a:close/>
                  <a:moveTo>
                    <a:pt x="40" y="6"/>
                  </a:moveTo>
                  <a:cubicBezTo>
                    <a:pt x="40" y="5"/>
                    <a:pt x="40" y="4"/>
                    <a:pt x="41" y="5"/>
                  </a:cubicBezTo>
                  <a:cubicBezTo>
                    <a:pt x="42" y="6"/>
                    <a:pt x="42" y="5"/>
                    <a:pt x="41" y="5"/>
                  </a:cubicBezTo>
                  <a:cubicBezTo>
                    <a:pt x="40" y="4"/>
                    <a:pt x="42" y="3"/>
                    <a:pt x="41" y="3"/>
                  </a:cubicBezTo>
                  <a:cubicBezTo>
                    <a:pt x="40" y="3"/>
                    <a:pt x="40" y="2"/>
                    <a:pt x="39" y="2"/>
                  </a:cubicBezTo>
                  <a:cubicBezTo>
                    <a:pt x="38" y="3"/>
                    <a:pt x="40" y="3"/>
                    <a:pt x="40" y="4"/>
                  </a:cubicBezTo>
                  <a:cubicBezTo>
                    <a:pt x="40" y="4"/>
                    <a:pt x="39" y="3"/>
                    <a:pt x="39" y="3"/>
                  </a:cubicBezTo>
                  <a:cubicBezTo>
                    <a:pt x="38" y="3"/>
                    <a:pt x="39" y="4"/>
                    <a:pt x="39" y="5"/>
                  </a:cubicBezTo>
                  <a:cubicBezTo>
                    <a:pt x="38" y="5"/>
                    <a:pt x="39" y="5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29" name="Freeform 20235">
              <a:extLst>
                <a:ext uri="{FF2B5EF4-FFF2-40B4-BE49-F238E27FC236}">
                  <a16:creationId xmlns:a16="http://schemas.microsoft.com/office/drawing/2014/main" id="{AA39067F-0205-4781-8AF9-5DFFD611F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258" y="2602742"/>
              <a:ext cx="89687" cy="95411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5" y="9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1" y="17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3" y="17"/>
                </a:cxn>
                <a:cxn ang="0">
                  <a:pos x="5" y="16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3" y="19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7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18" y="6"/>
                </a:cxn>
                <a:cxn ang="0">
                  <a:pos x="20" y="2"/>
                </a:cxn>
              </a:cxnLst>
              <a:rect l="0" t="0" r="r" b="b"/>
              <a:pathLst>
                <a:path w="20" h="21">
                  <a:moveTo>
                    <a:pt x="20" y="2"/>
                  </a:move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3" y="0"/>
                  </a:cubicBezTo>
                  <a:cubicBezTo>
                    <a:pt x="10" y="1"/>
                    <a:pt x="9" y="3"/>
                    <a:pt x="10" y="3"/>
                  </a:cubicBezTo>
                  <a:cubicBezTo>
                    <a:pt x="11" y="3"/>
                    <a:pt x="10" y="5"/>
                    <a:pt x="11" y="5"/>
                  </a:cubicBezTo>
                  <a:cubicBezTo>
                    <a:pt x="12" y="5"/>
                    <a:pt x="10" y="6"/>
                    <a:pt x="11" y="7"/>
                  </a:cubicBezTo>
                  <a:cubicBezTo>
                    <a:pt x="13" y="7"/>
                    <a:pt x="11" y="10"/>
                    <a:pt x="9" y="9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10" y="6"/>
                    <a:pt x="8" y="6"/>
                    <a:pt x="8" y="5"/>
                  </a:cubicBezTo>
                  <a:cubicBezTo>
                    <a:pt x="8" y="4"/>
                    <a:pt x="10" y="3"/>
                    <a:pt x="7" y="4"/>
                  </a:cubicBezTo>
                  <a:cubicBezTo>
                    <a:pt x="6" y="3"/>
                    <a:pt x="7" y="6"/>
                    <a:pt x="5" y="9"/>
                  </a:cubicBezTo>
                  <a:cubicBezTo>
                    <a:pt x="4" y="13"/>
                    <a:pt x="3" y="11"/>
                    <a:pt x="3" y="12"/>
                  </a:cubicBezTo>
                  <a:cubicBezTo>
                    <a:pt x="4" y="13"/>
                    <a:pt x="1" y="13"/>
                    <a:pt x="1" y="14"/>
                  </a:cubicBezTo>
                  <a:cubicBezTo>
                    <a:pt x="2" y="14"/>
                    <a:pt x="6" y="14"/>
                    <a:pt x="3" y="15"/>
                  </a:cubicBezTo>
                  <a:cubicBezTo>
                    <a:pt x="1" y="15"/>
                    <a:pt x="1" y="14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3" y="15"/>
                    <a:pt x="4" y="16"/>
                    <a:pt x="3" y="16"/>
                  </a:cubicBezTo>
                  <a:cubicBezTo>
                    <a:pt x="3" y="16"/>
                    <a:pt x="2" y="17"/>
                    <a:pt x="1" y="17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2" y="18"/>
                    <a:pt x="3" y="17"/>
                  </a:cubicBezTo>
                  <a:cubicBezTo>
                    <a:pt x="4" y="16"/>
                    <a:pt x="5" y="17"/>
                    <a:pt x="5" y="16"/>
                  </a:cubicBezTo>
                  <a:cubicBezTo>
                    <a:pt x="6" y="15"/>
                    <a:pt x="5" y="16"/>
                    <a:pt x="6" y="16"/>
                  </a:cubicBezTo>
                  <a:cubicBezTo>
                    <a:pt x="8" y="15"/>
                    <a:pt x="7" y="16"/>
                    <a:pt x="8" y="16"/>
                  </a:cubicBezTo>
                  <a:cubicBezTo>
                    <a:pt x="9" y="15"/>
                    <a:pt x="8" y="17"/>
                    <a:pt x="11" y="17"/>
                  </a:cubicBezTo>
                  <a:cubicBezTo>
                    <a:pt x="15" y="18"/>
                    <a:pt x="9" y="21"/>
                    <a:pt x="13" y="21"/>
                  </a:cubicBezTo>
                  <a:cubicBezTo>
                    <a:pt x="13" y="21"/>
                    <a:pt x="15" y="20"/>
                    <a:pt x="13" y="19"/>
                  </a:cubicBezTo>
                  <a:cubicBezTo>
                    <a:pt x="12" y="19"/>
                    <a:pt x="14" y="19"/>
                    <a:pt x="14" y="18"/>
                  </a:cubicBezTo>
                  <a:cubicBezTo>
                    <a:pt x="14" y="17"/>
                    <a:pt x="15" y="17"/>
                    <a:pt x="14" y="15"/>
                  </a:cubicBezTo>
                  <a:cubicBezTo>
                    <a:pt x="13" y="13"/>
                    <a:pt x="13" y="12"/>
                    <a:pt x="15" y="13"/>
                  </a:cubicBezTo>
                  <a:cubicBezTo>
                    <a:pt x="16" y="13"/>
                    <a:pt x="18" y="12"/>
                    <a:pt x="17" y="11"/>
                  </a:cubicBezTo>
                  <a:cubicBezTo>
                    <a:pt x="16" y="11"/>
                    <a:pt x="19" y="10"/>
                    <a:pt x="19" y="9"/>
                  </a:cubicBezTo>
                  <a:cubicBezTo>
                    <a:pt x="19" y="7"/>
                    <a:pt x="17" y="9"/>
                    <a:pt x="17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7"/>
                    <a:pt x="19" y="6"/>
                    <a:pt x="20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0" name="Freeform 20236">
              <a:extLst>
                <a:ext uri="{FF2B5EF4-FFF2-40B4-BE49-F238E27FC236}">
                  <a16:creationId xmlns:a16="http://schemas.microsoft.com/office/drawing/2014/main" id="{FED8F9AC-9F42-4698-B74F-AD0E359C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360" y="2669531"/>
              <a:ext cx="99228" cy="72513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6" y="9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4" y="14"/>
                </a:cxn>
                <a:cxn ang="0">
                  <a:pos x="17" y="16"/>
                </a:cxn>
                <a:cxn ang="0">
                  <a:pos x="19" y="10"/>
                </a:cxn>
                <a:cxn ang="0">
                  <a:pos x="20" y="8"/>
                </a:cxn>
                <a:cxn ang="0">
                  <a:pos x="18" y="6"/>
                </a:cxn>
              </a:cxnLst>
              <a:rect l="0" t="0" r="r" b="b"/>
              <a:pathLst>
                <a:path w="22" h="16">
                  <a:moveTo>
                    <a:pt x="18" y="6"/>
                  </a:moveTo>
                  <a:cubicBezTo>
                    <a:pt x="14" y="6"/>
                    <a:pt x="20" y="3"/>
                    <a:pt x="16" y="2"/>
                  </a:cubicBezTo>
                  <a:cubicBezTo>
                    <a:pt x="13" y="2"/>
                    <a:pt x="14" y="0"/>
                    <a:pt x="13" y="1"/>
                  </a:cubicBezTo>
                  <a:cubicBezTo>
                    <a:pt x="12" y="1"/>
                    <a:pt x="13" y="0"/>
                    <a:pt x="11" y="1"/>
                  </a:cubicBezTo>
                  <a:cubicBezTo>
                    <a:pt x="10" y="1"/>
                    <a:pt x="11" y="0"/>
                    <a:pt x="10" y="1"/>
                  </a:cubicBezTo>
                  <a:cubicBezTo>
                    <a:pt x="10" y="2"/>
                    <a:pt x="9" y="1"/>
                    <a:pt x="8" y="2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2" y="8"/>
                    <a:pt x="3" y="5"/>
                    <a:pt x="4" y="7"/>
                  </a:cubicBezTo>
                  <a:cubicBezTo>
                    <a:pt x="5" y="9"/>
                    <a:pt x="5" y="7"/>
                    <a:pt x="6" y="9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10" y="14"/>
                    <a:pt x="11" y="10"/>
                    <a:pt x="12" y="11"/>
                  </a:cubicBezTo>
                  <a:cubicBezTo>
                    <a:pt x="13" y="11"/>
                    <a:pt x="11" y="13"/>
                    <a:pt x="14" y="14"/>
                  </a:cubicBezTo>
                  <a:cubicBezTo>
                    <a:pt x="15" y="14"/>
                    <a:pt x="15" y="16"/>
                    <a:pt x="17" y="16"/>
                  </a:cubicBezTo>
                  <a:cubicBezTo>
                    <a:pt x="17" y="15"/>
                    <a:pt x="16" y="12"/>
                    <a:pt x="19" y="10"/>
                  </a:cubicBezTo>
                  <a:cubicBezTo>
                    <a:pt x="22" y="8"/>
                    <a:pt x="19" y="9"/>
                    <a:pt x="20" y="8"/>
                  </a:cubicBezTo>
                  <a:cubicBezTo>
                    <a:pt x="20" y="7"/>
                    <a:pt x="19" y="7"/>
                    <a:pt x="18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1" name="Freeform 20237">
              <a:extLst>
                <a:ext uri="{FF2B5EF4-FFF2-40B4-BE49-F238E27FC236}">
                  <a16:creationId xmlns:a16="http://schemas.microsoft.com/office/drawing/2014/main" id="{D4E67A76-440E-428D-8C44-DBF8D59F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872" y="2715328"/>
              <a:ext cx="26715" cy="2671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1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4" y="4"/>
                    <a:pt x="6" y="4"/>
                    <a:pt x="5" y="3"/>
                  </a:cubicBezTo>
                  <a:cubicBezTo>
                    <a:pt x="5" y="3"/>
                    <a:pt x="3" y="3"/>
                    <a:pt x="3" y="0"/>
                  </a:cubicBezTo>
                  <a:cubicBezTo>
                    <a:pt x="0" y="2"/>
                    <a:pt x="1" y="5"/>
                    <a:pt x="1" y="6"/>
                  </a:cubicBezTo>
                  <a:cubicBezTo>
                    <a:pt x="3" y="6"/>
                    <a:pt x="3" y="6"/>
                    <a:pt x="4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2" name="Freeform 20238">
              <a:extLst>
                <a:ext uri="{FF2B5EF4-FFF2-40B4-BE49-F238E27FC236}">
                  <a16:creationId xmlns:a16="http://schemas.microsoft.com/office/drawing/2014/main" id="{084A03A8-3BC7-497B-970B-BBC10437D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0702" y="2371847"/>
              <a:ext cx="158384" cy="85871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2" y="3"/>
                </a:cxn>
                <a:cxn ang="0">
                  <a:pos x="18" y="2"/>
                </a:cxn>
                <a:cxn ang="0">
                  <a:pos x="21" y="1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32" y="5"/>
                </a:cxn>
                <a:cxn ang="0">
                  <a:pos x="30" y="10"/>
                </a:cxn>
                <a:cxn ang="0">
                  <a:pos x="31" y="14"/>
                </a:cxn>
                <a:cxn ang="0">
                  <a:pos x="30" y="18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19" y="14"/>
                </a:cxn>
                <a:cxn ang="0">
                  <a:pos x="14" y="16"/>
                </a:cxn>
                <a:cxn ang="0">
                  <a:pos x="14" y="12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7" y="10"/>
                </a:cxn>
                <a:cxn ang="0">
                  <a:pos x="5" y="9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3" y="14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9" y="10"/>
                </a:cxn>
                <a:cxn ang="0">
                  <a:pos x="7" y="9"/>
                </a:cxn>
                <a:cxn ang="0">
                  <a:pos x="9" y="10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9" y="6"/>
                </a:cxn>
              </a:cxnLst>
              <a:rect l="0" t="0" r="r" b="b"/>
              <a:pathLst>
                <a:path w="35" h="19">
                  <a:moveTo>
                    <a:pt x="14" y="12"/>
                  </a:moveTo>
                  <a:cubicBezTo>
                    <a:pt x="11" y="13"/>
                    <a:pt x="11" y="11"/>
                    <a:pt x="10" y="10"/>
                  </a:cubicBezTo>
                  <a:cubicBezTo>
                    <a:pt x="9" y="8"/>
                    <a:pt x="9" y="8"/>
                    <a:pt x="10" y="6"/>
                  </a:cubicBezTo>
                  <a:cubicBezTo>
                    <a:pt x="10" y="4"/>
                    <a:pt x="12" y="5"/>
                    <a:pt x="12" y="3"/>
                  </a:cubicBezTo>
                  <a:cubicBezTo>
                    <a:pt x="13" y="2"/>
                    <a:pt x="16" y="2"/>
                    <a:pt x="18" y="2"/>
                  </a:cubicBezTo>
                  <a:cubicBezTo>
                    <a:pt x="21" y="2"/>
                    <a:pt x="18" y="0"/>
                    <a:pt x="21" y="1"/>
                  </a:cubicBezTo>
                  <a:cubicBezTo>
                    <a:pt x="24" y="2"/>
                    <a:pt x="26" y="1"/>
                    <a:pt x="27" y="2"/>
                  </a:cubicBezTo>
                  <a:cubicBezTo>
                    <a:pt x="29" y="3"/>
                    <a:pt x="31" y="3"/>
                    <a:pt x="33" y="2"/>
                  </a:cubicBezTo>
                  <a:cubicBezTo>
                    <a:pt x="35" y="4"/>
                    <a:pt x="32" y="3"/>
                    <a:pt x="32" y="5"/>
                  </a:cubicBezTo>
                  <a:cubicBezTo>
                    <a:pt x="32" y="8"/>
                    <a:pt x="29" y="6"/>
                    <a:pt x="30" y="10"/>
                  </a:cubicBezTo>
                  <a:cubicBezTo>
                    <a:pt x="32" y="13"/>
                    <a:pt x="29" y="11"/>
                    <a:pt x="31" y="14"/>
                  </a:cubicBezTo>
                  <a:cubicBezTo>
                    <a:pt x="33" y="17"/>
                    <a:pt x="31" y="15"/>
                    <a:pt x="30" y="18"/>
                  </a:cubicBezTo>
                  <a:cubicBezTo>
                    <a:pt x="28" y="19"/>
                    <a:pt x="29" y="17"/>
                    <a:pt x="26" y="18"/>
                  </a:cubicBezTo>
                  <a:cubicBezTo>
                    <a:pt x="24" y="19"/>
                    <a:pt x="23" y="16"/>
                    <a:pt x="22" y="16"/>
                  </a:cubicBezTo>
                  <a:cubicBezTo>
                    <a:pt x="21" y="16"/>
                    <a:pt x="20" y="14"/>
                    <a:pt x="19" y="14"/>
                  </a:cubicBezTo>
                  <a:cubicBezTo>
                    <a:pt x="17" y="13"/>
                    <a:pt x="17" y="15"/>
                    <a:pt x="14" y="16"/>
                  </a:cubicBezTo>
                  <a:cubicBezTo>
                    <a:pt x="15" y="12"/>
                    <a:pt x="16" y="10"/>
                    <a:pt x="14" y="12"/>
                  </a:cubicBezTo>
                  <a:close/>
                  <a:moveTo>
                    <a:pt x="3" y="14"/>
                  </a:moveTo>
                  <a:cubicBezTo>
                    <a:pt x="3" y="14"/>
                    <a:pt x="4" y="12"/>
                    <a:pt x="4" y="13"/>
                  </a:cubicBezTo>
                  <a:cubicBezTo>
                    <a:pt x="5" y="13"/>
                    <a:pt x="7" y="12"/>
                    <a:pt x="7" y="11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9" y="11"/>
                    <a:pt x="9" y="11"/>
                    <a:pt x="7" y="10"/>
                  </a:cubicBezTo>
                  <a:cubicBezTo>
                    <a:pt x="6" y="9"/>
                    <a:pt x="5" y="10"/>
                    <a:pt x="5" y="9"/>
                  </a:cubicBezTo>
                  <a:cubicBezTo>
                    <a:pt x="5" y="9"/>
                    <a:pt x="3" y="9"/>
                    <a:pt x="2" y="10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0" y="10"/>
                    <a:pt x="2" y="11"/>
                    <a:pt x="1" y="12"/>
                  </a:cubicBezTo>
                  <a:cubicBezTo>
                    <a:pt x="1" y="12"/>
                    <a:pt x="0" y="12"/>
                    <a:pt x="2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7"/>
                    <a:pt x="6" y="7"/>
                  </a:cubicBezTo>
                  <a:cubicBezTo>
                    <a:pt x="5" y="6"/>
                    <a:pt x="5" y="5"/>
                    <a:pt x="5" y="6"/>
                  </a:cubicBezTo>
                  <a:cubicBezTo>
                    <a:pt x="4" y="7"/>
                    <a:pt x="3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lose/>
                  <a:moveTo>
                    <a:pt x="9" y="10"/>
                  </a:moveTo>
                  <a:cubicBezTo>
                    <a:pt x="9" y="9"/>
                    <a:pt x="8" y="8"/>
                    <a:pt x="7" y="9"/>
                  </a:cubicBezTo>
                  <a:cubicBezTo>
                    <a:pt x="7" y="10"/>
                    <a:pt x="8" y="11"/>
                    <a:pt x="9" y="10"/>
                  </a:cubicBezTo>
                  <a:close/>
                  <a:moveTo>
                    <a:pt x="9" y="6"/>
                  </a:moveTo>
                  <a:cubicBezTo>
                    <a:pt x="9" y="6"/>
                    <a:pt x="7" y="6"/>
                    <a:pt x="8" y="6"/>
                  </a:cubicBezTo>
                  <a:cubicBezTo>
                    <a:pt x="8" y="6"/>
                    <a:pt x="9" y="7"/>
                    <a:pt x="9" y="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3" name="Freeform 20239">
              <a:extLst>
                <a:ext uri="{FF2B5EF4-FFF2-40B4-BE49-F238E27FC236}">
                  <a16:creationId xmlns:a16="http://schemas.microsoft.com/office/drawing/2014/main" id="{BAA8715B-70D3-4CB7-A8DD-DA82FE23A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2632" y="2001651"/>
              <a:ext cx="307225" cy="538120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4" y="82"/>
                </a:cxn>
                <a:cxn ang="0">
                  <a:pos x="7" y="77"/>
                </a:cxn>
                <a:cxn ang="0">
                  <a:pos x="8" y="70"/>
                </a:cxn>
                <a:cxn ang="0">
                  <a:pos x="6" y="59"/>
                </a:cxn>
                <a:cxn ang="0">
                  <a:pos x="5" y="53"/>
                </a:cxn>
                <a:cxn ang="0">
                  <a:pos x="10" y="45"/>
                </a:cxn>
                <a:cxn ang="0">
                  <a:pos x="14" y="41"/>
                </a:cxn>
                <a:cxn ang="0">
                  <a:pos x="18" y="33"/>
                </a:cxn>
                <a:cxn ang="0">
                  <a:pos x="22" y="25"/>
                </a:cxn>
                <a:cxn ang="0">
                  <a:pos x="27" y="18"/>
                </a:cxn>
                <a:cxn ang="0">
                  <a:pos x="29" y="12"/>
                </a:cxn>
                <a:cxn ang="0">
                  <a:pos x="36" y="10"/>
                </a:cxn>
                <a:cxn ang="0">
                  <a:pos x="47" y="6"/>
                </a:cxn>
                <a:cxn ang="0">
                  <a:pos x="50" y="0"/>
                </a:cxn>
                <a:cxn ang="0">
                  <a:pos x="59" y="6"/>
                </a:cxn>
                <a:cxn ang="0">
                  <a:pos x="64" y="9"/>
                </a:cxn>
                <a:cxn ang="0">
                  <a:pos x="64" y="15"/>
                </a:cxn>
                <a:cxn ang="0">
                  <a:pos x="65" y="18"/>
                </a:cxn>
                <a:cxn ang="0">
                  <a:pos x="66" y="24"/>
                </a:cxn>
                <a:cxn ang="0">
                  <a:pos x="63" y="30"/>
                </a:cxn>
                <a:cxn ang="0">
                  <a:pos x="57" y="33"/>
                </a:cxn>
                <a:cxn ang="0">
                  <a:pos x="53" y="39"/>
                </a:cxn>
                <a:cxn ang="0">
                  <a:pos x="49" y="48"/>
                </a:cxn>
                <a:cxn ang="0">
                  <a:pos x="44" y="50"/>
                </a:cxn>
                <a:cxn ang="0">
                  <a:pos x="36" y="56"/>
                </a:cxn>
                <a:cxn ang="0">
                  <a:pos x="32" y="59"/>
                </a:cxn>
                <a:cxn ang="0">
                  <a:pos x="33" y="66"/>
                </a:cxn>
                <a:cxn ang="0">
                  <a:pos x="35" y="75"/>
                </a:cxn>
                <a:cxn ang="0">
                  <a:pos x="39" y="79"/>
                </a:cxn>
                <a:cxn ang="0">
                  <a:pos x="36" y="85"/>
                </a:cxn>
                <a:cxn ang="0">
                  <a:pos x="27" y="84"/>
                </a:cxn>
                <a:cxn ang="0">
                  <a:pos x="39" y="85"/>
                </a:cxn>
                <a:cxn ang="0">
                  <a:pos x="36" y="89"/>
                </a:cxn>
                <a:cxn ang="0">
                  <a:pos x="30" y="92"/>
                </a:cxn>
                <a:cxn ang="0">
                  <a:pos x="29" y="97"/>
                </a:cxn>
                <a:cxn ang="0">
                  <a:pos x="28" y="104"/>
                </a:cxn>
                <a:cxn ang="0">
                  <a:pos x="21" y="111"/>
                </a:cxn>
                <a:cxn ang="0">
                  <a:pos x="16" y="118"/>
                </a:cxn>
                <a:cxn ang="0">
                  <a:pos x="8" y="111"/>
                </a:cxn>
                <a:cxn ang="0">
                  <a:pos x="9" y="108"/>
                </a:cxn>
                <a:cxn ang="0">
                  <a:pos x="4" y="94"/>
                </a:cxn>
                <a:cxn ang="0">
                  <a:pos x="0" y="89"/>
                </a:cxn>
                <a:cxn ang="0">
                  <a:pos x="40" y="102"/>
                </a:cxn>
                <a:cxn ang="0">
                  <a:pos x="41" y="97"/>
                </a:cxn>
                <a:cxn ang="0">
                  <a:pos x="37" y="103"/>
                </a:cxn>
                <a:cxn ang="0">
                  <a:pos x="40" y="102"/>
                </a:cxn>
                <a:cxn ang="0">
                  <a:pos x="29" y="105"/>
                </a:cxn>
                <a:cxn ang="0">
                  <a:pos x="31" y="102"/>
                </a:cxn>
                <a:cxn ang="0">
                  <a:pos x="39" y="77"/>
                </a:cxn>
              </a:cxnLst>
              <a:rect l="0" t="0" r="r" b="b"/>
              <a:pathLst>
                <a:path w="68" h="119">
                  <a:moveTo>
                    <a:pt x="1" y="87"/>
                  </a:moveTo>
                  <a:cubicBezTo>
                    <a:pt x="1" y="87"/>
                    <a:pt x="1" y="88"/>
                    <a:pt x="2" y="89"/>
                  </a:cubicBezTo>
                  <a:cubicBezTo>
                    <a:pt x="2" y="90"/>
                    <a:pt x="4" y="88"/>
                    <a:pt x="3" y="85"/>
                  </a:cubicBezTo>
                  <a:cubicBezTo>
                    <a:pt x="2" y="83"/>
                    <a:pt x="4" y="83"/>
                    <a:pt x="4" y="82"/>
                  </a:cubicBezTo>
                  <a:cubicBezTo>
                    <a:pt x="3" y="80"/>
                    <a:pt x="5" y="82"/>
                    <a:pt x="6" y="80"/>
                  </a:cubicBezTo>
                  <a:cubicBezTo>
                    <a:pt x="8" y="78"/>
                    <a:pt x="6" y="78"/>
                    <a:pt x="7" y="77"/>
                  </a:cubicBezTo>
                  <a:cubicBezTo>
                    <a:pt x="9" y="76"/>
                    <a:pt x="5" y="72"/>
                    <a:pt x="6" y="71"/>
                  </a:cubicBezTo>
                  <a:cubicBezTo>
                    <a:pt x="6" y="70"/>
                    <a:pt x="8" y="72"/>
                    <a:pt x="8" y="70"/>
                  </a:cubicBezTo>
                  <a:cubicBezTo>
                    <a:pt x="9" y="69"/>
                    <a:pt x="10" y="68"/>
                    <a:pt x="7" y="67"/>
                  </a:cubicBezTo>
                  <a:cubicBezTo>
                    <a:pt x="3" y="65"/>
                    <a:pt x="7" y="62"/>
                    <a:pt x="6" y="59"/>
                  </a:cubicBezTo>
                  <a:cubicBezTo>
                    <a:pt x="4" y="57"/>
                    <a:pt x="6" y="57"/>
                    <a:pt x="5" y="56"/>
                  </a:cubicBezTo>
                  <a:cubicBezTo>
                    <a:pt x="4" y="55"/>
                    <a:pt x="6" y="55"/>
                    <a:pt x="5" y="53"/>
                  </a:cubicBezTo>
                  <a:cubicBezTo>
                    <a:pt x="3" y="51"/>
                    <a:pt x="6" y="51"/>
                    <a:pt x="5" y="50"/>
                  </a:cubicBezTo>
                  <a:cubicBezTo>
                    <a:pt x="5" y="48"/>
                    <a:pt x="9" y="46"/>
                    <a:pt x="10" y="45"/>
                  </a:cubicBezTo>
                  <a:cubicBezTo>
                    <a:pt x="12" y="44"/>
                    <a:pt x="15" y="47"/>
                    <a:pt x="16" y="43"/>
                  </a:cubicBezTo>
                  <a:cubicBezTo>
                    <a:pt x="17" y="41"/>
                    <a:pt x="15" y="42"/>
                    <a:pt x="14" y="41"/>
                  </a:cubicBezTo>
                  <a:cubicBezTo>
                    <a:pt x="12" y="40"/>
                    <a:pt x="17" y="37"/>
                    <a:pt x="17" y="36"/>
                  </a:cubicBezTo>
                  <a:cubicBezTo>
                    <a:pt x="17" y="34"/>
                    <a:pt x="18" y="35"/>
                    <a:pt x="18" y="33"/>
                  </a:cubicBezTo>
                  <a:cubicBezTo>
                    <a:pt x="17" y="30"/>
                    <a:pt x="19" y="31"/>
                    <a:pt x="17" y="27"/>
                  </a:cubicBezTo>
                  <a:cubicBezTo>
                    <a:pt x="17" y="26"/>
                    <a:pt x="24" y="27"/>
                    <a:pt x="22" y="25"/>
                  </a:cubicBezTo>
                  <a:cubicBezTo>
                    <a:pt x="21" y="23"/>
                    <a:pt x="23" y="24"/>
                    <a:pt x="24" y="21"/>
                  </a:cubicBezTo>
                  <a:cubicBezTo>
                    <a:pt x="26" y="19"/>
                    <a:pt x="27" y="20"/>
                    <a:pt x="27" y="18"/>
                  </a:cubicBezTo>
                  <a:cubicBezTo>
                    <a:pt x="28" y="17"/>
                    <a:pt x="26" y="16"/>
                    <a:pt x="26" y="15"/>
                  </a:cubicBezTo>
                  <a:cubicBezTo>
                    <a:pt x="26" y="14"/>
                    <a:pt x="27" y="15"/>
                    <a:pt x="29" y="12"/>
                  </a:cubicBezTo>
                  <a:cubicBezTo>
                    <a:pt x="29" y="10"/>
                    <a:pt x="31" y="10"/>
                    <a:pt x="32" y="9"/>
                  </a:cubicBezTo>
                  <a:cubicBezTo>
                    <a:pt x="33" y="9"/>
                    <a:pt x="34" y="11"/>
                    <a:pt x="36" y="10"/>
                  </a:cubicBezTo>
                  <a:cubicBezTo>
                    <a:pt x="38" y="9"/>
                    <a:pt x="35" y="6"/>
                    <a:pt x="36" y="5"/>
                  </a:cubicBezTo>
                  <a:cubicBezTo>
                    <a:pt x="39" y="3"/>
                    <a:pt x="44" y="8"/>
                    <a:pt x="47" y="6"/>
                  </a:cubicBezTo>
                  <a:cubicBezTo>
                    <a:pt x="49" y="5"/>
                    <a:pt x="44" y="6"/>
                    <a:pt x="47" y="4"/>
                  </a:cubicBezTo>
                  <a:cubicBezTo>
                    <a:pt x="50" y="1"/>
                    <a:pt x="44" y="0"/>
                    <a:pt x="50" y="0"/>
                  </a:cubicBezTo>
                  <a:cubicBezTo>
                    <a:pt x="52" y="1"/>
                    <a:pt x="49" y="1"/>
                    <a:pt x="52" y="2"/>
                  </a:cubicBezTo>
                  <a:cubicBezTo>
                    <a:pt x="54" y="4"/>
                    <a:pt x="57" y="6"/>
                    <a:pt x="59" y="6"/>
                  </a:cubicBezTo>
                  <a:cubicBezTo>
                    <a:pt x="61" y="6"/>
                    <a:pt x="63" y="7"/>
                    <a:pt x="63" y="8"/>
                  </a:cubicBezTo>
                  <a:cubicBezTo>
                    <a:pt x="63" y="9"/>
                    <a:pt x="62" y="8"/>
                    <a:pt x="64" y="9"/>
                  </a:cubicBezTo>
                  <a:cubicBezTo>
                    <a:pt x="67" y="12"/>
                    <a:pt x="64" y="10"/>
                    <a:pt x="64" y="12"/>
                  </a:cubicBezTo>
                  <a:cubicBezTo>
                    <a:pt x="65" y="15"/>
                    <a:pt x="64" y="14"/>
                    <a:pt x="64" y="15"/>
                  </a:cubicBezTo>
                  <a:cubicBezTo>
                    <a:pt x="64" y="16"/>
                    <a:pt x="66" y="14"/>
                    <a:pt x="66" y="15"/>
                  </a:cubicBezTo>
                  <a:cubicBezTo>
                    <a:pt x="66" y="16"/>
                    <a:pt x="65" y="16"/>
                    <a:pt x="65" y="18"/>
                  </a:cubicBezTo>
                  <a:cubicBezTo>
                    <a:pt x="65" y="19"/>
                    <a:pt x="68" y="20"/>
                    <a:pt x="67" y="21"/>
                  </a:cubicBezTo>
                  <a:cubicBezTo>
                    <a:pt x="66" y="22"/>
                    <a:pt x="67" y="22"/>
                    <a:pt x="66" y="24"/>
                  </a:cubicBezTo>
                  <a:cubicBezTo>
                    <a:pt x="64" y="26"/>
                    <a:pt x="68" y="27"/>
                    <a:pt x="68" y="30"/>
                  </a:cubicBezTo>
                  <a:cubicBezTo>
                    <a:pt x="66" y="31"/>
                    <a:pt x="65" y="29"/>
                    <a:pt x="63" y="30"/>
                  </a:cubicBezTo>
                  <a:cubicBezTo>
                    <a:pt x="61" y="31"/>
                    <a:pt x="62" y="29"/>
                    <a:pt x="60" y="30"/>
                  </a:cubicBezTo>
                  <a:cubicBezTo>
                    <a:pt x="59" y="31"/>
                    <a:pt x="57" y="32"/>
                    <a:pt x="57" y="33"/>
                  </a:cubicBezTo>
                  <a:cubicBezTo>
                    <a:pt x="57" y="34"/>
                    <a:pt x="55" y="33"/>
                    <a:pt x="54" y="35"/>
                  </a:cubicBezTo>
                  <a:cubicBezTo>
                    <a:pt x="54" y="38"/>
                    <a:pt x="52" y="37"/>
                    <a:pt x="53" y="39"/>
                  </a:cubicBezTo>
                  <a:cubicBezTo>
                    <a:pt x="53" y="41"/>
                    <a:pt x="56" y="41"/>
                    <a:pt x="53" y="43"/>
                  </a:cubicBezTo>
                  <a:cubicBezTo>
                    <a:pt x="50" y="45"/>
                    <a:pt x="51" y="48"/>
                    <a:pt x="49" y="48"/>
                  </a:cubicBezTo>
                  <a:cubicBezTo>
                    <a:pt x="47" y="48"/>
                    <a:pt x="48" y="49"/>
                    <a:pt x="47" y="49"/>
                  </a:cubicBezTo>
                  <a:cubicBezTo>
                    <a:pt x="45" y="49"/>
                    <a:pt x="46" y="51"/>
                    <a:pt x="44" y="50"/>
                  </a:cubicBezTo>
                  <a:cubicBezTo>
                    <a:pt x="41" y="50"/>
                    <a:pt x="43" y="54"/>
                    <a:pt x="41" y="53"/>
                  </a:cubicBezTo>
                  <a:cubicBezTo>
                    <a:pt x="39" y="52"/>
                    <a:pt x="40" y="56"/>
                    <a:pt x="36" y="56"/>
                  </a:cubicBezTo>
                  <a:cubicBezTo>
                    <a:pt x="33" y="57"/>
                    <a:pt x="38" y="57"/>
                    <a:pt x="35" y="59"/>
                  </a:cubicBezTo>
                  <a:cubicBezTo>
                    <a:pt x="32" y="60"/>
                    <a:pt x="33" y="57"/>
                    <a:pt x="32" y="59"/>
                  </a:cubicBezTo>
                  <a:cubicBezTo>
                    <a:pt x="32" y="61"/>
                    <a:pt x="35" y="59"/>
                    <a:pt x="33" y="62"/>
                  </a:cubicBezTo>
                  <a:cubicBezTo>
                    <a:pt x="32" y="64"/>
                    <a:pt x="34" y="66"/>
                    <a:pt x="33" y="66"/>
                  </a:cubicBezTo>
                  <a:cubicBezTo>
                    <a:pt x="31" y="66"/>
                    <a:pt x="31" y="75"/>
                    <a:pt x="33" y="75"/>
                  </a:cubicBezTo>
                  <a:cubicBezTo>
                    <a:pt x="35" y="75"/>
                    <a:pt x="33" y="76"/>
                    <a:pt x="35" y="75"/>
                  </a:cubicBezTo>
                  <a:cubicBezTo>
                    <a:pt x="37" y="75"/>
                    <a:pt x="37" y="77"/>
                    <a:pt x="38" y="77"/>
                  </a:cubicBezTo>
                  <a:cubicBezTo>
                    <a:pt x="40" y="77"/>
                    <a:pt x="37" y="79"/>
                    <a:pt x="39" y="79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2" y="82"/>
                    <a:pt x="38" y="84"/>
                    <a:pt x="36" y="85"/>
                  </a:cubicBezTo>
                  <a:cubicBezTo>
                    <a:pt x="35" y="86"/>
                    <a:pt x="34" y="83"/>
                    <a:pt x="33" y="84"/>
                  </a:cubicBezTo>
                  <a:cubicBezTo>
                    <a:pt x="32" y="84"/>
                    <a:pt x="30" y="82"/>
                    <a:pt x="27" y="84"/>
                  </a:cubicBezTo>
                  <a:cubicBezTo>
                    <a:pt x="25" y="86"/>
                    <a:pt x="30" y="83"/>
                    <a:pt x="32" y="85"/>
                  </a:cubicBezTo>
                  <a:cubicBezTo>
                    <a:pt x="35" y="88"/>
                    <a:pt x="38" y="84"/>
                    <a:pt x="39" y="85"/>
                  </a:cubicBezTo>
                  <a:cubicBezTo>
                    <a:pt x="40" y="87"/>
                    <a:pt x="38" y="86"/>
                    <a:pt x="38" y="87"/>
                  </a:cubicBezTo>
                  <a:cubicBezTo>
                    <a:pt x="38" y="88"/>
                    <a:pt x="37" y="87"/>
                    <a:pt x="36" y="89"/>
                  </a:cubicBezTo>
                  <a:cubicBezTo>
                    <a:pt x="35" y="90"/>
                    <a:pt x="34" y="87"/>
                    <a:pt x="34" y="89"/>
                  </a:cubicBezTo>
                  <a:cubicBezTo>
                    <a:pt x="33" y="91"/>
                    <a:pt x="29" y="91"/>
                    <a:pt x="30" y="92"/>
                  </a:cubicBezTo>
                  <a:cubicBezTo>
                    <a:pt x="30" y="93"/>
                    <a:pt x="28" y="92"/>
                    <a:pt x="29" y="94"/>
                  </a:cubicBezTo>
                  <a:cubicBezTo>
                    <a:pt x="30" y="95"/>
                    <a:pt x="29" y="95"/>
                    <a:pt x="29" y="97"/>
                  </a:cubicBezTo>
                  <a:cubicBezTo>
                    <a:pt x="30" y="98"/>
                    <a:pt x="28" y="99"/>
                    <a:pt x="29" y="100"/>
                  </a:cubicBezTo>
                  <a:cubicBezTo>
                    <a:pt x="29" y="101"/>
                    <a:pt x="28" y="103"/>
                    <a:pt x="28" y="104"/>
                  </a:cubicBezTo>
                  <a:cubicBezTo>
                    <a:pt x="28" y="106"/>
                    <a:pt x="27" y="107"/>
                    <a:pt x="26" y="110"/>
                  </a:cubicBezTo>
                  <a:cubicBezTo>
                    <a:pt x="25" y="114"/>
                    <a:pt x="25" y="111"/>
                    <a:pt x="21" y="111"/>
                  </a:cubicBezTo>
                  <a:cubicBezTo>
                    <a:pt x="17" y="112"/>
                    <a:pt x="20" y="113"/>
                    <a:pt x="18" y="113"/>
                  </a:cubicBezTo>
                  <a:cubicBezTo>
                    <a:pt x="16" y="112"/>
                    <a:pt x="18" y="118"/>
                    <a:pt x="16" y="118"/>
                  </a:cubicBezTo>
                  <a:cubicBezTo>
                    <a:pt x="13" y="117"/>
                    <a:pt x="8" y="119"/>
                    <a:pt x="9" y="117"/>
                  </a:cubicBezTo>
                  <a:cubicBezTo>
                    <a:pt x="11" y="114"/>
                    <a:pt x="5" y="109"/>
                    <a:pt x="8" y="111"/>
                  </a:cubicBezTo>
                  <a:cubicBezTo>
                    <a:pt x="10" y="112"/>
                    <a:pt x="7" y="109"/>
                    <a:pt x="8" y="109"/>
                  </a:cubicBezTo>
                  <a:cubicBezTo>
                    <a:pt x="10" y="109"/>
                    <a:pt x="10" y="107"/>
                    <a:pt x="9" y="108"/>
                  </a:cubicBezTo>
                  <a:cubicBezTo>
                    <a:pt x="7" y="108"/>
                    <a:pt x="5" y="102"/>
                    <a:pt x="4" y="99"/>
                  </a:cubicBezTo>
                  <a:cubicBezTo>
                    <a:pt x="3" y="96"/>
                    <a:pt x="5" y="96"/>
                    <a:pt x="4" y="94"/>
                  </a:cubicBezTo>
                  <a:cubicBezTo>
                    <a:pt x="3" y="93"/>
                    <a:pt x="2" y="96"/>
                    <a:pt x="1" y="94"/>
                  </a:cubicBezTo>
                  <a:cubicBezTo>
                    <a:pt x="0" y="92"/>
                    <a:pt x="1" y="91"/>
                    <a:pt x="0" y="89"/>
                  </a:cubicBezTo>
                  <a:cubicBezTo>
                    <a:pt x="0" y="88"/>
                    <a:pt x="1" y="88"/>
                    <a:pt x="1" y="87"/>
                  </a:cubicBezTo>
                  <a:close/>
                  <a:moveTo>
                    <a:pt x="40" y="102"/>
                  </a:moveTo>
                  <a:cubicBezTo>
                    <a:pt x="42" y="100"/>
                    <a:pt x="39" y="100"/>
                    <a:pt x="41" y="98"/>
                  </a:cubicBezTo>
                  <a:cubicBezTo>
                    <a:pt x="43" y="97"/>
                    <a:pt x="43" y="96"/>
                    <a:pt x="41" y="97"/>
                  </a:cubicBezTo>
                  <a:cubicBezTo>
                    <a:pt x="39" y="99"/>
                    <a:pt x="40" y="96"/>
                    <a:pt x="38" y="98"/>
                  </a:cubicBezTo>
                  <a:cubicBezTo>
                    <a:pt x="36" y="100"/>
                    <a:pt x="36" y="102"/>
                    <a:pt x="37" y="103"/>
                  </a:cubicBezTo>
                  <a:cubicBezTo>
                    <a:pt x="37" y="104"/>
                    <a:pt x="36" y="106"/>
                    <a:pt x="37" y="105"/>
                  </a:cubicBezTo>
                  <a:cubicBezTo>
                    <a:pt x="38" y="105"/>
                    <a:pt x="38" y="104"/>
                    <a:pt x="40" y="102"/>
                  </a:cubicBezTo>
                  <a:close/>
                  <a:moveTo>
                    <a:pt x="31" y="102"/>
                  </a:moveTo>
                  <a:cubicBezTo>
                    <a:pt x="30" y="102"/>
                    <a:pt x="30" y="104"/>
                    <a:pt x="29" y="105"/>
                  </a:cubicBezTo>
                  <a:cubicBezTo>
                    <a:pt x="28" y="106"/>
                    <a:pt x="27" y="110"/>
                    <a:pt x="28" y="111"/>
                  </a:cubicBezTo>
                  <a:cubicBezTo>
                    <a:pt x="28" y="111"/>
                    <a:pt x="32" y="102"/>
                    <a:pt x="31" y="102"/>
                  </a:cubicBezTo>
                  <a:close/>
                  <a:moveTo>
                    <a:pt x="38" y="75"/>
                  </a:moveTo>
                  <a:cubicBezTo>
                    <a:pt x="38" y="76"/>
                    <a:pt x="38" y="77"/>
                    <a:pt x="39" y="77"/>
                  </a:cubicBezTo>
                  <a:cubicBezTo>
                    <a:pt x="39" y="77"/>
                    <a:pt x="38" y="75"/>
                    <a:pt x="38" y="7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4" name="Freeform 20240">
              <a:extLst>
                <a:ext uri="{FF2B5EF4-FFF2-40B4-BE49-F238E27FC236}">
                  <a16:creationId xmlns:a16="http://schemas.microsoft.com/office/drawing/2014/main" id="{F2D7100B-DF3F-4F96-9784-FDE50FEDB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179" y="2992021"/>
              <a:ext cx="125943" cy="122127"/>
            </a:xfrm>
            <a:custGeom>
              <a:avLst/>
              <a:gdLst/>
              <a:ahLst/>
              <a:cxnLst>
                <a:cxn ang="0">
                  <a:pos x="20" y="26"/>
                </a:cxn>
                <a:cxn ang="0">
                  <a:pos x="17" y="24"/>
                </a:cxn>
                <a:cxn ang="0">
                  <a:pos x="17" y="25"/>
                </a:cxn>
                <a:cxn ang="0">
                  <a:pos x="16" y="24"/>
                </a:cxn>
                <a:cxn ang="0">
                  <a:pos x="15" y="23"/>
                </a:cxn>
                <a:cxn ang="0">
                  <a:pos x="15" y="22"/>
                </a:cxn>
                <a:cxn ang="0">
                  <a:pos x="17" y="21"/>
                </a:cxn>
                <a:cxn ang="0">
                  <a:pos x="16" y="20"/>
                </a:cxn>
                <a:cxn ang="0">
                  <a:pos x="17" y="19"/>
                </a:cxn>
                <a:cxn ang="0">
                  <a:pos x="15" y="17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2" y="11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5" y="5"/>
                </a:cxn>
                <a:cxn ang="0">
                  <a:pos x="18" y="2"/>
                </a:cxn>
                <a:cxn ang="0">
                  <a:pos x="21" y="7"/>
                </a:cxn>
                <a:cxn ang="0">
                  <a:pos x="23" y="10"/>
                </a:cxn>
                <a:cxn ang="0">
                  <a:pos x="28" y="12"/>
                </a:cxn>
                <a:cxn ang="0">
                  <a:pos x="24" y="12"/>
                </a:cxn>
                <a:cxn ang="0">
                  <a:pos x="22" y="17"/>
                </a:cxn>
                <a:cxn ang="0">
                  <a:pos x="22" y="20"/>
                </a:cxn>
                <a:cxn ang="0">
                  <a:pos x="21" y="22"/>
                </a:cxn>
                <a:cxn ang="0">
                  <a:pos x="20" y="22"/>
                </a:cxn>
                <a:cxn ang="0">
                  <a:pos x="20" y="26"/>
                </a:cxn>
              </a:cxnLst>
              <a:rect l="0" t="0" r="r" b="b"/>
              <a:pathLst>
                <a:path w="28" h="27">
                  <a:moveTo>
                    <a:pt x="20" y="26"/>
                  </a:moveTo>
                  <a:cubicBezTo>
                    <a:pt x="17" y="27"/>
                    <a:pt x="18" y="25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7" y="22"/>
                    <a:pt x="17" y="21"/>
                  </a:cubicBezTo>
                  <a:cubicBezTo>
                    <a:pt x="17" y="21"/>
                    <a:pt x="16" y="21"/>
                    <a:pt x="16" y="20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9"/>
                    <a:pt x="15" y="17"/>
                    <a:pt x="15" y="17"/>
                  </a:cubicBezTo>
                  <a:cubicBezTo>
                    <a:pt x="14" y="16"/>
                    <a:pt x="12" y="18"/>
                    <a:pt x="12" y="19"/>
                  </a:cubicBezTo>
                  <a:cubicBezTo>
                    <a:pt x="11" y="19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8" y="20"/>
                    <a:pt x="8" y="20"/>
                  </a:cubicBezTo>
                  <a:cubicBezTo>
                    <a:pt x="8" y="20"/>
                    <a:pt x="6" y="19"/>
                    <a:pt x="7" y="19"/>
                  </a:cubicBezTo>
                  <a:cubicBezTo>
                    <a:pt x="7" y="18"/>
                    <a:pt x="8" y="19"/>
                    <a:pt x="8" y="18"/>
                  </a:cubicBezTo>
                  <a:cubicBezTo>
                    <a:pt x="8" y="17"/>
                    <a:pt x="6" y="18"/>
                    <a:pt x="6" y="17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4" y="15"/>
                    <a:pt x="4" y="15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5" y="13"/>
                    <a:pt x="2" y="11"/>
                    <a:pt x="2" y="11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3" y="8"/>
                    <a:pt x="0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3" y="5"/>
                    <a:pt x="3" y="5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6"/>
                    <a:pt x="7" y="8"/>
                    <a:pt x="8" y="6"/>
                  </a:cubicBezTo>
                  <a:cubicBezTo>
                    <a:pt x="9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3"/>
                    <a:pt x="9" y="0"/>
                    <a:pt x="9" y="2"/>
                  </a:cubicBezTo>
                  <a:cubicBezTo>
                    <a:pt x="10" y="4"/>
                    <a:pt x="11" y="2"/>
                    <a:pt x="11" y="4"/>
                  </a:cubicBezTo>
                  <a:cubicBezTo>
                    <a:pt x="12" y="7"/>
                    <a:pt x="15" y="6"/>
                    <a:pt x="15" y="5"/>
                  </a:cubicBezTo>
                  <a:cubicBezTo>
                    <a:pt x="16" y="4"/>
                    <a:pt x="17" y="3"/>
                    <a:pt x="18" y="2"/>
                  </a:cubicBezTo>
                  <a:cubicBezTo>
                    <a:pt x="19" y="2"/>
                    <a:pt x="21" y="6"/>
                    <a:pt x="21" y="7"/>
                  </a:cubicBezTo>
                  <a:cubicBezTo>
                    <a:pt x="22" y="8"/>
                    <a:pt x="23" y="8"/>
                    <a:pt x="23" y="10"/>
                  </a:cubicBezTo>
                  <a:cubicBezTo>
                    <a:pt x="23" y="11"/>
                    <a:pt x="27" y="10"/>
                    <a:pt x="28" y="12"/>
                  </a:cubicBezTo>
                  <a:cubicBezTo>
                    <a:pt x="28" y="14"/>
                    <a:pt x="27" y="11"/>
                    <a:pt x="24" y="12"/>
                  </a:cubicBezTo>
                  <a:cubicBezTo>
                    <a:pt x="22" y="14"/>
                    <a:pt x="24" y="16"/>
                    <a:pt x="22" y="17"/>
                  </a:cubicBezTo>
                  <a:cubicBezTo>
                    <a:pt x="21" y="18"/>
                    <a:pt x="23" y="19"/>
                    <a:pt x="22" y="20"/>
                  </a:cubicBezTo>
                  <a:cubicBezTo>
                    <a:pt x="21" y="20"/>
                    <a:pt x="22" y="21"/>
                    <a:pt x="21" y="22"/>
                  </a:cubicBezTo>
                  <a:cubicBezTo>
                    <a:pt x="21" y="22"/>
                    <a:pt x="21" y="18"/>
                    <a:pt x="20" y="22"/>
                  </a:cubicBezTo>
                  <a:cubicBezTo>
                    <a:pt x="19" y="24"/>
                    <a:pt x="19" y="25"/>
                    <a:pt x="20" y="2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5" name="Freeform 20241">
              <a:extLst>
                <a:ext uri="{FF2B5EF4-FFF2-40B4-BE49-F238E27FC236}">
                  <a16:creationId xmlns:a16="http://schemas.microsoft.com/office/drawing/2014/main" id="{77A1C697-DE4F-4D97-80A1-7331ACC7D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639" y="3064533"/>
              <a:ext cx="36257" cy="305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0" y="1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2" y="2"/>
                    <a:pt x="3" y="2"/>
                  </a:cubicBezTo>
                  <a:cubicBezTo>
                    <a:pt x="4" y="1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5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3" y="6"/>
                    <a:pt x="2" y="3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6" name="Freeform 20242">
              <a:extLst>
                <a:ext uri="{FF2B5EF4-FFF2-40B4-BE49-F238E27FC236}">
                  <a16:creationId xmlns:a16="http://schemas.microsoft.com/office/drawing/2014/main" id="{87935F4E-379C-4132-ABDE-9AC7EF935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107" y="3013012"/>
              <a:ext cx="76329" cy="82054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7" y="15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1" y="6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9" y="11"/>
                </a:cxn>
                <a:cxn ang="0">
                  <a:pos x="10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4" y="15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6" y="18"/>
                </a:cxn>
              </a:cxnLst>
              <a:rect l="0" t="0" r="r" b="b"/>
              <a:pathLst>
                <a:path w="17" h="18">
                  <a:moveTo>
                    <a:pt x="16" y="18"/>
                  </a:move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7" y="15"/>
                    <a:pt x="17" y="15"/>
                  </a:cubicBezTo>
                  <a:cubicBezTo>
                    <a:pt x="17" y="15"/>
                    <a:pt x="15" y="14"/>
                    <a:pt x="16" y="14"/>
                  </a:cubicBezTo>
                  <a:cubicBezTo>
                    <a:pt x="16" y="13"/>
                    <a:pt x="17" y="14"/>
                    <a:pt x="17" y="13"/>
                  </a:cubicBezTo>
                  <a:cubicBezTo>
                    <a:pt x="17" y="12"/>
                    <a:pt x="15" y="13"/>
                    <a:pt x="15" y="12"/>
                  </a:cubicBezTo>
                  <a:cubicBezTo>
                    <a:pt x="14" y="12"/>
                    <a:pt x="13" y="11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3" y="10"/>
                    <a:pt x="13" y="10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1" y="6"/>
                    <a:pt x="11" y="6"/>
                  </a:cubicBezTo>
                  <a:cubicBezTo>
                    <a:pt x="10" y="4"/>
                    <a:pt x="12" y="4"/>
                    <a:pt x="12" y="4"/>
                  </a:cubicBezTo>
                  <a:cubicBezTo>
                    <a:pt x="12" y="3"/>
                    <a:pt x="9" y="1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3" y="10"/>
                    <a:pt x="5" y="9"/>
                    <a:pt x="6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2"/>
                    <a:pt x="9" y="13"/>
                    <a:pt x="10" y="13"/>
                  </a:cubicBezTo>
                  <a:cubicBezTo>
                    <a:pt x="11" y="12"/>
                    <a:pt x="10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6"/>
                    <a:pt x="14" y="17"/>
                    <a:pt x="15" y="18"/>
                  </a:cubicBezTo>
                  <a:cubicBezTo>
                    <a:pt x="15" y="18"/>
                    <a:pt x="15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7" name="Freeform 20243">
              <a:extLst>
                <a:ext uri="{FF2B5EF4-FFF2-40B4-BE49-F238E27FC236}">
                  <a16:creationId xmlns:a16="http://schemas.microsoft.com/office/drawing/2014/main" id="{B04D320E-7150-421D-B54C-9B4FBE83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052" y="2942407"/>
              <a:ext cx="162200" cy="85871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22" y="17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3" y="17"/>
                </a:cxn>
                <a:cxn ang="0">
                  <a:pos x="35" y="17"/>
                </a:cxn>
                <a:cxn ang="0">
                  <a:pos x="33" y="15"/>
                </a:cxn>
                <a:cxn ang="0">
                  <a:pos x="33" y="14"/>
                </a:cxn>
                <a:cxn ang="0">
                  <a:pos x="34" y="12"/>
                </a:cxn>
                <a:cxn ang="0">
                  <a:pos x="30" y="10"/>
                </a:cxn>
                <a:cxn ang="0">
                  <a:pos x="30" y="7"/>
                </a:cxn>
                <a:cxn ang="0">
                  <a:pos x="27" y="6"/>
                </a:cxn>
                <a:cxn ang="0">
                  <a:pos x="24" y="6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5" y="3"/>
                </a:cxn>
                <a:cxn ang="0">
                  <a:pos x="11" y="2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6" y="5"/>
                </a:cxn>
                <a:cxn ang="0">
                  <a:pos x="9" y="9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7"/>
                </a:cxn>
                <a:cxn ang="0">
                  <a:pos x="19" y="17"/>
                </a:cxn>
                <a:cxn ang="0">
                  <a:pos x="19" y="18"/>
                </a:cxn>
              </a:cxnLst>
              <a:rect l="0" t="0" r="r" b="b"/>
              <a:pathLst>
                <a:path w="36" h="19">
                  <a:moveTo>
                    <a:pt x="19" y="18"/>
                  </a:move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6" y="17"/>
                    <a:pt x="26" y="17"/>
                  </a:cubicBezTo>
                  <a:cubicBezTo>
                    <a:pt x="26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8" y="15"/>
                    <a:pt x="30" y="16"/>
                    <a:pt x="30" y="16"/>
                  </a:cubicBezTo>
                  <a:cubicBezTo>
                    <a:pt x="31" y="16"/>
                    <a:pt x="30" y="17"/>
                    <a:pt x="31" y="17"/>
                  </a:cubicBezTo>
                  <a:cubicBezTo>
                    <a:pt x="32" y="17"/>
                    <a:pt x="32" y="17"/>
                    <a:pt x="33" y="17"/>
                  </a:cubicBezTo>
                  <a:cubicBezTo>
                    <a:pt x="34" y="17"/>
                    <a:pt x="34" y="19"/>
                    <a:pt x="35" y="17"/>
                  </a:cubicBezTo>
                  <a:cubicBezTo>
                    <a:pt x="36" y="16"/>
                    <a:pt x="33" y="15"/>
                    <a:pt x="33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29" y="9"/>
                    <a:pt x="32" y="7"/>
                    <a:pt x="30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6" y="5"/>
                    <a:pt x="26" y="7"/>
                    <a:pt x="24" y="6"/>
                  </a:cubicBezTo>
                  <a:cubicBezTo>
                    <a:pt x="23" y="5"/>
                    <a:pt x="22" y="8"/>
                    <a:pt x="20" y="7"/>
                  </a:cubicBezTo>
                  <a:cubicBezTo>
                    <a:pt x="19" y="6"/>
                    <a:pt x="22" y="6"/>
                    <a:pt x="19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4" y="3"/>
                    <a:pt x="13" y="1"/>
                    <a:pt x="11" y="2"/>
                  </a:cubicBezTo>
                  <a:cubicBezTo>
                    <a:pt x="8" y="4"/>
                    <a:pt x="9" y="2"/>
                    <a:pt x="7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4" y="4"/>
                    <a:pt x="5" y="3"/>
                    <a:pt x="6" y="5"/>
                  </a:cubicBezTo>
                  <a:cubicBezTo>
                    <a:pt x="7" y="7"/>
                    <a:pt x="8" y="4"/>
                    <a:pt x="9" y="9"/>
                  </a:cubicBezTo>
                  <a:cubicBezTo>
                    <a:pt x="10" y="14"/>
                    <a:pt x="9" y="14"/>
                    <a:pt x="8" y="15"/>
                  </a:cubicBezTo>
                  <a:cubicBezTo>
                    <a:pt x="10" y="16"/>
                    <a:pt x="9" y="15"/>
                    <a:pt x="11" y="15"/>
                  </a:cubicBezTo>
                  <a:cubicBezTo>
                    <a:pt x="11" y="15"/>
                    <a:pt x="13" y="16"/>
                    <a:pt x="13" y="15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5" y="14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8" name="Freeform 20244">
              <a:extLst>
                <a:ext uri="{FF2B5EF4-FFF2-40B4-BE49-F238E27FC236}">
                  <a16:creationId xmlns:a16="http://schemas.microsoft.com/office/drawing/2014/main" id="{CC80D0BD-7AA3-4FE0-8CC8-617FEC174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078" y="2520689"/>
              <a:ext cx="969380" cy="520947"/>
            </a:xfrm>
            <a:custGeom>
              <a:avLst/>
              <a:gdLst/>
              <a:ahLst/>
              <a:cxnLst>
                <a:cxn ang="0">
                  <a:pos x="129" y="103"/>
                </a:cxn>
                <a:cxn ang="0">
                  <a:pos x="127" y="104"/>
                </a:cxn>
                <a:cxn ang="0">
                  <a:pos x="121" y="108"/>
                </a:cxn>
                <a:cxn ang="0">
                  <a:pos x="117" y="113"/>
                </a:cxn>
                <a:cxn ang="0">
                  <a:pos x="114" y="113"/>
                </a:cxn>
                <a:cxn ang="0">
                  <a:pos x="114" y="111"/>
                </a:cxn>
                <a:cxn ang="0">
                  <a:pos x="107" y="108"/>
                </a:cxn>
                <a:cxn ang="0">
                  <a:pos x="104" y="104"/>
                </a:cxn>
                <a:cxn ang="0">
                  <a:pos x="104" y="98"/>
                </a:cxn>
                <a:cxn ang="0">
                  <a:pos x="97" y="92"/>
                </a:cxn>
                <a:cxn ang="0">
                  <a:pos x="81" y="92"/>
                </a:cxn>
                <a:cxn ang="0">
                  <a:pos x="79" y="87"/>
                </a:cxn>
                <a:cxn ang="0">
                  <a:pos x="80" y="80"/>
                </a:cxn>
                <a:cxn ang="0">
                  <a:pos x="80" y="73"/>
                </a:cxn>
                <a:cxn ang="0">
                  <a:pos x="79" y="70"/>
                </a:cxn>
                <a:cxn ang="0">
                  <a:pos x="73" y="70"/>
                </a:cxn>
                <a:cxn ang="0">
                  <a:pos x="70" y="73"/>
                </a:cxn>
                <a:cxn ang="0">
                  <a:pos x="65" y="78"/>
                </a:cxn>
                <a:cxn ang="0">
                  <a:pos x="52" y="85"/>
                </a:cxn>
                <a:cxn ang="0">
                  <a:pos x="49" y="109"/>
                </a:cxn>
                <a:cxn ang="0">
                  <a:pos x="41" y="102"/>
                </a:cxn>
                <a:cxn ang="0">
                  <a:pos x="33" y="106"/>
                </a:cxn>
                <a:cxn ang="0">
                  <a:pos x="30" y="97"/>
                </a:cxn>
                <a:cxn ang="0">
                  <a:pos x="24" y="88"/>
                </a:cxn>
                <a:cxn ang="0">
                  <a:pos x="28" y="86"/>
                </a:cxn>
                <a:cxn ang="0">
                  <a:pos x="28" y="80"/>
                </a:cxn>
                <a:cxn ang="0">
                  <a:pos x="36" y="79"/>
                </a:cxn>
                <a:cxn ang="0">
                  <a:pos x="37" y="69"/>
                </a:cxn>
                <a:cxn ang="0">
                  <a:pos x="29" y="68"/>
                </a:cxn>
                <a:cxn ang="0">
                  <a:pos x="16" y="72"/>
                </a:cxn>
                <a:cxn ang="0">
                  <a:pos x="15" y="72"/>
                </a:cxn>
                <a:cxn ang="0">
                  <a:pos x="7" y="62"/>
                </a:cxn>
                <a:cxn ang="0">
                  <a:pos x="4" y="49"/>
                </a:cxn>
                <a:cxn ang="0">
                  <a:pos x="14" y="42"/>
                </a:cxn>
                <a:cxn ang="0">
                  <a:pos x="30" y="32"/>
                </a:cxn>
                <a:cxn ang="0">
                  <a:pos x="52" y="40"/>
                </a:cxn>
                <a:cxn ang="0">
                  <a:pos x="67" y="39"/>
                </a:cxn>
                <a:cxn ang="0">
                  <a:pos x="78" y="33"/>
                </a:cxn>
                <a:cxn ang="0">
                  <a:pos x="82" y="20"/>
                </a:cxn>
                <a:cxn ang="0">
                  <a:pos x="112" y="6"/>
                </a:cxn>
                <a:cxn ang="0">
                  <a:pos x="130" y="7"/>
                </a:cxn>
                <a:cxn ang="0">
                  <a:pos x="143" y="15"/>
                </a:cxn>
                <a:cxn ang="0">
                  <a:pos x="159" y="13"/>
                </a:cxn>
                <a:cxn ang="0">
                  <a:pos x="183" y="36"/>
                </a:cxn>
                <a:cxn ang="0">
                  <a:pos x="211" y="47"/>
                </a:cxn>
                <a:cxn ang="0">
                  <a:pos x="210" y="56"/>
                </a:cxn>
                <a:cxn ang="0">
                  <a:pos x="203" y="68"/>
                </a:cxn>
                <a:cxn ang="0">
                  <a:pos x="192" y="67"/>
                </a:cxn>
                <a:cxn ang="0">
                  <a:pos x="191" y="80"/>
                </a:cxn>
                <a:cxn ang="0">
                  <a:pos x="178" y="82"/>
                </a:cxn>
                <a:cxn ang="0">
                  <a:pos x="180" y="96"/>
                </a:cxn>
                <a:cxn ang="0">
                  <a:pos x="178" y="103"/>
                </a:cxn>
                <a:cxn ang="0">
                  <a:pos x="162" y="98"/>
                </a:cxn>
                <a:cxn ang="0">
                  <a:pos x="145" y="96"/>
                </a:cxn>
                <a:cxn ang="0">
                  <a:pos x="133" y="98"/>
                </a:cxn>
              </a:cxnLst>
              <a:rect l="0" t="0" r="r" b="b"/>
              <a:pathLst>
                <a:path w="215" h="115">
                  <a:moveTo>
                    <a:pt x="130" y="102"/>
                  </a:moveTo>
                  <a:cubicBezTo>
                    <a:pt x="129" y="103"/>
                    <a:pt x="129" y="103"/>
                    <a:pt x="129" y="103"/>
                  </a:cubicBezTo>
                  <a:cubicBezTo>
                    <a:pt x="128" y="103"/>
                    <a:pt x="129" y="104"/>
                    <a:pt x="128" y="104"/>
                  </a:cubicBezTo>
                  <a:cubicBezTo>
                    <a:pt x="127" y="104"/>
                    <a:pt x="128" y="103"/>
                    <a:pt x="127" y="104"/>
                  </a:cubicBezTo>
                  <a:cubicBezTo>
                    <a:pt x="125" y="105"/>
                    <a:pt x="124" y="106"/>
                    <a:pt x="123" y="107"/>
                  </a:cubicBezTo>
                  <a:cubicBezTo>
                    <a:pt x="122" y="108"/>
                    <a:pt x="122" y="108"/>
                    <a:pt x="121" y="108"/>
                  </a:cubicBezTo>
                  <a:cubicBezTo>
                    <a:pt x="119" y="109"/>
                    <a:pt x="120" y="110"/>
                    <a:pt x="119" y="110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8" y="114"/>
                    <a:pt x="117" y="115"/>
                    <a:pt x="116" y="114"/>
                  </a:cubicBezTo>
                  <a:cubicBezTo>
                    <a:pt x="116" y="114"/>
                    <a:pt x="114" y="113"/>
                    <a:pt x="114" y="113"/>
                  </a:cubicBezTo>
                  <a:cubicBezTo>
                    <a:pt x="114" y="113"/>
                    <a:pt x="115" y="111"/>
                    <a:pt x="115" y="111"/>
                  </a:cubicBezTo>
                  <a:cubicBezTo>
                    <a:pt x="115" y="111"/>
                    <a:pt x="115" y="112"/>
                    <a:pt x="114" y="111"/>
                  </a:cubicBezTo>
                  <a:cubicBezTo>
                    <a:pt x="114" y="110"/>
                    <a:pt x="114" y="110"/>
                    <a:pt x="110" y="110"/>
                  </a:cubicBezTo>
                  <a:cubicBezTo>
                    <a:pt x="107" y="111"/>
                    <a:pt x="107" y="110"/>
                    <a:pt x="107" y="108"/>
                  </a:cubicBezTo>
                  <a:cubicBezTo>
                    <a:pt x="107" y="106"/>
                    <a:pt x="107" y="104"/>
                    <a:pt x="106" y="104"/>
                  </a:cubicBezTo>
                  <a:cubicBezTo>
                    <a:pt x="106" y="104"/>
                    <a:pt x="104" y="104"/>
                    <a:pt x="104" y="104"/>
                  </a:cubicBezTo>
                  <a:cubicBezTo>
                    <a:pt x="104" y="104"/>
                    <a:pt x="104" y="103"/>
                    <a:pt x="104" y="101"/>
                  </a:cubicBezTo>
                  <a:cubicBezTo>
                    <a:pt x="105" y="98"/>
                    <a:pt x="105" y="96"/>
                    <a:pt x="104" y="98"/>
                  </a:cubicBezTo>
                  <a:cubicBezTo>
                    <a:pt x="102" y="99"/>
                    <a:pt x="103" y="95"/>
                    <a:pt x="101" y="94"/>
                  </a:cubicBezTo>
                  <a:cubicBezTo>
                    <a:pt x="99" y="93"/>
                    <a:pt x="99" y="91"/>
                    <a:pt x="97" y="92"/>
                  </a:cubicBezTo>
                  <a:cubicBezTo>
                    <a:pt x="94" y="94"/>
                    <a:pt x="92" y="92"/>
                    <a:pt x="87" y="93"/>
                  </a:cubicBezTo>
                  <a:cubicBezTo>
                    <a:pt x="83" y="94"/>
                    <a:pt x="83" y="94"/>
                    <a:pt x="81" y="92"/>
                  </a:cubicBezTo>
                  <a:cubicBezTo>
                    <a:pt x="80" y="90"/>
                    <a:pt x="79" y="89"/>
                    <a:pt x="79" y="88"/>
                  </a:cubicBezTo>
                  <a:cubicBezTo>
                    <a:pt x="78" y="88"/>
                    <a:pt x="79" y="87"/>
                    <a:pt x="79" y="87"/>
                  </a:cubicBezTo>
                  <a:cubicBezTo>
                    <a:pt x="78" y="84"/>
                    <a:pt x="79" y="87"/>
                    <a:pt x="83" y="82"/>
                  </a:cubicBezTo>
                  <a:cubicBezTo>
                    <a:pt x="82" y="79"/>
                    <a:pt x="80" y="83"/>
                    <a:pt x="80" y="80"/>
                  </a:cubicBezTo>
                  <a:cubicBezTo>
                    <a:pt x="80" y="77"/>
                    <a:pt x="79" y="78"/>
                    <a:pt x="78" y="75"/>
                  </a:cubicBezTo>
                  <a:cubicBezTo>
                    <a:pt x="77" y="72"/>
                    <a:pt x="80" y="75"/>
                    <a:pt x="80" y="73"/>
                  </a:cubicBezTo>
                  <a:cubicBezTo>
                    <a:pt x="80" y="71"/>
                    <a:pt x="81" y="73"/>
                    <a:pt x="81" y="69"/>
                  </a:cubicBezTo>
                  <a:cubicBezTo>
                    <a:pt x="81" y="68"/>
                    <a:pt x="79" y="69"/>
                    <a:pt x="79" y="70"/>
                  </a:cubicBezTo>
                  <a:cubicBezTo>
                    <a:pt x="78" y="72"/>
                    <a:pt x="76" y="72"/>
                    <a:pt x="77" y="70"/>
                  </a:cubicBezTo>
                  <a:cubicBezTo>
                    <a:pt x="78" y="68"/>
                    <a:pt x="76" y="69"/>
                    <a:pt x="73" y="70"/>
                  </a:cubicBezTo>
                  <a:cubicBezTo>
                    <a:pt x="70" y="72"/>
                    <a:pt x="74" y="71"/>
                    <a:pt x="73" y="73"/>
                  </a:cubicBezTo>
                  <a:cubicBezTo>
                    <a:pt x="72" y="75"/>
                    <a:pt x="71" y="72"/>
                    <a:pt x="70" y="73"/>
                  </a:cubicBezTo>
                  <a:cubicBezTo>
                    <a:pt x="69" y="73"/>
                    <a:pt x="71" y="74"/>
                    <a:pt x="70" y="75"/>
                  </a:cubicBezTo>
                  <a:cubicBezTo>
                    <a:pt x="68" y="76"/>
                    <a:pt x="67" y="73"/>
                    <a:pt x="65" y="78"/>
                  </a:cubicBezTo>
                  <a:cubicBezTo>
                    <a:pt x="64" y="78"/>
                    <a:pt x="55" y="81"/>
                    <a:pt x="53" y="82"/>
                  </a:cubicBezTo>
                  <a:cubicBezTo>
                    <a:pt x="51" y="82"/>
                    <a:pt x="52" y="82"/>
                    <a:pt x="52" y="85"/>
                  </a:cubicBezTo>
                  <a:cubicBezTo>
                    <a:pt x="52" y="87"/>
                    <a:pt x="52" y="109"/>
                    <a:pt x="52" y="109"/>
                  </a:cubicBezTo>
                  <a:cubicBezTo>
                    <a:pt x="50" y="109"/>
                    <a:pt x="49" y="110"/>
                    <a:pt x="49" y="109"/>
                  </a:cubicBezTo>
                  <a:cubicBezTo>
                    <a:pt x="46" y="105"/>
                    <a:pt x="47" y="105"/>
                    <a:pt x="45" y="104"/>
                  </a:cubicBezTo>
                  <a:cubicBezTo>
                    <a:pt x="44" y="103"/>
                    <a:pt x="43" y="101"/>
                    <a:pt x="41" y="102"/>
                  </a:cubicBezTo>
                  <a:cubicBezTo>
                    <a:pt x="39" y="102"/>
                    <a:pt x="37" y="103"/>
                    <a:pt x="36" y="104"/>
                  </a:cubicBezTo>
                  <a:cubicBezTo>
                    <a:pt x="34" y="105"/>
                    <a:pt x="33" y="106"/>
                    <a:pt x="33" y="106"/>
                  </a:cubicBezTo>
                  <a:cubicBezTo>
                    <a:pt x="32" y="101"/>
                    <a:pt x="37" y="101"/>
                    <a:pt x="34" y="99"/>
                  </a:cubicBezTo>
                  <a:cubicBezTo>
                    <a:pt x="32" y="96"/>
                    <a:pt x="31" y="99"/>
                    <a:pt x="30" y="97"/>
                  </a:cubicBezTo>
                  <a:cubicBezTo>
                    <a:pt x="29" y="95"/>
                    <a:pt x="27" y="97"/>
                    <a:pt x="27" y="95"/>
                  </a:cubicBezTo>
                  <a:cubicBezTo>
                    <a:pt x="27" y="95"/>
                    <a:pt x="26" y="88"/>
                    <a:pt x="24" y="88"/>
                  </a:cubicBezTo>
                  <a:cubicBezTo>
                    <a:pt x="21" y="88"/>
                    <a:pt x="20" y="86"/>
                    <a:pt x="23" y="85"/>
                  </a:cubicBezTo>
                  <a:cubicBezTo>
                    <a:pt x="27" y="85"/>
                    <a:pt x="24" y="87"/>
                    <a:pt x="28" y="86"/>
                  </a:cubicBezTo>
                  <a:cubicBezTo>
                    <a:pt x="31" y="86"/>
                    <a:pt x="23" y="83"/>
                    <a:pt x="26" y="82"/>
                  </a:cubicBezTo>
                  <a:cubicBezTo>
                    <a:pt x="29" y="81"/>
                    <a:pt x="26" y="81"/>
                    <a:pt x="28" y="80"/>
                  </a:cubicBezTo>
                  <a:cubicBezTo>
                    <a:pt x="30" y="78"/>
                    <a:pt x="29" y="80"/>
                    <a:pt x="32" y="80"/>
                  </a:cubicBezTo>
                  <a:cubicBezTo>
                    <a:pt x="34" y="79"/>
                    <a:pt x="39" y="81"/>
                    <a:pt x="36" y="79"/>
                  </a:cubicBezTo>
                  <a:cubicBezTo>
                    <a:pt x="34" y="77"/>
                    <a:pt x="38" y="74"/>
                    <a:pt x="37" y="72"/>
                  </a:cubicBezTo>
                  <a:cubicBezTo>
                    <a:pt x="36" y="71"/>
                    <a:pt x="37" y="70"/>
                    <a:pt x="37" y="69"/>
                  </a:cubicBezTo>
                  <a:cubicBezTo>
                    <a:pt x="36" y="68"/>
                    <a:pt x="34" y="67"/>
                    <a:pt x="33" y="68"/>
                  </a:cubicBezTo>
                  <a:cubicBezTo>
                    <a:pt x="32" y="70"/>
                    <a:pt x="32" y="69"/>
                    <a:pt x="29" y="68"/>
                  </a:cubicBezTo>
                  <a:cubicBezTo>
                    <a:pt x="27" y="66"/>
                    <a:pt x="25" y="67"/>
                    <a:pt x="21" y="70"/>
                  </a:cubicBezTo>
                  <a:cubicBezTo>
                    <a:pt x="18" y="73"/>
                    <a:pt x="18" y="70"/>
                    <a:pt x="16" y="72"/>
                  </a:cubicBezTo>
                  <a:cubicBezTo>
                    <a:pt x="15" y="75"/>
                    <a:pt x="14" y="74"/>
                    <a:pt x="14" y="75"/>
                  </a:cubicBezTo>
                  <a:cubicBezTo>
                    <a:pt x="14" y="74"/>
                    <a:pt x="14" y="75"/>
                    <a:pt x="15" y="72"/>
                  </a:cubicBezTo>
                  <a:cubicBezTo>
                    <a:pt x="10" y="69"/>
                    <a:pt x="18" y="71"/>
                    <a:pt x="13" y="66"/>
                  </a:cubicBezTo>
                  <a:cubicBezTo>
                    <a:pt x="9" y="61"/>
                    <a:pt x="9" y="61"/>
                    <a:pt x="7" y="62"/>
                  </a:cubicBezTo>
                  <a:cubicBezTo>
                    <a:pt x="5" y="62"/>
                    <a:pt x="7" y="59"/>
                    <a:pt x="4" y="57"/>
                  </a:cubicBezTo>
                  <a:cubicBezTo>
                    <a:pt x="0" y="56"/>
                    <a:pt x="6" y="52"/>
                    <a:pt x="4" y="49"/>
                  </a:cubicBezTo>
                  <a:cubicBezTo>
                    <a:pt x="2" y="47"/>
                    <a:pt x="7" y="40"/>
                    <a:pt x="9" y="42"/>
                  </a:cubicBezTo>
                  <a:cubicBezTo>
                    <a:pt x="13" y="48"/>
                    <a:pt x="14" y="46"/>
                    <a:pt x="14" y="42"/>
                  </a:cubicBezTo>
                  <a:cubicBezTo>
                    <a:pt x="14" y="38"/>
                    <a:pt x="21" y="36"/>
                    <a:pt x="24" y="33"/>
                  </a:cubicBezTo>
                  <a:cubicBezTo>
                    <a:pt x="26" y="29"/>
                    <a:pt x="27" y="35"/>
                    <a:pt x="30" y="32"/>
                  </a:cubicBezTo>
                  <a:cubicBezTo>
                    <a:pt x="34" y="30"/>
                    <a:pt x="33" y="33"/>
                    <a:pt x="38" y="34"/>
                  </a:cubicBezTo>
                  <a:cubicBezTo>
                    <a:pt x="43" y="34"/>
                    <a:pt x="48" y="43"/>
                    <a:pt x="52" y="40"/>
                  </a:cubicBezTo>
                  <a:cubicBezTo>
                    <a:pt x="54" y="37"/>
                    <a:pt x="55" y="35"/>
                    <a:pt x="58" y="37"/>
                  </a:cubicBezTo>
                  <a:cubicBezTo>
                    <a:pt x="61" y="39"/>
                    <a:pt x="61" y="34"/>
                    <a:pt x="67" y="39"/>
                  </a:cubicBezTo>
                  <a:cubicBezTo>
                    <a:pt x="73" y="43"/>
                    <a:pt x="70" y="36"/>
                    <a:pt x="74" y="39"/>
                  </a:cubicBezTo>
                  <a:cubicBezTo>
                    <a:pt x="79" y="42"/>
                    <a:pt x="84" y="35"/>
                    <a:pt x="78" y="33"/>
                  </a:cubicBezTo>
                  <a:cubicBezTo>
                    <a:pt x="67" y="28"/>
                    <a:pt x="81" y="29"/>
                    <a:pt x="77" y="25"/>
                  </a:cubicBezTo>
                  <a:cubicBezTo>
                    <a:pt x="73" y="22"/>
                    <a:pt x="87" y="22"/>
                    <a:pt x="82" y="20"/>
                  </a:cubicBezTo>
                  <a:cubicBezTo>
                    <a:pt x="77" y="18"/>
                    <a:pt x="75" y="13"/>
                    <a:pt x="81" y="13"/>
                  </a:cubicBezTo>
                  <a:cubicBezTo>
                    <a:pt x="87" y="13"/>
                    <a:pt x="107" y="9"/>
                    <a:pt x="112" y="6"/>
                  </a:cubicBezTo>
                  <a:cubicBezTo>
                    <a:pt x="118" y="4"/>
                    <a:pt x="119" y="0"/>
                    <a:pt x="123" y="3"/>
                  </a:cubicBezTo>
                  <a:cubicBezTo>
                    <a:pt x="126" y="5"/>
                    <a:pt x="128" y="0"/>
                    <a:pt x="130" y="7"/>
                  </a:cubicBezTo>
                  <a:cubicBezTo>
                    <a:pt x="132" y="15"/>
                    <a:pt x="135" y="10"/>
                    <a:pt x="139" y="12"/>
                  </a:cubicBezTo>
                  <a:cubicBezTo>
                    <a:pt x="143" y="14"/>
                    <a:pt x="146" y="12"/>
                    <a:pt x="143" y="15"/>
                  </a:cubicBezTo>
                  <a:cubicBezTo>
                    <a:pt x="140" y="18"/>
                    <a:pt x="146" y="18"/>
                    <a:pt x="154" y="13"/>
                  </a:cubicBezTo>
                  <a:cubicBezTo>
                    <a:pt x="162" y="7"/>
                    <a:pt x="161" y="11"/>
                    <a:pt x="159" y="13"/>
                  </a:cubicBezTo>
                  <a:cubicBezTo>
                    <a:pt x="157" y="15"/>
                    <a:pt x="165" y="16"/>
                    <a:pt x="172" y="29"/>
                  </a:cubicBezTo>
                  <a:cubicBezTo>
                    <a:pt x="181" y="48"/>
                    <a:pt x="177" y="31"/>
                    <a:pt x="183" y="36"/>
                  </a:cubicBezTo>
                  <a:cubicBezTo>
                    <a:pt x="190" y="42"/>
                    <a:pt x="193" y="34"/>
                    <a:pt x="199" y="40"/>
                  </a:cubicBezTo>
                  <a:cubicBezTo>
                    <a:pt x="204" y="47"/>
                    <a:pt x="206" y="51"/>
                    <a:pt x="211" y="47"/>
                  </a:cubicBezTo>
                  <a:cubicBezTo>
                    <a:pt x="215" y="44"/>
                    <a:pt x="210" y="48"/>
                    <a:pt x="215" y="52"/>
                  </a:cubicBezTo>
                  <a:cubicBezTo>
                    <a:pt x="209" y="51"/>
                    <a:pt x="215" y="55"/>
                    <a:pt x="210" y="56"/>
                  </a:cubicBezTo>
                  <a:cubicBezTo>
                    <a:pt x="204" y="58"/>
                    <a:pt x="205" y="62"/>
                    <a:pt x="206" y="64"/>
                  </a:cubicBezTo>
                  <a:cubicBezTo>
                    <a:pt x="207" y="66"/>
                    <a:pt x="206" y="67"/>
                    <a:pt x="203" y="68"/>
                  </a:cubicBezTo>
                  <a:cubicBezTo>
                    <a:pt x="201" y="69"/>
                    <a:pt x="202" y="67"/>
                    <a:pt x="199" y="68"/>
                  </a:cubicBezTo>
                  <a:cubicBezTo>
                    <a:pt x="196" y="68"/>
                    <a:pt x="193" y="64"/>
                    <a:pt x="192" y="67"/>
                  </a:cubicBezTo>
                  <a:cubicBezTo>
                    <a:pt x="192" y="69"/>
                    <a:pt x="191" y="75"/>
                    <a:pt x="189" y="77"/>
                  </a:cubicBezTo>
                  <a:cubicBezTo>
                    <a:pt x="188" y="79"/>
                    <a:pt x="191" y="78"/>
                    <a:pt x="191" y="80"/>
                  </a:cubicBezTo>
                  <a:cubicBezTo>
                    <a:pt x="190" y="82"/>
                    <a:pt x="188" y="81"/>
                    <a:pt x="186" y="80"/>
                  </a:cubicBezTo>
                  <a:cubicBezTo>
                    <a:pt x="185" y="80"/>
                    <a:pt x="181" y="81"/>
                    <a:pt x="178" y="82"/>
                  </a:cubicBezTo>
                  <a:cubicBezTo>
                    <a:pt x="173" y="83"/>
                    <a:pt x="180" y="83"/>
                    <a:pt x="179" y="85"/>
                  </a:cubicBezTo>
                  <a:cubicBezTo>
                    <a:pt x="178" y="87"/>
                    <a:pt x="183" y="95"/>
                    <a:pt x="180" y="96"/>
                  </a:cubicBezTo>
                  <a:cubicBezTo>
                    <a:pt x="178" y="97"/>
                    <a:pt x="181" y="98"/>
                    <a:pt x="179" y="98"/>
                  </a:cubicBezTo>
                  <a:cubicBezTo>
                    <a:pt x="177" y="99"/>
                    <a:pt x="179" y="102"/>
                    <a:pt x="178" y="103"/>
                  </a:cubicBezTo>
                  <a:cubicBezTo>
                    <a:pt x="176" y="100"/>
                    <a:pt x="174" y="102"/>
                    <a:pt x="173" y="100"/>
                  </a:cubicBezTo>
                  <a:cubicBezTo>
                    <a:pt x="173" y="98"/>
                    <a:pt x="169" y="98"/>
                    <a:pt x="162" y="98"/>
                  </a:cubicBezTo>
                  <a:cubicBezTo>
                    <a:pt x="154" y="97"/>
                    <a:pt x="154" y="99"/>
                    <a:pt x="152" y="98"/>
                  </a:cubicBezTo>
                  <a:cubicBezTo>
                    <a:pt x="151" y="97"/>
                    <a:pt x="148" y="95"/>
                    <a:pt x="145" y="96"/>
                  </a:cubicBezTo>
                  <a:cubicBezTo>
                    <a:pt x="141" y="97"/>
                    <a:pt x="144" y="102"/>
                    <a:pt x="142" y="101"/>
                  </a:cubicBezTo>
                  <a:cubicBezTo>
                    <a:pt x="140" y="100"/>
                    <a:pt x="136" y="98"/>
                    <a:pt x="133" y="98"/>
                  </a:cubicBezTo>
                  <a:cubicBezTo>
                    <a:pt x="130" y="99"/>
                    <a:pt x="130" y="101"/>
                    <a:pt x="130" y="10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39" name="Freeform 20245">
              <a:extLst>
                <a:ext uri="{FF2B5EF4-FFF2-40B4-BE49-F238E27FC236}">
                  <a16:creationId xmlns:a16="http://schemas.microsoft.com/office/drawing/2014/main" id="{8D5CD900-B345-4114-841E-6E05E3937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088" y="1955853"/>
              <a:ext cx="284327" cy="41599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13"/>
                </a:cxn>
                <a:cxn ang="0">
                  <a:pos x="23" y="12"/>
                </a:cxn>
                <a:cxn ang="0">
                  <a:pos x="29" y="13"/>
                </a:cxn>
                <a:cxn ang="0">
                  <a:pos x="33" y="6"/>
                </a:cxn>
                <a:cxn ang="0">
                  <a:pos x="41" y="1"/>
                </a:cxn>
                <a:cxn ang="0">
                  <a:pos x="51" y="6"/>
                </a:cxn>
                <a:cxn ang="0">
                  <a:pos x="48" y="12"/>
                </a:cxn>
                <a:cxn ang="0">
                  <a:pos x="52" y="20"/>
                </a:cxn>
                <a:cxn ang="0">
                  <a:pos x="50" y="31"/>
                </a:cxn>
                <a:cxn ang="0">
                  <a:pos x="53" y="42"/>
                </a:cxn>
                <a:cxn ang="0">
                  <a:pos x="53" y="45"/>
                </a:cxn>
                <a:cxn ang="0">
                  <a:pos x="55" y="50"/>
                </a:cxn>
                <a:cxn ang="0">
                  <a:pos x="58" y="55"/>
                </a:cxn>
                <a:cxn ang="0">
                  <a:pos x="61" y="63"/>
                </a:cxn>
                <a:cxn ang="0">
                  <a:pos x="52" y="77"/>
                </a:cxn>
                <a:cxn ang="0">
                  <a:pos x="37" y="86"/>
                </a:cxn>
                <a:cxn ang="0">
                  <a:pos x="29" y="88"/>
                </a:cxn>
                <a:cxn ang="0">
                  <a:pos x="18" y="90"/>
                </a:cxn>
                <a:cxn ang="0">
                  <a:pos x="15" y="88"/>
                </a:cxn>
                <a:cxn ang="0">
                  <a:pos x="9" y="82"/>
                </a:cxn>
                <a:cxn ang="0">
                  <a:pos x="10" y="75"/>
                </a:cxn>
                <a:cxn ang="0">
                  <a:pos x="10" y="63"/>
                </a:cxn>
                <a:cxn ang="0">
                  <a:pos x="14" y="60"/>
                </a:cxn>
                <a:cxn ang="0">
                  <a:pos x="19" y="56"/>
                </a:cxn>
                <a:cxn ang="0">
                  <a:pos x="27" y="48"/>
                </a:cxn>
                <a:cxn ang="0">
                  <a:pos x="30" y="45"/>
                </a:cxn>
                <a:cxn ang="0">
                  <a:pos x="24" y="40"/>
                </a:cxn>
                <a:cxn ang="0">
                  <a:pos x="23" y="31"/>
                </a:cxn>
                <a:cxn ang="0">
                  <a:pos x="22" y="25"/>
                </a:cxn>
                <a:cxn ang="0">
                  <a:pos x="20" y="22"/>
                </a:cxn>
                <a:cxn ang="0">
                  <a:pos x="19" y="18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13" y="87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10" y="89"/>
                </a:cxn>
                <a:cxn ang="0">
                  <a:pos x="13" y="88"/>
                </a:cxn>
                <a:cxn ang="0">
                  <a:pos x="13" y="88"/>
                </a:cxn>
                <a:cxn ang="0">
                  <a:pos x="11" y="89"/>
                </a:cxn>
                <a:cxn ang="0">
                  <a:pos x="3" y="89"/>
                </a:cxn>
                <a:cxn ang="0">
                  <a:pos x="3" y="89"/>
                </a:cxn>
                <a:cxn ang="0">
                  <a:pos x="3" y="88"/>
                </a:cxn>
                <a:cxn ang="0">
                  <a:pos x="2" y="87"/>
                </a:cxn>
                <a:cxn ang="0">
                  <a:pos x="1" y="87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27" y="46"/>
                </a:cxn>
                <a:cxn ang="0">
                  <a:pos x="29" y="47"/>
                </a:cxn>
                <a:cxn ang="0">
                  <a:pos x="9" y="62"/>
                </a:cxn>
                <a:cxn ang="0">
                  <a:pos x="10" y="62"/>
                </a:cxn>
              </a:cxnLst>
              <a:rect l="0" t="0" r="r" b="b"/>
              <a:pathLst>
                <a:path w="63" h="92">
                  <a:moveTo>
                    <a:pt x="8" y="10"/>
                  </a:moveTo>
                  <a:cubicBezTo>
                    <a:pt x="8" y="10"/>
                    <a:pt x="7" y="9"/>
                    <a:pt x="8" y="8"/>
                  </a:cubicBezTo>
                  <a:cubicBezTo>
                    <a:pt x="10" y="7"/>
                    <a:pt x="12" y="9"/>
                    <a:pt x="14" y="11"/>
                  </a:cubicBezTo>
                  <a:cubicBezTo>
                    <a:pt x="16" y="13"/>
                    <a:pt x="13" y="13"/>
                    <a:pt x="16" y="13"/>
                  </a:cubicBezTo>
                  <a:cubicBezTo>
                    <a:pt x="20" y="13"/>
                    <a:pt x="18" y="14"/>
                    <a:pt x="20" y="14"/>
                  </a:cubicBezTo>
                  <a:cubicBezTo>
                    <a:pt x="23" y="13"/>
                    <a:pt x="22" y="12"/>
                    <a:pt x="23" y="12"/>
                  </a:cubicBezTo>
                  <a:cubicBezTo>
                    <a:pt x="24" y="13"/>
                    <a:pt x="26" y="13"/>
                    <a:pt x="28" y="15"/>
                  </a:cubicBezTo>
                  <a:cubicBezTo>
                    <a:pt x="28" y="14"/>
                    <a:pt x="29" y="15"/>
                    <a:pt x="29" y="13"/>
                  </a:cubicBezTo>
                  <a:cubicBezTo>
                    <a:pt x="30" y="11"/>
                    <a:pt x="34" y="12"/>
                    <a:pt x="32" y="10"/>
                  </a:cubicBezTo>
                  <a:cubicBezTo>
                    <a:pt x="31" y="8"/>
                    <a:pt x="33" y="8"/>
                    <a:pt x="33" y="6"/>
                  </a:cubicBezTo>
                  <a:cubicBezTo>
                    <a:pt x="33" y="5"/>
                    <a:pt x="34" y="3"/>
                    <a:pt x="36" y="2"/>
                  </a:cubicBezTo>
                  <a:cubicBezTo>
                    <a:pt x="38" y="1"/>
                    <a:pt x="37" y="3"/>
                    <a:pt x="41" y="1"/>
                  </a:cubicBezTo>
                  <a:cubicBezTo>
                    <a:pt x="43" y="0"/>
                    <a:pt x="43" y="0"/>
                    <a:pt x="44" y="2"/>
                  </a:cubicBezTo>
                  <a:cubicBezTo>
                    <a:pt x="45" y="3"/>
                    <a:pt x="50" y="4"/>
                    <a:pt x="51" y="6"/>
                  </a:cubicBezTo>
                  <a:cubicBezTo>
                    <a:pt x="51" y="7"/>
                    <a:pt x="46" y="9"/>
                    <a:pt x="49" y="10"/>
                  </a:cubicBezTo>
                  <a:cubicBezTo>
                    <a:pt x="44" y="13"/>
                    <a:pt x="48" y="11"/>
                    <a:pt x="48" y="12"/>
                  </a:cubicBezTo>
                  <a:cubicBezTo>
                    <a:pt x="49" y="14"/>
                    <a:pt x="46" y="13"/>
                    <a:pt x="47" y="16"/>
                  </a:cubicBezTo>
                  <a:cubicBezTo>
                    <a:pt x="48" y="21"/>
                    <a:pt x="50" y="17"/>
                    <a:pt x="52" y="20"/>
                  </a:cubicBezTo>
                  <a:cubicBezTo>
                    <a:pt x="54" y="23"/>
                    <a:pt x="56" y="22"/>
                    <a:pt x="54" y="24"/>
                  </a:cubicBezTo>
                  <a:cubicBezTo>
                    <a:pt x="52" y="26"/>
                    <a:pt x="48" y="29"/>
                    <a:pt x="50" y="31"/>
                  </a:cubicBezTo>
                  <a:cubicBezTo>
                    <a:pt x="52" y="32"/>
                    <a:pt x="56" y="41"/>
                    <a:pt x="55" y="41"/>
                  </a:cubicBezTo>
                  <a:cubicBezTo>
                    <a:pt x="53" y="41"/>
                    <a:pt x="53" y="41"/>
                    <a:pt x="53" y="42"/>
                  </a:cubicBezTo>
                  <a:cubicBezTo>
                    <a:pt x="54" y="42"/>
                    <a:pt x="53" y="42"/>
                    <a:pt x="53" y="43"/>
                  </a:cubicBezTo>
                  <a:cubicBezTo>
                    <a:pt x="53" y="45"/>
                    <a:pt x="52" y="44"/>
                    <a:pt x="53" y="45"/>
                  </a:cubicBezTo>
                  <a:cubicBezTo>
                    <a:pt x="55" y="46"/>
                    <a:pt x="52" y="46"/>
                    <a:pt x="52" y="47"/>
                  </a:cubicBezTo>
                  <a:cubicBezTo>
                    <a:pt x="53" y="49"/>
                    <a:pt x="57" y="49"/>
                    <a:pt x="55" y="50"/>
                  </a:cubicBezTo>
                  <a:cubicBezTo>
                    <a:pt x="54" y="51"/>
                    <a:pt x="55" y="51"/>
                    <a:pt x="55" y="52"/>
                  </a:cubicBezTo>
                  <a:cubicBezTo>
                    <a:pt x="54" y="53"/>
                    <a:pt x="58" y="53"/>
                    <a:pt x="58" y="55"/>
                  </a:cubicBezTo>
                  <a:cubicBezTo>
                    <a:pt x="57" y="57"/>
                    <a:pt x="53" y="57"/>
                    <a:pt x="55" y="59"/>
                  </a:cubicBezTo>
                  <a:cubicBezTo>
                    <a:pt x="57" y="60"/>
                    <a:pt x="60" y="61"/>
                    <a:pt x="61" y="63"/>
                  </a:cubicBezTo>
                  <a:cubicBezTo>
                    <a:pt x="62" y="65"/>
                    <a:pt x="63" y="64"/>
                    <a:pt x="62" y="66"/>
                  </a:cubicBezTo>
                  <a:cubicBezTo>
                    <a:pt x="61" y="68"/>
                    <a:pt x="58" y="72"/>
                    <a:pt x="52" y="77"/>
                  </a:cubicBezTo>
                  <a:cubicBezTo>
                    <a:pt x="47" y="82"/>
                    <a:pt x="45" y="83"/>
                    <a:pt x="43" y="85"/>
                  </a:cubicBezTo>
                  <a:cubicBezTo>
                    <a:pt x="40" y="87"/>
                    <a:pt x="40" y="85"/>
                    <a:pt x="37" y="86"/>
                  </a:cubicBezTo>
                  <a:cubicBezTo>
                    <a:pt x="34" y="88"/>
                    <a:pt x="35" y="85"/>
                    <a:pt x="34" y="87"/>
                  </a:cubicBezTo>
                  <a:cubicBezTo>
                    <a:pt x="32" y="89"/>
                    <a:pt x="33" y="86"/>
                    <a:pt x="29" y="88"/>
                  </a:cubicBezTo>
                  <a:cubicBezTo>
                    <a:pt x="23" y="91"/>
                    <a:pt x="22" y="90"/>
                    <a:pt x="20" y="91"/>
                  </a:cubicBezTo>
                  <a:cubicBezTo>
                    <a:pt x="17" y="92"/>
                    <a:pt x="17" y="92"/>
                    <a:pt x="18" y="90"/>
                  </a:cubicBezTo>
                  <a:cubicBezTo>
                    <a:pt x="19" y="89"/>
                    <a:pt x="18" y="88"/>
                    <a:pt x="17" y="90"/>
                  </a:cubicBezTo>
                  <a:cubicBezTo>
                    <a:pt x="15" y="91"/>
                    <a:pt x="15" y="89"/>
                    <a:pt x="15" y="88"/>
                  </a:cubicBezTo>
                  <a:cubicBezTo>
                    <a:pt x="16" y="86"/>
                    <a:pt x="14" y="86"/>
                    <a:pt x="11" y="86"/>
                  </a:cubicBezTo>
                  <a:cubicBezTo>
                    <a:pt x="8" y="85"/>
                    <a:pt x="9" y="85"/>
                    <a:pt x="9" y="82"/>
                  </a:cubicBezTo>
                  <a:cubicBezTo>
                    <a:pt x="10" y="80"/>
                    <a:pt x="10" y="79"/>
                    <a:pt x="10" y="78"/>
                  </a:cubicBezTo>
                  <a:cubicBezTo>
                    <a:pt x="9" y="76"/>
                    <a:pt x="12" y="77"/>
                    <a:pt x="10" y="75"/>
                  </a:cubicBezTo>
                  <a:cubicBezTo>
                    <a:pt x="7" y="71"/>
                    <a:pt x="11" y="73"/>
                    <a:pt x="9" y="70"/>
                  </a:cubicBezTo>
                  <a:cubicBezTo>
                    <a:pt x="7" y="66"/>
                    <a:pt x="10" y="65"/>
                    <a:pt x="10" y="63"/>
                  </a:cubicBezTo>
                  <a:cubicBezTo>
                    <a:pt x="10" y="62"/>
                    <a:pt x="12" y="64"/>
                    <a:pt x="13" y="63"/>
                  </a:cubicBezTo>
                  <a:cubicBezTo>
                    <a:pt x="15" y="62"/>
                    <a:pt x="13" y="60"/>
                    <a:pt x="14" y="60"/>
                  </a:cubicBezTo>
                  <a:cubicBezTo>
                    <a:pt x="15" y="60"/>
                    <a:pt x="15" y="58"/>
                    <a:pt x="17" y="59"/>
                  </a:cubicBezTo>
                  <a:cubicBezTo>
                    <a:pt x="18" y="59"/>
                    <a:pt x="17" y="57"/>
                    <a:pt x="19" y="56"/>
                  </a:cubicBezTo>
                  <a:cubicBezTo>
                    <a:pt x="21" y="56"/>
                    <a:pt x="18" y="56"/>
                    <a:pt x="22" y="54"/>
                  </a:cubicBezTo>
                  <a:cubicBezTo>
                    <a:pt x="26" y="51"/>
                    <a:pt x="25" y="49"/>
                    <a:pt x="27" y="48"/>
                  </a:cubicBezTo>
                  <a:cubicBezTo>
                    <a:pt x="30" y="47"/>
                    <a:pt x="30" y="48"/>
                    <a:pt x="30" y="47"/>
                  </a:cubicBezTo>
                  <a:cubicBezTo>
                    <a:pt x="31" y="46"/>
                    <a:pt x="29" y="47"/>
                    <a:pt x="30" y="45"/>
                  </a:cubicBezTo>
                  <a:cubicBezTo>
                    <a:pt x="30" y="43"/>
                    <a:pt x="31" y="42"/>
                    <a:pt x="28" y="41"/>
                  </a:cubicBezTo>
                  <a:cubicBezTo>
                    <a:pt x="25" y="41"/>
                    <a:pt x="27" y="40"/>
                    <a:pt x="24" y="40"/>
                  </a:cubicBezTo>
                  <a:cubicBezTo>
                    <a:pt x="24" y="37"/>
                    <a:pt x="20" y="36"/>
                    <a:pt x="22" y="34"/>
                  </a:cubicBezTo>
                  <a:cubicBezTo>
                    <a:pt x="23" y="32"/>
                    <a:pt x="22" y="32"/>
                    <a:pt x="23" y="31"/>
                  </a:cubicBezTo>
                  <a:cubicBezTo>
                    <a:pt x="24" y="30"/>
                    <a:pt x="21" y="29"/>
                    <a:pt x="21" y="28"/>
                  </a:cubicBezTo>
                  <a:cubicBezTo>
                    <a:pt x="21" y="26"/>
                    <a:pt x="22" y="26"/>
                    <a:pt x="22" y="25"/>
                  </a:cubicBezTo>
                  <a:cubicBezTo>
                    <a:pt x="22" y="24"/>
                    <a:pt x="20" y="26"/>
                    <a:pt x="20" y="25"/>
                  </a:cubicBezTo>
                  <a:cubicBezTo>
                    <a:pt x="20" y="24"/>
                    <a:pt x="21" y="25"/>
                    <a:pt x="20" y="22"/>
                  </a:cubicBezTo>
                  <a:cubicBezTo>
                    <a:pt x="20" y="20"/>
                    <a:pt x="23" y="22"/>
                    <a:pt x="20" y="19"/>
                  </a:cubicBezTo>
                  <a:cubicBezTo>
                    <a:pt x="18" y="18"/>
                    <a:pt x="19" y="19"/>
                    <a:pt x="19" y="18"/>
                  </a:cubicBezTo>
                  <a:cubicBezTo>
                    <a:pt x="19" y="17"/>
                    <a:pt x="17" y="16"/>
                    <a:pt x="15" y="16"/>
                  </a:cubicBezTo>
                  <a:cubicBezTo>
                    <a:pt x="13" y="16"/>
                    <a:pt x="10" y="14"/>
                    <a:pt x="8" y="12"/>
                  </a:cubicBezTo>
                  <a:cubicBezTo>
                    <a:pt x="5" y="11"/>
                    <a:pt x="8" y="11"/>
                    <a:pt x="6" y="10"/>
                  </a:cubicBezTo>
                  <a:cubicBezTo>
                    <a:pt x="6" y="9"/>
                    <a:pt x="8" y="11"/>
                    <a:pt x="8" y="10"/>
                  </a:cubicBezTo>
                  <a:close/>
                  <a:moveTo>
                    <a:pt x="14" y="88"/>
                  </a:moveTo>
                  <a:cubicBezTo>
                    <a:pt x="14" y="87"/>
                    <a:pt x="13" y="87"/>
                    <a:pt x="13" y="87"/>
                  </a:cubicBezTo>
                  <a:cubicBezTo>
                    <a:pt x="13" y="88"/>
                    <a:pt x="14" y="88"/>
                    <a:pt x="14" y="88"/>
                  </a:cubicBezTo>
                  <a:close/>
                  <a:moveTo>
                    <a:pt x="12" y="86"/>
                  </a:moveTo>
                  <a:cubicBezTo>
                    <a:pt x="11" y="86"/>
                    <a:pt x="12" y="87"/>
                    <a:pt x="12" y="87"/>
                  </a:cubicBezTo>
                  <a:cubicBezTo>
                    <a:pt x="13" y="87"/>
                    <a:pt x="12" y="86"/>
                    <a:pt x="12" y="86"/>
                  </a:cubicBezTo>
                  <a:close/>
                  <a:moveTo>
                    <a:pt x="11" y="89"/>
                  </a:moveTo>
                  <a:cubicBezTo>
                    <a:pt x="11" y="88"/>
                    <a:pt x="10" y="88"/>
                    <a:pt x="10" y="89"/>
                  </a:cubicBezTo>
                  <a:cubicBezTo>
                    <a:pt x="10" y="89"/>
                    <a:pt x="11" y="89"/>
                    <a:pt x="11" y="89"/>
                  </a:cubicBezTo>
                  <a:close/>
                  <a:moveTo>
                    <a:pt x="13" y="88"/>
                  </a:moveTo>
                  <a:cubicBezTo>
                    <a:pt x="13" y="88"/>
                    <a:pt x="12" y="88"/>
                    <a:pt x="12" y="89"/>
                  </a:cubicBezTo>
                  <a:cubicBezTo>
                    <a:pt x="13" y="89"/>
                    <a:pt x="13" y="89"/>
                    <a:pt x="13" y="88"/>
                  </a:cubicBezTo>
                  <a:close/>
                  <a:moveTo>
                    <a:pt x="12" y="88"/>
                  </a:moveTo>
                  <a:cubicBezTo>
                    <a:pt x="12" y="88"/>
                    <a:pt x="11" y="88"/>
                    <a:pt x="11" y="89"/>
                  </a:cubicBezTo>
                  <a:cubicBezTo>
                    <a:pt x="11" y="89"/>
                    <a:pt x="12" y="89"/>
                    <a:pt x="12" y="88"/>
                  </a:cubicBezTo>
                  <a:close/>
                  <a:moveTo>
                    <a:pt x="3" y="89"/>
                  </a:moveTo>
                  <a:cubicBezTo>
                    <a:pt x="2" y="89"/>
                    <a:pt x="3" y="90"/>
                    <a:pt x="3" y="90"/>
                  </a:cubicBezTo>
                  <a:cubicBezTo>
                    <a:pt x="4" y="90"/>
                    <a:pt x="3" y="89"/>
                    <a:pt x="3" y="89"/>
                  </a:cubicBezTo>
                  <a:close/>
                  <a:moveTo>
                    <a:pt x="2" y="89"/>
                  </a:moveTo>
                  <a:cubicBezTo>
                    <a:pt x="3" y="89"/>
                    <a:pt x="2" y="88"/>
                    <a:pt x="3" y="88"/>
                  </a:cubicBezTo>
                  <a:cubicBezTo>
                    <a:pt x="3" y="88"/>
                    <a:pt x="3" y="89"/>
                    <a:pt x="4" y="88"/>
                  </a:cubicBezTo>
                  <a:cubicBezTo>
                    <a:pt x="4" y="87"/>
                    <a:pt x="4" y="87"/>
                    <a:pt x="2" y="87"/>
                  </a:cubicBezTo>
                  <a:cubicBezTo>
                    <a:pt x="0" y="86"/>
                    <a:pt x="2" y="87"/>
                    <a:pt x="2" y="88"/>
                  </a:cubicBezTo>
                  <a:cubicBezTo>
                    <a:pt x="1" y="89"/>
                    <a:pt x="1" y="87"/>
                    <a:pt x="1" y="87"/>
                  </a:cubicBezTo>
                  <a:cubicBezTo>
                    <a:pt x="1" y="88"/>
                    <a:pt x="0" y="88"/>
                    <a:pt x="0" y="88"/>
                  </a:cubicBezTo>
                  <a:cubicBezTo>
                    <a:pt x="0" y="89"/>
                    <a:pt x="0" y="88"/>
                    <a:pt x="0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" y="89"/>
                    <a:pt x="2" y="90"/>
                    <a:pt x="2" y="89"/>
                  </a:cubicBezTo>
                  <a:close/>
                  <a:moveTo>
                    <a:pt x="29" y="47"/>
                  </a:moveTo>
                  <a:cubicBezTo>
                    <a:pt x="30" y="46"/>
                    <a:pt x="29" y="46"/>
                    <a:pt x="27" y="46"/>
                  </a:cubicBezTo>
                  <a:cubicBezTo>
                    <a:pt x="26" y="46"/>
                    <a:pt x="26" y="47"/>
                    <a:pt x="27" y="47"/>
                  </a:cubicBezTo>
                  <a:cubicBezTo>
                    <a:pt x="28" y="47"/>
                    <a:pt x="28" y="47"/>
                    <a:pt x="29" y="47"/>
                  </a:cubicBezTo>
                  <a:close/>
                  <a:moveTo>
                    <a:pt x="10" y="62"/>
                  </a:moveTo>
                  <a:cubicBezTo>
                    <a:pt x="10" y="62"/>
                    <a:pt x="9" y="62"/>
                    <a:pt x="9" y="62"/>
                  </a:cubicBezTo>
                  <a:cubicBezTo>
                    <a:pt x="9" y="62"/>
                    <a:pt x="8" y="62"/>
                    <a:pt x="9" y="63"/>
                  </a:cubicBezTo>
                  <a:cubicBezTo>
                    <a:pt x="9" y="63"/>
                    <a:pt x="10" y="63"/>
                    <a:pt x="10" y="6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0" name="Freeform 20246">
              <a:extLst>
                <a:ext uri="{FF2B5EF4-FFF2-40B4-BE49-F238E27FC236}">
                  <a16:creationId xmlns:a16="http://schemas.microsoft.com/office/drawing/2014/main" id="{339E66FF-6F9A-4DA9-AA2C-A3E68E3EF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9974" y="1473071"/>
              <a:ext cx="627808" cy="967472"/>
            </a:xfrm>
            <a:custGeom>
              <a:avLst/>
              <a:gdLst/>
              <a:ahLst/>
              <a:cxnLst>
                <a:cxn ang="0">
                  <a:pos x="38" y="19"/>
                </a:cxn>
                <a:cxn ang="0">
                  <a:pos x="61" y="20"/>
                </a:cxn>
                <a:cxn ang="0">
                  <a:pos x="73" y="29"/>
                </a:cxn>
                <a:cxn ang="0">
                  <a:pos x="37" y="26"/>
                </a:cxn>
                <a:cxn ang="0">
                  <a:pos x="98" y="27"/>
                </a:cxn>
                <a:cxn ang="0">
                  <a:pos x="113" y="6"/>
                </a:cxn>
                <a:cxn ang="0">
                  <a:pos x="71" y="8"/>
                </a:cxn>
                <a:cxn ang="0">
                  <a:pos x="132" y="111"/>
                </a:cxn>
                <a:cxn ang="0">
                  <a:pos x="130" y="102"/>
                </a:cxn>
                <a:cxn ang="0">
                  <a:pos x="121" y="98"/>
                </a:cxn>
                <a:cxn ang="0">
                  <a:pos x="110" y="104"/>
                </a:cxn>
                <a:cxn ang="0">
                  <a:pos x="105" y="99"/>
                </a:cxn>
                <a:cxn ang="0">
                  <a:pos x="96" y="107"/>
                </a:cxn>
                <a:cxn ang="0">
                  <a:pos x="89" y="109"/>
                </a:cxn>
                <a:cxn ang="0">
                  <a:pos x="79" y="111"/>
                </a:cxn>
                <a:cxn ang="0">
                  <a:pos x="70" y="116"/>
                </a:cxn>
                <a:cxn ang="0">
                  <a:pos x="60" y="125"/>
                </a:cxn>
                <a:cxn ang="0">
                  <a:pos x="53" y="129"/>
                </a:cxn>
                <a:cxn ang="0">
                  <a:pos x="57" y="135"/>
                </a:cxn>
                <a:cxn ang="0">
                  <a:pos x="44" y="141"/>
                </a:cxn>
                <a:cxn ang="0">
                  <a:pos x="42" y="150"/>
                </a:cxn>
                <a:cxn ang="0">
                  <a:pos x="37" y="158"/>
                </a:cxn>
                <a:cxn ang="0">
                  <a:pos x="33" y="165"/>
                </a:cxn>
                <a:cxn ang="0">
                  <a:pos x="25" y="166"/>
                </a:cxn>
                <a:cxn ang="0">
                  <a:pos x="10" y="175"/>
                </a:cxn>
                <a:cxn ang="0">
                  <a:pos x="3" y="182"/>
                </a:cxn>
                <a:cxn ang="0">
                  <a:pos x="4" y="188"/>
                </a:cxn>
                <a:cxn ang="0">
                  <a:pos x="8" y="195"/>
                </a:cxn>
                <a:cxn ang="0">
                  <a:pos x="5" y="206"/>
                </a:cxn>
                <a:cxn ang="0">
                  <a:pos x="24" y="208"/>
                </a:cxn>
                <a:cxn ang="0">
                  <a:pos x="33" y="204"/>
                </a:cxn>
                <a:cxn ang="0">
                  <a:pos x="41" y="184"/>
                </a:cxn>
                <a:cxn ang="0">
                  <a:pos x="52" y="150"/>
                </a:cxn>
                <a:cxn ang="0">
                  <a:pos x="70" y="122"/>
                </a:cxn>
                <a:cxn ang="0">
                  <a:pos x="101" y="119"/>
                </a:cxn>
                <a:cxn ang="0">
                  <a:pos x="127" y="117"/>
                </a:cxn>
                <a:cxn ang="0">
                  <a:pos x="98" y="105"/>
                </a:cxn>
                <a:cxn ang="0">
                  <a:pos x="94" y="102"/>
                </a:cxn>
                <a:cxn ang="0">
                  <a:pos x="79" y="106"/>
                </a:cxn>
                <a:cxn ang="0">
                  <a:pos x="86" y="109"/>
                </a:cxn>
                <a:cxn ang="0">
                  <a:pos x="76" y="108"/>
                </a:cxn>
                <a:cxn ang="0">
                  <a:pos x="74" y="108"/>
                </a:cxn>
                <a:cxn ang="0">
                  <a:pos x="74" y="112"/>
                </a:cxn>
                <a:cxn ang="0">
                  <a:pos x="65" y="114"/>
                </a:cxn>
                <a:cxn ang="0">
                  <a:pos x="66" y="119"/>
                </a:cxn>
                <a:cxn ang="0">
                  <a:pos x="54" y="123"/>
                </a:cxn>
                <a:cxn ang="0">
                  <a:pos x="54" y="119"/>
                </a:cxn>
                <a:cxn ang="0">
                  <a:pos x="58" y="118"/>
                </a:cxn>
                <a:cxn ang="0">
                  <a:pos x="59" y="121"/>
                </a:cxn>
                <a:cxn ang="0">
                  <a:pos x="61" y="122"/>
                </a:cxn>
                <a:cxn ang="0">
                  <a:pos x="50" y="124"/>
                </a:cxn>
                <a:cxn ang="0">
                  <a:pos x="46" y="126"/>
                </a:cxn>
                <a:cxn ang="0">
                  <a:pos x="58" y="127"/>
                </a:cxn>
                <a:cxn ang="0">
                  <a:pos x="41" y="146"/>
                </a:cxn>
                <a:cxn ang="0">
                  <a:pos x="37" y="148"/>
                </a:cxn>
                <a:cxn ang="0">
                  <a:pos x="35" y="158"/>
                </a:cxn>
                <a:cxn ang="0">
                  <a:pos x="34" y="157"/>
                </a:cxn>
                <a:cxn ang="0">
                  <a:pos x="19" y="166"/>
                </a:cxn>
                <a:cxn ang="0">
                  <a:pos x="18" y="170"/>
                </a:cxn>
                <a:cxn ang="0">
                  <a:pos x="6" y="178"/>
                </a:cxn>
                <a:cxn ang="0">
                  <a:pos x="2" y="187"/>
                </a:cxn>
                <a:cxn ang="0">
                  <a:pos x="3" y="204"/>
                </a:cxn>
                <a:cxn ang="0">
                  <a:pos x="2" y="195"/>
                </a:cxn>
              </a:cxnLst>
              <a:rect l="0" t="0" r="r" b="b"/>
              <a:pathLst>
                <a:path w="139" h="214">
                  <a:moveTo>
                    <a:pt x="62" y="44"/>
                  </a:moveTo>
                  <a:cubicBezTo>
                    <a:pt x="55" y="42"/>
                    <a:pt x="58" y="40"/>
                    <a:pt x="53" y="38"/>
                  </a:cubicBezTo>
                  <a:cubicBezTo>
                    <a:pt x="47" y="36"/>
                    <a:pt x="48" y="35"/>
                    <a:pt x="53" y="34"/>
                  </a:cubicBezTo>
                  <a:cubicBezTo>
                    <a:pt x="59" y="33"/>
                    <a:pt x="65" y="30"/>
                    <a:pt x="55" y="31"/>
                  </a:cubicBezTo>
                  <a:cubicBezTo>
                    <a:pt x="45" y="32"/>
                    <a:pt x="44" y="31"/>
                    <a:pt x="53" y="28"/>
                  </a:cubicBezTo>
                  <a:cubicBezTo>
                    <a:pt x="61" y="26"/>
                    <a:pt x="67" y="24"/>
                    <a:pt x="60" y="24"/>
                  </a:cubicBezTo>
                  <a:cubicBezTo>
                    <a:pt x="53" y="24"/>
                    <a:pt x="59" y="21"/>
                    <a:pt x="53" y="24"/>
                  </a:cubicBezTo>
                  <a:cubicBezTo>
                    <a:pt x="48" y="27"/>
                    <a:pt x="46" y="30"/>
                    <a:pt x="41" y="25"/>
                  </a:cubicBezTo>
                  <a:cubicBezTo>
                    <a:pt x="36" y="19"/>
                    <a:pt x="34" y="20"/>
                    <a:pt x="38" y="19"/>
                  </a:cubicBezTo>
                  <a:cubicBezTo>
                    <a:pt x="41" y="19"/>
                    <a:pt x="37" y="19"/>
                    <a:pt x="38" y="17"/>
                  </a:cubicBezTo>
                  <a:cubicBezTo>
                    <a:pt x="39" y="14"/>
                    <a:pt x="36" y="20"/>
                    <a:pt x="34" y="17"/>
                  </a:cubicBezTo>
                  <a:cubicBezTo>
                    <a:pt x="32" y="14"/>
                    <a:pt x="30" y="14"/>
                    <a:pt x="34" y="11"/>
                  </a:cubicBezTo>
                  <a:cubicBezTo>
                    <a:pt x="39" y="8"/>
                    <a:pt x="37" y="12"/>
                    <a:pt x="40" y="11"/>
                  </a:cubicBezTo>
                  <a:cubicBezTo>
                    <a:pt x="42" y="9"/>
                    <a:pt x="41" y="12"/>
                    <a:pt x="45" y="10"/>
                  </a:cubicBezTo>
                  <a:cubicBezTo>
                    <a:pt x="50" y="9"/>
                    <a:pt x="50" y="11"/>
                    <a:pt x="46" y="12"/>
                  </a:cubicBezTo>
                  <a:cubicBezTo>
                    <a:pt x="42" y="13"/>
                    <a:pt x="47" y="12"/>
                    <a:pt x="48" y="16"/>
                  </a:cubicBezTo>
                  <a:cubicBezTo>
                    <a:pt x="50" y="19"/>
                    <a:pt x="48" y="12"/>
                    <a:pt x="51" y="11"/>
                  </a:cubicBezTo>
                  <a:cubicBezTo>
                    <a:pt x="55" y="10"/>
                    <a:pt x="59" y="20"/>
                    <a:pt x="61" y="20"/>
                  </a:cubicBezTo>
                  <a:cubicBezTo>
                    <a:pt x="64" y="20"/>
                    <a:pt x="55" y="11"/>
                    <a:pt x="59" y="9"/>
                  </a:cubicBezTo>
                  <a:cubicBezTo>
                    <a:pt x="62" y="6"/>
                    <a:pt x="61" y="9"/>
                    <a:pt x="65" y="9"/>
                  </a:cubicBezTo>
                  <a:cubicBezTo>
                    <a:pt x="68" y="9"/>
                    <a:pt x="68" y="10"/>
                    <a:pt x="70" y="11"/>
                  </a:cubicBezTo>
                  <a:cubicBezTo>
                    <a:pt x="71" y="11"/>
                    <a:pt x="68" y="12"/>
                    <a:pt x="69" y="15"/>
                  </a:cubicBezTo>
                  <a:cubicBezTo>
                    <a:pt x="70" y="17"/>
                    <a:pt x="69" y="11"/>
                    <a:pt x="73" y="13"/>
                  </a:cubicBezTo>
                  <a:cubicBezTo>
                    <a:pt x="76" y="15"/>
                    <a:pt x="72" y="18"/>
                    <a:pt x="77" y="17"/>
                  </a:cubicBezTo>
                  <a:cubicBezTo>
                    <a:pt x="81" y="17"/>
                    <a:pt x="78" y="18"/>
                    <a:pt x="84" y="20"/>
                  </a:cubicBezTo>
                  <a:cubicBezTo>
                    <a:pt x="90" y="21"/>
                    <a:pt x="90" y="22"/>
                    <a:pt x="81" y="23"/>
                  </a:cubicBezTo>
                  <a:cubicBezTo>
                    <a:pt x="72" y="23"/>
                    <a:pt x="79" y="28"/>
                    <a:pt x="73" y="29"/>
                  </a:cubicBezTo>
                  <a:cubicBezTo>
                    <a:pt x="68" y="31"/>
                    <a:pt x="76" y="33"/>
                    <a:pt x="70" y="35"/>
                  </a:cubicBezTo>
                  <a:cubicBezTo>
                    <a:pt x="63" y="37"/>
                    <a:pt x="69" y="46"/>
                    <a:pt x="62" y="44"/>
                  </a:cubicBezTo>
                  <a:close/>
                  <a:moveTo>
                    <a:pt x="86" y="27"/>
                  </a:moveTo>
                  <a:cubicBezTo>
                    <a:pt x="89" y="26"/>
                    <a:pt x="92" y="27"/>
                    <a:pt x="92" y="25"/>
                  </a:cubicBezTo>
                  <a:cubicBezTo>
                    <a:pt x="91" y="23"/>
                    <a:pt x="88" y="23"/>
                    <a:pt x="85" y="24"/>
                  </a:cubicBezTo>
                  <a:cubicBezTo>
                    <a:pt x="82" y="25"/>
                    <a:pt x="80" y="24"/>
                    <a:pt x="83" y="26"/>
                  </a:cubicBezTo>
                  <a:cubicBezTo>
                    <a:pt x="85" y="27"/>
                    <a:pt x="83" y="28"/>
                    <a:pt x="86" y="27"/>
                  </a:cubicBezTo>
                  <a:close/>
                  <a:moveTo>
                    <a:pt x="33" y="24"/>
                  </a:moveTo>
                  <a:cubicBezTo>
                    <a:pt x="34" y="27"/>
                    <a:pt x="33" y="23"/>
                    <a:pt x="37" y="26"/>
                  </a:cubicBezTo>
                  <a:cubicBezTo>
                    <a:pt x="42" y="29"/>
                    <a:pt x="38" y="24"/>
                    <a:pt x="36" y="24"/>
                  </a:cubicBezTo>
                  <a:cubicBezTo>
                    <a:pt x="34" y="24"/>
                    <a:pt x="34" y="19"/>
                    <a:pt x="31" y="20"/>
                  </a:cubicBezTo>
                  <a:cubicBezTo>
                    <a:pt x="30" y="20"/>
                    <a:pt x="31" y="21"/>
                    <a:pt x="33" y="24"/>
                  </a:cubicBezTo>
                  <a:close/>
                  <a:moveTo>
                    <a:pt x="86" y="33"/>
                  </a:moveTo>
                  <a:cubicBezTo>
                    <a:pt x="83" y="36"/>
                    <a:pt x="86" y="35"/>
                    <a:pt x="91" y="35"/>
                  </a:cubicBezTo>
                  <a:cubicBezTo>
                    <a:pt x="96" y="34"/>
                    <a:pt x="89" y="39"/>
                    <a:pt x="96" y="36"/>
                  </a:cubicBezTo>
                  <a:cubicBezTo>
                    <a:pt x="100" y="35"/>
                    <a:pt x="107" y="32"/>
                    <a:pt x="104" y="31"/>
                  </a:cubicBezTo>
                  <a:cubicBezTo>
                    <a:pt x="102" y="30"/>
                    <a:pt x="102" y="32"/>
                    <a:pt x="98" y="30"/>
                  </a:cubicBezTo>
                  <a:cubicBezTo>
                    <a:pt x="94" y="28"/>
                    <a:pt x="101" y="28"/>
                    <a:pt x="98" y="27"/>
                  </a:cubicBezTo>
                  <a:cubicBezTo>
                    <a:pt x="95" y="26"/>
                    <a:pt x="80" y="27"/>
                    <a:pt x="88" y="30"/>
                  </a:cubicBezTo>
                  <a:cubicBezTo>
                    <a:pt x="89" y="31"/>
                    <a:pt x="89" y="31"/>
                    <a:pt x="86" y="33"/>
                  </a:cubicBezTo>
                  <a:close/>
                  <a:moveTo>
                    <a:pt x="86" y="10"/>
                  </a:moveTo>
                  <a:cubicBezTo>
                    <a:pt x="92" y="10"/>
                    <a:pt x="89" y="11"/>
                    <a:pt x="81" y="12"/>
                  </a:cubicBezTo>
                  <a:cubicBezTo>
                    <a:pt x="73" y="14"/>
                    <a:pt x="85" y="15"/>
                    <a:pt x="91" y="15"/>
                  </a:cubicBezTo>
                  <a:cubicBezTo>
                    <a:pt x="96" y="15"/>
                    <a:pt x="99" y="20"/>
                    <a:pt x="103" y="16"/>
                  </a:cubicBezTo>
                  <a:cubicBezTo>
                    <a:pt x="107" y="13"/>
                    <a:pt x="106" y="16"/>
                    <a:pt x="110" y="15"/>
                  </a:cubicBezTo>
                  <a:cubicBezTo>
                    <a:pt x="114" y="14"/>
                    <a:pt x="108" y="13"/>
                    <a:pt x="116" y="10"/>
                  </a:cubicBezTo>
                  <a:cubicBezTo>
                    <a:pt x="121" y="9"/>
                    <a:pt x="116" y="6"/>
                    <a:pt x="113" y="6"/>
                  </a:cubicBezTo>
                  <a:cubicBezTo>
                    <a:pt x="111" y="7"/>
                    <a:pt x="108" y="5"/>
                    <a:pt x="103" y="4"/>
                  </a:cubicBezTo>
                  <a:cubicBezTo>
                    <a:pt x="98" y="4"/>
                    <a:pt x="101" y="7"/>
                    <a:pt x="98" y="6"/>
                  </a:cubicBezTo>
                  <a:cubicBezTo>
                    <a:pt x="95" y="6"/>
                    <a:pt x="99" y="4"/>
                    <a:pt x="97" y="3"/>
                  </a:cubicBezTo>
                  <a:cubicBezTo>
                    <a:pt x="96" y="2"/>
                    <a:pt x="93" y="2"/>
                    <a:pt x="93" y="6"/>
                  </a:cubicBezTo>
                  <a:cubicBezTo>
                    <a:pt x="93" y="9"/>
                    <a:pt x="92" y="9"/>
                    <a:pt x="90" y="6"/>
                  </a:cubicBezTo>
                  <a:cubicBezTo>
                    <a:pt x="88" y="3"/>
                    <a:pt x="89" y="7"/>
                    <a:pt x="81" y="4"/>
                  </a:cubicBezTo>
                  <a:cubicBezTo>
                    <a:pt x="73" y="0"/>
                    <a:pt x="83" y="8"/>
                    <a:pt x="77" y="5"/>
                  </a:cubicBezTo>
                  <a:cubicBezTo>
                    <a:pt x="70" y="2"/>
                    <a:pt x="79" y="8"/>
                    <a:pt x="74" y="6"/>
                  </a:cubicBezTo>
                  <a:cubicBezTo>
                    <a:pt x="69" y="5"/>
                    <a:pt x="68" y="7"/>
                    <a:pt x="71" y="8"/>
                  </a:cubicBezTo>
                  <a:cubicBezTo>
                    <a:pt x="74" y="10"/>
                    <a:pt x="69" y="8"/>
                    <a:pt x="74" y="11"/>
                  </a:cubicBezTo>
                  <a:cubicBezTo>
                    <a:pt x="77" y="13"/>
                    <a:pt x="79" y="10"/>
                    <a:pt x="86" y="10"/>
                  </a:cubicBezTo>
                  <a:close/>
                  <a:moveTo>
                    <a:pt x="129" y="115"/>
                  </a:moveTo>
                  <a:cubicBezTo>
                    <a:pt x="129" y="114"/>
                    <a:pt x="132" y="114"/>
                    <a:pt x="133" y="113"/>
                  </a:cubicBezTo>
                  <a:cubicBezTo>
                    <a:pt x="134" y="112"/>
                    <a:pt x="133" y="112"/>
                    <a:pt x="135" y="112"/>
                  </a:cubicBezTo>
                  <a:cubicBezTo>
                    <a:pt x="136" y="113"/>
                    <a:pt x="138" y="113"/>
                    <a:pt x="137" y="111"/>
                  </a:cubicBezTo>
                  <a:cubicBezTo>
                    <a:pt x="137" y="111"/>
                    <a:pt x="137" y="111"/>
                    <a:pt x="137" y="110"/>
                  </a:cubicBezTo>
                  <a:cubicBezTo>
                    <a:pt x="135" y="110"/>
                    <a:pt x="135" y="111"/>
                    <a:pt x="134" y="110"/>
                  </a:cubicBezTo>
                  <a:cubicBezTo>
                    <a:pt x="133" y="109"/>
                    <a:pt x="133" y="111"/>
                    <a:pt x="132" y="111"/>
                  </a:cubicBezTo>
                  <a:cubicBezTo>
                    <a:pt x="131" y="111"/>
                    <a:pt x="130" y="111"/>
                    <a:pt x="131" y="111"/>
                  </a:cubicBezTo>
                  <a:cubicBezTo>
                    <a:pt x="131" y="110"/>
                    <a:pt x="132" y="109"/>
                    <a:pt x="129" y="108"/>
                  </a:cubicBezTo>
                  <a:cubicBezTo>
                    <a:pt x="127" y="108"/>
                    <a:pt x="127" y="107"/>
                    <a:pt x="126" y="107"/>
                  </a:cubicBezTo>
                  <a:cubicBezTo>
                    <a:pt x="124" y="107"/>
                    <a:pt x="125" y="106"/>
                    <a:pt x="130" y="108"/>
                  </a:cubicBezTo>
                  <a:cubicBezTo>
                    <a:pt x="134" y="109"/>
                    <a:pt x="134" y="106"/>
                    <a:pt x="136" y="106"/>
                  </a:cubicBezTo>
                  <a:cubicBezTo>
                    <a:pt x="138" y="106"/>
                    <a:pt x="139" y="104"/>
                    <a:pt x="137" y="104"/>
                  </a:cubicBezTo>
                  <a:cubicBezTo>
                    <a:pt x="135" y="104"/>
                    <a:pt x="136" y="103"/>
                    <a:pt x="135" y="103"/>
                  </a:cubicBezTo>
                  <a:cubicBezTo>
                    <a:pt x="133" y="103"/>
                    <a:pt x="134" y="101"/>
                    <a:pt x="132" y="102"/>
                  </a:cubicBezTo>
                  <a:cubicBezTo>
                    <a:pt x="131" y="103"/>
                    <a:pt x="132" y="101"/>
                    <a:pt x="130" y="102"/>
                  </a:cubicBezTo>
                  <a:cubicBezTo>
                    <a:pt x="128" y="102"/>
                    <a:pt x="130" y="101"/>
                    <a:pt x="128" y="100"/>
                  </a:cubicBezTo>
                  <a:cubicBezTo>
                    <a:pt x="125" y="100"/>
                    <a:pt x="124" y="102"/>
                    <a:pt x="124" y="104"/>
                  </a:cubicBezTo>
                  <a:cubicBezTo>
                    <a:pt x="125" y="105"/>
                    <a:pt x="124" y="103"/>
                    <a:pt x="123" y="104"/>
                  </a:cubicBezTo>
                  <a:cubicBezTo>
                    <a:pt x="122" y="104"/>
                    <a:pt x="121" y="104"/>
                    <a:pt x="122" y="103"/>
                  </a:cubicBezTo>
                  <a:cubicBezTo>
                    <a:pt x="124" y="102"/>
                    <a:pt x="124" y="101"/>
                    <a:pt x="123" y="102"/>
                  </a:cubicBezTo>
                  <a:cubicBezTo>
                    <a:pt x="122" y="102"/>
                    <a:pt x="122" y="102"/>
                    <a:pt x="122" y="101"/>
                  </a:cubicBezTo>
                  <a:cubicBezTo>
                    <a:pt x="123" y="101"/>
                    <a:pt x="125" y="100"/>
                    <a:pt x="125" y="99"/>
                  </a:cubicBezTo>
                  <a:cubicBezTo>
                    <a:pt x="125" y="98"/>
                    <a:pt x="123" y="100"/>
                    <a:pt x="123" y="99"/>
                  </a:cubicBezTo>
                  <a:cubicBezTo>
                    <a:pt x="123" y="98"/>
                    <a:pt x="122" y="99"/>
                    <a:pt x="121" y="98"/>
                  </a:cubicBezTo>
                  <a:cubicBezTo>
                    <a:pt x="119" y="97"/>
                    <a:pt x="120" y="99"/>
                    <a:pt x="119" y="99"/>
                  </a:cubicBezTo>
                  <a:cubicBezTo>
                    <a:pt x="118" y="98"/>
                    <a:pt x="117" y="100"/>
                    <a:pt x="118" y="100"/>
                  </a:cubicBezTo>
                  <a:cubicBezTo>
                    <a:pt x="120" y="100"/>
                    <a:pt x="118" y="101"/>
                    <a:pt x="118" y="101"/>
                  </a:cubicBezTo>
                  <a:cubicBezTo>
                    <a:pt x="119" y="101"/>
                    <a:pt x="117" y="101"/>
                    <a:pt x="117" y="102"/>
                  </a:cubicBezTo>
                  <a:cubicBezTo>
                    <a:pt x="117" y="103"/>
                    <a:pt x="116" y="102"/>
                    <a:pt x="117" y="103"/>
                  </a:cubicBezTo>
                  <a:cubicBezTo>
                    <a:pt x="117" y="104"/>
                    <a:pt x="117" y="104"/>
                    <a:pt x="115" y="105"/>
                  </a:cubicBezTo>
                  <a:cubicBezTo>
                    <a:pt x="113" y="106"/>
                    <a:pt x="115" y="103"/>
                    <a:pt x="115" y="102"/>
                  </a:cubicBezTo>
                  <a:cubicBezTo>
                    <a:pt x="115" y="102"/>
                    <a:pt x="116" y="100"/>
                    <a:pt x="115" y="100"/>
                  </a:cubicBezTo>
                  <a:cubicBezTo>
                    <a:pt x="114" y="99"/>
                    <a:pt x="111" y="102"/>
                    <a:pt x="110" y="104"/>
                  </a:cubicBezTo>
                  <a:cubicBezTo>
                    <a:pt x="108" y="106"/>
                    <a:pt x="110" y="105"/>
                    <a:pt x="108" y="107"/>
                  </a:cubicBezTo>
                  <a:cubicBezTo>
                    <a:pt x="107" y="108"/>
                    <a:pt x="107" y="107"/>
                    <a:pt x="107" y="107"/>
                  </a:cubicBezTo>
                  <a:cubicBezTo>
                    <a:pt x="106" y="108"/>
                    <a:pt x="105" y="107"/>
                    <a:pt x="106" y="106"/>
                  </a:cubicBezTo>
                  <a:cubicBezTo>
                    <a:pt x="108" y="105"/>
                    <a:pt x="107" y="105"/>
                    <a:pt x="107" y="105"/>
                  </a:cubicBezTo>
                  <a:cubicBezTo>
                    <a:pt x="109" y="103"/>
                    <a:pt x="106" y="104"/>
                    <a:pt x="109" y="102"/>
                  </a:cubicBezTo>
                  <a:cubicBezTo>
                    <a:pt x="111" y="100"/>
                    <a:pt x="112" y="100"/>
                    <a:pt x="110" y="100"/>
                  </a:cubicBezTo>
                  <a:cubicBezTo>
                    <a:pt x="108" y="100"/>
                    <a:pt x="108" y="98"/>
                    <a:pt x="108" y="100"/>
                  </a:cubicBezTo>
                  <a:cubicBezTo>
                    <a:pt x="108" y="102"/>
                    <a:pt x="108" y="100"/>
                    <a:pt x="107" y="100"/>
                  </a:cubicBezTo>
                  <a:cubicBezTo>
                    <a:pt x="106" y="99"/>
                    <a:pt x="106" y="100"/>
                    <a:pt x="105" y="99"/>
                  </a:cubicBezTo>
                  <a:cubicBezTo>
                    <a:pt x="105" y="99"/>
                    <a:pt x="104" y="99"/>
                    <a:pt x="104" y="100"/>
                  </a:cubicBezTo>
                  <a:cubicBezTo>
                    <a:pt x="105" y="100"/>
                    <a:pt x="105" y="101"/>
                    <a:pt x="104" y="101"/>
                  </a:cubicBezTo>
                  <a:cubicBezTo>
                    <a:pt x="102" y="100"/>
                    <a:pt x="102" y="101"/>
                    <a:pt x="104" y="101"/>
                  </a:cubicBezTo>
                  <a:cubicBezTo>
                    <a:pt x="106" y="102"/>
                    <a:pt x="106" y="103"/>
                    <a:pt x="104" y="102"/>
                  </a:cubicBezTo>
                  <a:cubicBezTo>
                    <a:pt x="102" y="101"/>
                    <a:pt x="104" y="102"/>
                    <a:pt x="101" y="104"/>
                  </a:cubicBezTo>
                  <a:cubicBezTo>
                    <a:pt x="97" y="105"/>
                    <a:pt x="100" y="105"/>
                    <a:pt x="98" y="106"/>
                  </a:cubicBezTo>
                  <a:cubicBezTo>
                    <a:pt x="96" y="107"/>
                    <a:pt x="99" y="107"/>
                    <a:pt x="97" y="107"/>
                  </a:cubicBezTo>
                  <a:cubicBezTo>
                    <a:pt x="96" y="108"/>
                    <a:pt x="99" y="108"/>
                    <a:pt x="98" y="109"/>
                  </a:cubicBezTo>
                  <a:cubicBezTo>
                    <a:pt x="98" y="109"/>
                    <a:pt x="95" y="109"/>
                    <a:pt x="96" y="107"/>
                  </a:cubicBezTo>
                  <a:cubicBezTo>
                    <a:pt x="97" y="106"/>
                    <a:pt x="94" y="106"/>
                    <a:pt x="93" y="106"/>
                  </a:cubicBezTo>
                  <a:cubicBezTo>
                    <a:pt x="92" y="106"/>
                    <a:pt x="92" y="105"/>
                    <a:pt x="92" y="106"/>
                  </a:cubicBezTo>
                  <a:cubicBezTo>
                    <a:pt x="91" y="106"/>
                    <a:pt x="90" y="104"/>
                    <a:pt x="90" y="106"/>
                  </a:cubicBezTo>
                  <a:cubicBezTo>
                    <a:pt x="90" y="108"/>
                    <a:pt x="89" y="105"/>
                    <a:pt x="88" y="106"/>
                  </a:cubicBezTo>
                  <a:cubicBezTo>
                    <a:pt x="86" y="107"/>
                    <a:pt x="88" y="107"/>
                    <a:pt x="88" y="107"/>
                  </a:cubicBezTo>
                  <a:cubicBezTo>
                    <a:pt x="88" y="108"/>
                    <a:pt x="89" y="107"/>
                    <a:pt x="90" y="108"/>
                  </a:cubicBezTo>
                  <a:cubicBezTo>
                    <a:pt x="90" y="108"/>
                    <a:pt x="91" y="108"/>
                    <a:pt x="91" y="109"/>
                  </a:cubicBezTo>
                  <a:cubicBezTo>
                    <a:pt x="90" y="109"/>
                    <a:pt x="90" y="109"/>
                    <a:pt x="91" y="110"/>
                  </a:cubicBezTo>
                  <a:cubicBezTo>
                    <a:pt x="92" y="111"/>
                    <a:pt x="91" y="111"/>
                    <a:pt x="89" y="109"/>
                  </a:cubicBezTo>
                  <a:cubicBezTo>
                    <a:pt x="87" y="108"/>
                    <a:pt x="86" y="108"/>
                    <a:pt x="87" y="109"/>
                  </a:cubicBezTo>
                  <a:cubicBezTo>
                    <a:pt x="87" y="109"/>
                    <a:pt x="86" y="110"/>
                    <a:pt x="86" y="109"/>
                  </a:cubicBezTo>
                  <a:cubicBezTo>
                    <a:pt x="86" y="108"/>
                    <a:pt x="84" y="110"/>
                    <a:pt x="83" y="110"/>
                  </a:cubicBezTo>
                  <a:cubicBezTo>
                    <a:pt x="83" y="111"/>
                    <a:pt x="84" y="113"/>
                    <a:pt x="80" y="115"/>
                  </a:cubicBezTo>
                  <a:cubicBezTo>
                    <a:pt x="82" y="113"/>
                    <a:pt x="82" y="111"/>
                    <a:pt x="82" y="109"/>
                  </a:cubicBezTo>
                  <a:cubicBezTo>
                    <a:pt x="82" y="108"/>
                    <a:pt x="82" y="110"/>
                    <a:pt x="81" y="109"/>
                  </a:cubicBezTo>
                  <a:cubicBezTo>
                    <a:pt x="81" y="109"/>
                    <a:pt x="81" y="109"/>
                    <a:pt x="80" y="110"/>
                  </a:cubicBezTo>
                  <a:cubicBezTo>
                    <a:pt x="79" y="112"/>
                    <a:pt x="80" y="111"/>
                    <a:pt x="79" y="112"/>
                  </a:cubicBezTo>
                  <a:cubicBezTo>
                    <a:pt x="78" y="113"/>
                    <a:pt x="78" y="112"/>
                    <a:pt x="79" y="111"/>
                  </a:cubicBezTo>
                  <a:cubicBezTo>
                    <a:pt x="80" y="109"/>
                    <a:pt x="77" y="110"/>
                    <a:pt x="76" y="111"/>
                  </a:cubicBezTo>
                  <a:cubicBezTo>
                    <a:pt x="73" y="113"/>
                    <a:pt x="75" y="112"/>
                    <a:pt x="75" y="113"/>
                  </a:cubicBezTo>
                  <a:cubicBezTo>
                    <a:pt x="75" y="114"/>
                    <a:pt x="78" y="113"/>
                    <a:pt x="78" y="116"/>
                  </a:cubicBezTo>
                  <a:cubicBezTo>
                    <a:pt x="75" y="115"/>
                    <a:pt x="78" y="115"/>
                    <a:pt x="76" y="114"/>
                  </a:cubicBezTo>
                  <a:cubicBezTo>
                    <a:pt x="74" y="114"/>
                    <a:pt x="75" y="112"/>
                    <a:pt x="73" y="113"/>
                  </a:cubicBezTo>
                  <a:cubicBezTo>
                    <a:pt x="71" y="113"/>
                    <a:pt x="72" y="113"/>
                    <a:pt x="73" y="114"/>
                  </a:cubicBezTo>
                  <a:cubicBezTo>
                    <a:pt x="74" y="115"/>
                    <a:pt x="73" y="116"/>
                    <a:pt x="72" y="114"/>
                  </a:cubicBezTo>
                  <a:cubicBezTo>
                    <a:pt x="72" y="113"/>
                    <a:pt x="70" y="112"/>
                    <a:pt x="71" y="114"/>
                  </a:cubicBezTo>
                  <a:cubicBezTo>
                    <a:pt x="71" y="115"/>
                    <a:pt x="69" y="114"/>
                    <a:pt x="70" y="116"/>
                  </a:cubicBezTo>
                  <a:cubicBezTo>
                    <a:pt x="71" y="117"/>
                    <a:pt x="69" y="116"/>
                    <a:pt x="68" y="118"/>
                  </a:cubicBezTo>
                  <a:cubicBezTo>
                    <a:pt x="66" y="119"/>
                    <a:pt x="70" y="118"/>
                    <a:pt x="68" y="119"/>
                  </a:cubicBezTo>
                  <a:cubicBezTo>
                    <a:pt x="66" y="120"/>
                    <a:pt x="67" y="120"/>
                    <a:pt x="66" y="120"/>
                  </a:cubicBezTo>
                  <a:cubicBezTo>
                    <a:pt x="64" y="121"/>
                    <a:pt x="64" y="120"/>
                    <a:pt x="62" y="122"/>
                  </a:cubicBezTo>
                  <a:cubicBezTo>
                    <a:pt x="61" y="124"/>
                    <a:pt x="65" y="122"/>
                    <a:pt x="65" y="122"/>
                  </a:cubicBezTo>
                  <a:cubicBezTo>
                    <a:pt x="65" y="123"/>
                    <a:pt x="65" y="123"/>
                    <a:pt x="67" y="122"/>
                  </a:cubicBezTo>
                  <a:cubicBezTo>
                    <a:pt x="69" y="121"/>
                    <a:pt x="67" y="123"/>
                    <a:pt x="65" y="124"/>
                  </a:cubicBezTo>
                  <a:cubicBezTo>
                    <a:pt x="63" y="124"/>
                    <a:pt x="64" y="123"/>
                    <a:pt x="62" y="123"/>
                  </a:cubicBezTo>
                  <a:cubicBezTo>
                    <a:pt x="60" y="124"/>
                    <a:pt x="59" y="124"/>
                    <a:pt x="60" y="125"/>
                  </a:cubicBezTo>
                  <a:cubicBezTo>
                    <a:pt x="61" y="125"/>
                    <a:pt x="60" y="125"/>
                    <a:pt x="61" y="125"/>
                  </a:cubicBezTo>
                  <a:cubicBezTo>
                    <a:pt x="63" y="125"/>
                    <a:pt x="61" y="126"/>
                    <a:pt x="61" y="127"/>
                  </a:cubicBezTo>
                  <a:cubicBezTo>
                    <a:pt x="61" y="129"/>
                    <a:pt x="60" y="127"/>
                    <a:pt x="60" y="126"/>
                  </a:cubicBezTo>
                  <a:cubicBezTo>
                    <a:pt x="60" y="125"/>
                    <a:pt x="59" y="124"/>
                    <a:pt x="59" y="125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8" y="125"/>
                    <a:pt x="56" y="126"/>
                    <a:pt x="56" y="127"/>
                  </a:cubicBezTo>
                  <a:cubicBezTo>
                    <a:pt x="56" y="127"/>
                    <a:pt x="56" y="126"/>
                    <a:pt x="58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8" y="127"/>
                    <a:pt x="52" y="128"/>
                    <a:pt x="53" y="129"/>
                  </a:cubicBezTo>
                  <a:cubicBezTo>
                    <a:pt x="54" y="130"/>
                    <a:pt x="52" y="130"/>
                    <a:pt x="53" y="130"/>
                  </a:cubicBezTo>
                  <a:cubicBezTo>
                    <a:pt x="55" y="131"/>
                    <a:pt x="55" y="128"/>
                    <a:pt x="58" y="129"/>
                  </a:cubicBezTo>
                  <a:cubicBezTo>
                    <a:pt x="60" y="130"/>
                    <a:pt x="58" y="129"/>
                    <a:pt x="56" y="130"/>
                  </a:cubicBezTo>
                  <a:cubicBezTo>
                    <a:pt x="54" y="130"/>
                    <a:pt x="57" y="131"/>
                    <a:pt x="54" y="131"/>
                  </a:cubicBezTo>
                  <a:cubicBezTo>
                    <a:pt x="51" y="131"/>
                    <a:pt x="54" y="132"/>
                    <a:pt x="54" y="133"/>
                  </a:cubicBezTo>
                  <a:cubicBezTo>
                    <a:pt x="53" y="133"/>
                    <a:pt x="53" y="132"/>
                    <a:pt x="52" y="133"/>
                  </a:cubicBezTo>
                  <a:cubicBezTo>
                    <a:pt x="51" y="133"/>
                    <a:pt x="51" y="134"/>
                    <a:pt x="52" y="134"/>
                  </a:cubicBezTo>
                  <a:cubicBezTo>
                    <a:pt x="52" y="134"/>
                    <a:pt x="53" y="133"/>
                    <a:pt x="55" y="134"/>
                  </a:cubicBezTo>
                  <a:cubicBezTo>
                    <a:pt x="59" y="134"/>
                    <a:pt x="56" y="133"/>
                    <a:pt x="57" y="135"/>
                  </a:cubicBezTo>
                  <a:cubicBezTo>
                    <a:pt x="57" y="136"/>
                    <a:pt x="56" y="134"/>
                    <a:pt x="54" y="134"/>
                  </a:cubicBezTo>
                  <a:cubicBezTo>
                    <a:pt x="53" y="134"/>
                    <a:pt x="52" y="135"/>
                    <a:pt x="51" y="135"/>
                  </a:cubicBezTo>
                  <a:cubicBezTo>
                    <a:pt x="50" y="134"/>
                    <a:pt x="51" y="135"/>
                    <a:pt x="49" y="135"/>
                  </a:cubicBezTo>
                  <a:cubicBezTo>
                    <a:pt x="48" y="135"/>
                    <a:pt x="50" y="136"/>
                    <a:pt x="48" y="136"/>
                  </a:cubicBezTo>
                  <a:cubicBezTo>
                    <a:pt x="45" y="136"/>
                    <a:pt x="48" y="137"/>
                    <a:pt x="47" y="138"/>
                  </a:cubicBezTo>
                  <a:cubicBezTo>
                    <a:pt x="46" y="139"/>
                    <a:pt x="46" y="138"/>
                    <a:pt x="45" y="139"/>
                  </a:cubicBezTo>
                  <a:cubicBezTo>
                    <a:pt x="44" y="140"/>
                    <a:pt x="46" y="139"/>
                    <a:pt x="45" y="140"/>
                  </a:cubicBezTo>
                  <a:cubicBezTo>
                    <a:pt x="44" y="140"/>
                    <a:pt x="45" y="141"/>
                    <a:pt x="45" y="140"/>
                  </a:cubicBezTo>
                  <a:cubicBezTo>
                    <a:pt x="44" y="140"/>
                    <a:pt x="43" y="140"/>
                    <a:pt x="44" y="141"/>
                  </a:cubicBezTo>
                  <a:cubicBezTo>
                    <a:pt x="45" y="141"/>
                    <a:pt x="43" y="142"/>
                    <a:pt x="45" y="142"/>
                  </a:cubicBezTo>
                  <a:cubicBezTo>
                    <a:pt x="47" y="142"/>
                    <a:pt x="43" y="143"/>
                    <a:pt x="44" y="143"/>
                  </a:cubicBezTo>
                  <a:cubicBezTo>
                    <a:pt x="44" y="143"/>
                    <a:pt x="48" y="142"/>
                    <a:pt x="49" y="142"/>
                  </a:cubicBezTo>
                  <a:cubicBezTo>
                    <a:pt x="51" y="142"/>
                    <a:pt x="49" y="143"/>
                    <a:pt x="47" y="143"/>
                  </a:cubicBezTo>
                  <a:cubicBezTo>
                    <a:pt x="45" y="144"/>
                    <a:pt x="44" y="143"/>
                    <a:pt x="43" y="144"/>
                  </a:cubicBezTo>
                  <a:cubicBezTo>
                    <a:pt x="41" y="145"/>
                    <a:pt x="44" y="144"/>
                    <a:pt x="44" y="145"/>
                  </a:cubicBezTo>
                  <a:cubicBezTo>
                    <a:pt x="44" y="146"/>
                    <a:pt x="42" y="145"/>
                    <a:pt x="42" y="147"/>
                  </a:cubicBezTo>
                  <a:cubicBezTo>
                    <a:pt x="41" y="148"/>
                    <a:pt x="40" y="147"/>
                    <a:pt x="40" y="148"/>
                  </a:cubicBezTo>
                  <a:cubicBezTo>
                    <a:pt x="41" y="150"/>
                    <a:pt x="41" y="149"/>
                    <a:pt x="42" y="150"/>
                  </a:cubicBezTo>
                  <a:cubicBezTo>
                    <a:pt x="42" y="151"/>
                    <a:pt x="40" y="151"/>
                    <a:pt x="40" y="152"/>
                  </a:cubicBezTo>
                  <a:cubicBezTo>
                    <a:pt x="41" y="152"/>
                    <a:pt x="41" y="153"/>
                    <a:pt x="39" y="153"/>
                  </a:cubicBezTo>
                  <a:cubicBezTo>
                    <a:pt x="38" y="153"/>
                    <a:pt x="38" y="154"/>
                    <a:pt x="37" y="154"/>
                  </a:cubicBezTo>
                  <a:cubicBezTo>
                    <a:pt x="36" y="154"/>
                    <a:pt x="36" y="155"/>
                    <a:pt x="35" y="155"/>
                  </a:cubicBezTo>
                  <a:cubicBezTo>
                    <a:pt x="34" y="155"/>
                    <a:pt x="33" y="155"/>
                    <a:pt x="33" y="155"/>
                  </a:cubicBezTo>
                  <a:cubicBezTo>
                    <a:pt x="33" y="156"/>
                    <a:pt x="33" y="155"/>
                    <a:pt x="35" y="155"/>
                  </a:cubicBezTo>
                  <a:cubicBezTo>
                    <a:pt x="36" y="156"/>
                    <a:pt x="34" y="157"/>
                    <a:pt x="36" y="156"/>
                  </a:cubicBezTo>
                  <a:cubicBezTo>
                    <a:pt x="37" y="155"/>
                    <a:pt x="37" y="156"/>
                    <a:pt x="36" y="156"/>
                  </a:cubicBezTo>
                  <a:cubicBezTo>
                    <a:pt x="35" y="157"/>
                    <a:pt x="37" y="157"/>
                    <a:pt x="37" y="158"/>
                  </a:cubicBezTo>
                  <a:cubicBezTo>
                    <a:pt x="36" y="159"/>
                    <a:pt x="36" y="159"/>
                    <a:pt x="35" y="159"/>
                  </a:cubicBezTo>
                  <a:cubicBezTo>
                    <a:pt x="34" y="159"/>
                    <a:pt x="34" y="157"/>
                    <a:pt x="33" y="157"/>
                  </a:cubicBezTo>
                  <a:cubicBezTo>
                    <a:pt x="32" y="158"/>
                    <a:pt x="33" y="158"/>
                    <a:pt x="33" y="158"/>
                  </a:cubicBezTo>
                  <a:cubicBezTo>
                    <a:pt x="31" y="158"/>
                    <a:pt x="31" y="159"/>
                    <a:pt x="31" y="160"/>
                  </a:cubicBezTo>
                  <a:cubicBezTo>
                    <a:pt x="31" y="161"/>
                    <a:pt x="29" y="160"/>
                    <a:pt x="29" y="161"/>
                  </a:cubicBezTo>
                  <a:cubicBezTo>
                    <a:pt x="28" y="164"/>
                    <a:pt x="26" y="163"/>
                    <a:pt x="26" y="165"/>
                  </a:cubicBezTo>
                  <a:cubicBezTo>
                    <a:pt x="25" y="166"/>
                    <a:pt x="27" y="165"/>
                    <a:pt x="27" y="165"/>
                  </a:cubicBezTo>
                  <a:cubicBezTo>
                    <a:pt x="27" y="166"/>
                    <a:pt x="28" y="166"/>
                    <a:pt x="28" y="166"/>
                  </a:cubicBezTo>
                  <a:cubicBezTo>
                    <a:pt x="28" y="167"/>
                    <a:pt x="30" y="167"/>
                    <a:pt x="33" y="165"/>
                  </a:cubicBezTo>
                  <a:cubicBezTo>
                    <a:pt x="36" y="163"/>
                    <a:pt x="31" y="164"/>
                    <a:pt x="33" y="163"/>
                  </a:cubicBezTo>
                  <a:cubicBezTo>
                    <a:pt x="35" y="162"/>
                    <a:pt x="34" y="162"/>
                    <a:pt x="35" y="162"/>
                  </a:cubicBezTo>
                  <a:cubicBezTo>
                    <a:pt x="37" y="163"/>
                    <a:pt x="32" y="163"/>
                    <a:pt x="35" y="164"/>
                  </a:cubicBezTo>
                  <a:cubicBezTo>
                    <a:pt x="37" y="164"/>
                    <a:pt x="35" y="165"/>
                    <a:pt x="33" y="166"/>
                  </a:cubicBezTo>
                  <a:cubicBezTo>
                    <a:pt x="31" y="167"/>
                    <a:pt x="33" y="166"/>
                    <a:pt x="32" y="167"/>
                  </a:cubicBezTo>
                  <a:cubicBezTo>
                    <a:pt x="32" y="167"/>
                    <a:pt x="34" y="167"/>
                    <a:pt x="33" y="168"/>
                  </a:cubicBezTo>
                  <a:cubicBezTo>
                    <a:pt x="32" y="168"/>
                    <a:pt x="30" y="167"/>
                    <a:pt x="28" y="168"/>
                  </a:cubicBezTo>
                  <a:cubicBezTo>
                    <a:pt x="27" y="169"/>
                    <a:pt x="28" y="168"/>
                    <a:pt x="27" y="167"/>
                  </a:cubicBezTo>
                  <a:cubicBezTo>
                    <a:pt x="26" y="165"/>
                    <a:pt x="26" y="166"/>
                    <a:pt x="25" y="166"/>
                  </a:cubicBezTo>
                  <a:cubicBezTo>
                    <a:pt x="23" y="167"/>
                    <a:pt x="24" y="168"/>
                    <a:pt x="24" y="167"/>
                  </a:cubicBezTo>
                  <a:cubicBezTo>
                    <a:pt x="23" y="167"/>
                    <a:pt x="22" y="168"/>
                    <a:pt x="20" y="168"/>
                  </a:cubicBezTo>
                  <a:cubicBezTo>
                    <a:pt x="18" y="169"/>
                    <a:pt x="23" y="170"/>
                    <a:pt x="20" y="170"/>
                  </a:cubicBezTo>
                  <a:cubicBezTo>
                    <a:pt x="17" y="170"/>
                    <a:pt x="21" y="171"/>
                    <a:pt x="18" y="171"/>
                  </a:cubicBezTo>
                  <a:cubicBezTo>
                    <a:pt x="15" y="170"/>
                    <a:pt x="19" y="171"/>
                    <a:pt x="17" y="172"/>
                  </a:cubicBezTo>
                  <a:cubicBezTo>
                    <a:pt x="15" y="172"/>
                    <a:pt x="13" y="171"/>
                    <a:pt x="12" y="172"/>
                  </a:cubicBezTo>
                  <a:cubicBezTo>
                    <a:pt x="12" y="172"/>
                    <a:pt x="12" y="174"/>
                    <a:pt x="14" y="173"/>
                  </a:cubicBezTo>
                  <a:cubicBezTo>
                    <a:pt x="17" y="173"/>
                    <a:pt x="14" y="173"/>
                    <a:pt x="15" y="175"/>
                  </a:cubicBezTo>
                  <a:cubicBezTo>
                    <a:pt x="16" y="176"/>
                    <a:pt x="14" y="174"/>
                    <a:pt x="10" y="175"/>
                  </a:cubicBezTo>
                  <a:cubicBezTo>
                    <a:pt x="7" y="176"/>
                    <a:pt x="12" y="175"/>
                    <a:pt x="12" y="176"/>
                  </a:cubicBezTo>
                  <a:cubicBezTo>
                    <a:pt x="13" y="178"/>
                    <a:pt x="12" y="175"/>
                    <a:pt x="9" y="177"/>
                  </a:cubicBezTo>
                  <a:cubicBezTo>
                    <a:pt x="6" y="178"/>
                    <a:pt x="8" y="179"/>
                    <a:pt x="7" y="178"/>
                  </a:cubicBezTo>
                  <a:cubicBezTo>
                    <a:pt x="5" y="178"/>
                    <a:pt x="7" y="179"/>
                    <a:pt x="5" y="179"/>
                  </a:cubicBezTo>
                  <a:cubicBezTo>
                    <a:pt x="3" y="178"/>
                    <a:pt x="2" y="178"/>
                    <a:pt x="3" y="179"/>
                  </a:cubicBezTo>
                  <a:cubicBezTo>
                    <a:pt x="4" y="180"/>
                    <a:pt x="1" y="179"/>
                    <a:pt x="2" y="180"/>
                  </a:cubicBezTo>
                  <a:cubicBezTo>
                    <a:pt x="3" y="181"/>
                    <a:pt x="6" y="180"/>
                    <a:pt x="9" y="181"/>
                  </a:cubicBezTo>
                  <a:cubicBezTo>
                    <a:pt x="11" y="182"/>
                    <a:pt x="8" y="181"/>
                    <a:pt x="7" y="182"/>
                  </a:cubicBezTo>
                  <a:cubicBezTo>
                    <a:pt x="7" y="182"/>
                    <a:pt x="6" y="180"/>
                    <a:pt x="3" y="182"/>
                  </a:cubicBezTo>
                  <a:cubicBezTo>
                    <a:pt x="0" y="183"/>
                    <a:pt x="5" y="184"/>
                    <a:pt x="3" y="185"/>
                  </a:cubicBezTo>
                  <a:cubicBezTo>
                    <a:pt x="0" y="185"/>
                    <a:pt x="3" y="185"/>
                    <a:pt x="2" y="186"/>
                  </a:cubicBezTo>
                  <a:cubicBezTo>
                    <a:pt x="2" y="187"/>
                    <a:pt x="3" y="188"/>
                    <a:pt x="5" y="187"/>
                  </a:cubicBezTo>
                  <a:cubicBezTo>
                    <a:pt x="7" y="186"/>
                    <a:pt x="9" y="188"/>
                    <a:pt x="10" y="187"/>
                  </a:cubicBezTo>
                  <a:cubicBezTo>
                    <a:pt x="10" y="185"/>
                    <a:pt x="11" y="187"/>
                    <a:pt x="13" y="187"/>
                  </a:cubicBezTo>
                  <a:cubicBezTo>
                    <a:pt x="15" y="186"/>
                    <a:pt x="16" y="187"/>
                    <a:pt x="14" y="187"/>
                  </a:cubicBezTo>
                  <a:cubicBezTo>
                    <a:pt x="11" y="188"/>
                    <a:pt x="15" y="190"/>
                    <a:pt x="12" y="188"/>
                  </a:cubicBezTo>
                  <a:cubicBezTo>
                    <a:pt x="10" y="186"/>
                    <a:pt x="10" y="189"/>
                    <a:pt x="9" y="188"/>
                  </a:cubicBezTo>
                  <a:cubicBezTo>
                    <a:pt x="7" y="187"/>
                    <a:pt x="5" y="189"/>
                    <a:pt x="4" y="188"/>
                  </a:cubicBezTo>
                  <a:cubicBezTo>
                    <a:pt x="2" y="188"/>
                    <a:pt x="2" y="188"/>
                    <a:pt x="2" y="189"/>
                  </a:cubicBezTo>
                  <a:cubicBezTo>
                    <a:pt x="2" y="191"/>
                    <a:pt x="4" y="189"/>
                    <a:pt x="4" y="191"/>
                  </a:cubicBezTo>
                  <a:cubicBezTo>
                    <a:pt x="4" y="192"/>
                    <a:pt x="2" y="189"/>
                    <a:pt x="2" y="191"/>
                  </a:cubicBezTo>
                  <a:cubicBezTo>
                    <a:pt x="3" y="193"/>
                    <a:pt x="4" y="191"/>
                    <a:pt x="4" y="192"/>
                  </a:cubicBezTo>
                  <a:cubicBezTo>
                    <a:pt x="4" y="194"/>
                    <a:pt x="2" y="194"/>
                    <a:pt x="2" y="194"/>
                  </a:cubicBezTo>
                  <a:cubicBezTo>
                    <a:pt x="4" y="195"/>
                    <a:pt x="4" y="196"/>
                    <a:pt x="5" y="195"/>
                  </a:cubicBezTo>
                  <a:cubicBezTo>
                    <a:pt x="5" y="194"/>
                    <a:pt x="5" y="196"/>
                    <a:pt x="6" y="196"/>
                  </a:cubicBezTo>
                  <a:cubicBezTo>
                    <a:pt x="6" y="195"/>
                    <a:pt x="5" y="197"/>
                    <a:pt x="6" y="197"/>
                  </a:cubicBezTo>
                  <a:cubicBezTo>
                    <a:pt x="7" y="197"/>
                    <a:pt x="6" y="195"/>
                    <a:pt x="8" y="195"/>
                  </a:cubicBezTo>
                  <a:cubicBezTo>
                    <a:pt x="9" y="194"/>
                    <a:pt x="7" y="197"/>
                    <a:pt x="6" y="198"/>
                  </a:cubicBezTo>
                  <a:cubicBezTo>
                    <a:pt x="4" y="198"/>
                    <a:pt x="7" y="198"/>
                    <a:pt x="6" y="199"/>
                  </a:cubicBezTo>
                  <a:cubicBezTo>
                    <a:pt x="5" y="200"/>
                    <a:pt x="6" y="198"/>
                    <a:pt x="4" y="200"/>
                  </a:cubicBezTo>
                  <a:cubicBezTo>
                    <a:pt x="2" y="202"/>
                    <a:pt x="4" y="204"/>
                    <a:pt x="5" y="203"/>
                  </a:cubicBezTo>
                  <a:cubicBezTo>
                    <a:pt x="5" y="202"/>
                    <a:pt x="6" y="203"/>
                    <a:pt x="6" y="202"/>
                  </a:cubicBezTo>
                  <a:cubicBezTo>
                    <a:pt x="7" y="201"/>
                    <a:pt x="8" y="202"/>
                    <a:pt x="7" y="203"/>
                  </a:cubicBezTo>
                  <a:cubicBezTo>
                    <a:pt x="6" y="203"/>
                    <a:pt x="8" y="203"/>
                    <a:pt x="7" y="204"/>
                  </a:cubicBezTo>
                  <a:cubicBezTo>
                    <a:pt x="6" y="205"/>
                    <a:pt x="8" y="205"/>
                    <a:pt x="7" y="206"/>
                  </a:cubicBezTo>
                  <a:cubicBezTo>
                    <a:pt x="5" y="206"/>
                    <a:pt x="5" y="204"/>
                    <a:pt x="5" y="206"/>
                  </a:cubicBezTo>
                  <a:cubicBezTo>
                    <a:pt x="4" y="208"/>
                    <a:pt x="4" y="208"/>
                    <a:pt x="5" y="208"/>
                  </a:cubicBezTo>
                  <a:cubicBezTo>
                    <a:pt x="6" y="210"/>
                    <a:pt x="7" y="209"/>
                    <a:pt x="7" y="210"/>
                  </a:cubicBezTo>
                  <a:cubicBezTo>
                    <a:pt x="8" y="211"/>
                    <a:pt x="9" y="211"/>
                    <a:pt x="10" y="212"/>
                  </a:cubicBezTo>
                  <a:cubicBezTo>
                    <a:pt x="11" y="212"/>
                    <a:pt x="10" y="212"/>
                    <a:pt x="11" y="213"/>
                  </a:cubicBezTo>
                  <a:cubicBezTo>
                    <a:pt x="11" y="214"/>
                    <a:pt x="11" y="212"/>
                    <a:pt x="12" y="213"/>
                  </a:cubicBezTo>
                  <a:cubicBezTo>
                    <a:pt x="13" y="213"/>
                    <a:pt x="12" y="214"/>
                    <a:pt x="13" y="213"/>
                  </a:cubicBezTo>
                  <a:cubicBezTo>
                    <a:pt x="15" y="213"/>
                    <a:pt x="18" y="213"/>
                    <a:pt x="19" y="212"/>
                  </a:cubicBezTo>
                  <a:cubicBezTo>
                    <a:pt x="20" y="212"/>
                    <a:pt x="21" y="211"/>
                    <a:pt x="22" y="209"/>
                  </a:cubicBezTo>
                  <a:cubicBezTo>
                    <a:pt x="23" y="208"/>
                    <a:pt x="24" y="209"/>
                    <a:pt x="24" y="208"/>
                  </a:cubicBezTo>
                  <a:cubicBezTo>
                    <a:pt x="24" y="207"/>
                    <a:pt x="26" y="208"/>
                    <a:pt x="25" y="207"/>
                  </a:cubicBezTo>
                  <a:cubicBezTo>
                    <a:pt x="24" y="206"/>
                    <a:pt x="27" y="207"/>
                    <a:pt x="26" y="205"/>
                  </a:cubicBezTo>
                  <a:cubicBezTo>
                    <a:pt x="26" y="204"/>
                    <a:pt x="27" y="206"/>
                    <a:pt x="28" y="205"/>
                  </a:cubicBezTo>
                  <a:cubicBezTo>
                    <a:pt x="29" y="205"/>
                    <a:pt x="30" y="206"/>
                    <a:pt x="30" y="204"/>
                  </a:cubicBezTo>
                  <a:cubicBezTo>
                    <a:pt x="30" y="202"/>
                    <a:pt x="32" y="203"/>
                    <a:pt x="30" y="202"/>
                  </a:cubicBezTo>
                  <a:cubicBezTo>
                    <a:pt x="30" y="201"/>
                    <a:pt x="29" y="200"/>
                    <a:pt x="31" y="201"/>
                  </a:cubicBezTo>
                  <a:cubicBezTo>
                    <a:pt x="32" y="202"/>
                    <a:pt x="31" y="199"/>
                    <a:pt x="32" y="200"/>
                  </a:cubicBezTo>
                  <a:cubicBezTo>
                    <a:pt x="32" y="202"/>
                    <a:pt x="31" y="201"/>
                    <a:pt x="32" y="202"/>
                  </a:cubicBezTo>
                  <a:cubicBezTo>
                    <a:pt x="32" y="203"/>
                    <a:pt x="31" y="204"/>
                    <a:pt x="33" y="204"/>
                  </a:cubicBezTo>
                  <a:cubicBezTo>
                    <a:pt x="34" y="204"/>
                    <a:pt x="33" y="204"/>
                    <a:pt x="35" y="204"/>
                  </a:cubicBezTo>
                  <a:cubicBezTo>
                    <a:pt x="35" y="204"/>
                    <a:pt x="35" y="205"/>
                    <a:pt x="36" y="206"/>
                  </a:cubicBezTo>
                  <a:cubicBezTo>
                    <a:pt x="36" y="207"/>
                    <a:pt x="38" y="205"/>
                    <a:pt x="37" y="202"/>
                  </a:cubicBezTo>
                  <a:cubicBezTo>
                    <a:pt x="36" y="200"/>
                    <a:pt x="38" y="200"/>
                    <a:pt x="38" y="199"/>
                  </a:cubicBezTo>
                  <a:cubicBezTo>
                    <a:pt x="37" y="197"/>
                    <a:pt x="39" y="199"/>
                    <a:pt x="40" y="197"/>
                  </a:cubicBezTo>
                  <a:cubicBezTo>
                    <a:pt x="42" y="195"/>
                    <a:pt x="40" y="195"/>
                    <a:pt x="41" y="194"/>
                  </a:cubicBezTo>
                  <a:cubicBezTo>
                    <a:pt x="43" y="193"/>
                    <a:pt x="39" y="189"/>
                    <a:pt x="40" y="188"/>
                  </a:cubicBezTo>
                  <a:cubicBezTo>
                    <a:pt x="40" y="187"/>
                    <a:pt x="42" y="189"/>
                    <a:pt x="42" y="187"/>
                  </a:cubicBezTo>
                  <a:cubicBezTo>
                    <a:pt x="43" y="186"/>
                    <a:pt x="44" y="185"/>
                    <a:pt x="41" y="184"/>
                  </a:cubicBezTo>
                  <a:cubicBezTo>
                    <a:pt x="37" y="182"/>
                    <a:pt x="41" y="179"/>
                    <a:pt x="40" y="176"/>
                  </a:cubicBezTo>
                  <a:cubicBezTo>
                    <a:pt x="38" y="174"/>
                    <a:pt x="40" y="174"/>
                    <a:pt x="39" y="173"/>
                  </a:cubicBezTo>
                  <a:cubicBezTo>
                    <a:pt x="38" y="172"/>
                    <a:pt x="40" y="172"/>
                    <a:pt x="39" y="170"/>
                  </a:cubicBezTo>
                  <a:cubicBezTo>
                    <a:pt x="37" y="168"/>
                    <a:pt x="40" y="168"/>
                    <a:pt x="39" y="167"/>
                  </a:cubicBezTo>
                  <a:cubicBezTo>
                    <a:pt x="39" y="165"/>
                    <a:pt x="43" y="163"/>
                    <a:pt x="44" y="162"/>
                  </a:cubicBezTo>
                  <a:cubicBezTo>
                    <a:pt x="46" y="161"/>
                    <a:pt x="49" y="164"/>
                    <a:pt x="50" y="160"/>
                  </a:cubicBezTo>
                  <a:cubicBezTo>
                    <a:pt x="51" y="158"/>
                    <a:pt x="49" y="159"/>
                    <a:pt x="48" y="158"/>
                  </a:cubicBezTo>
                  <a:cubicBezTo>
                    <a:pt x="46" y="157"/>
                    <a:pt x="51" y="154"/>
                    <a:pt x="51" y="153"/>
                  </a:cubicBezTo>
                  <a:cubicBezTo>
                    <a:pt x="51" y="151"/>
                    <a:pt x="52" y="152"/>
                    <a:pt x="52" y="150"/>
                  </a:cubicBezTo>
                  <a:cubicBezTo>
                    <a:pt x="51" y="147"/>
                    <a:pt x="53" y="148"/>
                    <a:pt x="51" y="144"/>
                  </a:cubicBezTo>
                  <a:cubicBezTo>
                    <a:pt x="51" y="143"/>
                    <a:pt x="58" y="144"/>
                    <a:pt x="56" y="142"/>
                  </a:cubicBezTo>
                  <a:cubicBezTo>
                    <a:pt x="55" y="140"/>
                    <a:pt x="57" y="141"/>
                    <a:pt x="58" y="138"/>
                  </a:cubicBezTo>
                  <a:cubicBezTo>
                    <a:pt x="60" y="136"/>
                    <a:pt x="61" y="137"/>
                    <a:pt x="61" y="135"/>
                  </a:cubicBezTo>
                  <a:cubicBezTo>
                    <a:pt x="62" y="134"/>
                    <a:pt x="60" y="133"/>
                    <a:pt x="60" y="132"/>
                  </a:cubicBezTo>
                  <a:cubicBezTo>
                    <a:pt x="60" y="131"/>
                    <a:pt x="61" y="132"/>
                    <a:pt x="63" y="129"/>
                  </a:cubicBezTo>
                  <a:cubicBezTo>
                    <a:pt x="63" y="127"/>
                    <a:pt x="65" y="127"/>
                    <a:pt x="66" y="126"/>
                  </a:cubicBezTo>
                  <a:cubicBezTo>
                    <a:pt x="67" y="126"/>
                    <a:pt x="68" y="128"/>
                    <a:pt x="70" y="127"/>
                  </a:cubicBezTo>
                  <a:cubicBezTo>
                    <a:pt x="72" y="126"/>
                    <a:pt x="69" y="123"/>
                    <a:pt x="70" y="122"/>
                  </a:cubicBezTo>
                  <a:cubicBezTo>
                    <a:pt x="73" y="120"/>
                    <a:pt x="78" y="125"/>
                    <a:pt x="81" y="123"/>
                  </a:cubicBezTo>
                  <a:cubicBezTo>
                    <a:pt x="83" y="122"/>
                    <a:pt x="78" y="123"/>
                    <a:pt x="81" y="121"/>
                  </a:cubicBezTo>
                  <a:cubicBezTo>
                    <a:pt x="84" y="118"/>
                    <a:pt x="78" y="117"/>
                    <a:pt x="84" y="117"/>
                  </a:cubicBezTo>
                  <a:cubicBezTo>
                    <a:pt x="84" y="116"/>
                    <a:pt x="86" y="118"/>
                    <a:pt x="86" y="117"/>
                  </a:cubicBezTo>
                  <a:cubicBezTo>
                    <a:pt x="86" y="117"/>
                    <a:pt x="85" y="116"/>
                    <a:pt x="86" y="115"/>
                  </a:cubicBezTo>
                  <a:cubicBezTo>
                    <a:pt x="88" y="114"/>
                    <a:pt x="90" y="116"/>
                    <a:pt x="92" y="118"/>
                  </a:cubicBezTo>
                  <a:cubicBezTo>
                    <a:pt x="94" y="120"/>
                    <a:pt x="91" y="120"/>
                    <a:pt x="94" y="120"/>
                  </a:cubicBezTo>
                  <a:cubicBezTo>
                    <a:pt x="98" y="120"/>
                    <a:pt x="96" y="121"/>
                    <a:pt x="98" y="121"/>
                  </a:cubicBezTo>
                  <a:cubicBezTo>
                    <a:pt x="101" y="120"/>
                    <a:pt x="100" y="119"/>
                    <a:pt x="101" y="119"/>
                  </a:cubicBezTo>
                  <a:cubicBezTo>
                    <a:pt x="102" y="120"/>
                    <a:pt x="104" y="120"/>
                    <a:pt x="106" y="122"/>
                  </a:cubicBezTo>
                  <a:cubicBezTo>
                    <a:pt x="106" y="121"/>
                    <a:pt x="107" y="122"/>
                    <a:pt x="107" y="120"/>
                  </a:cubicBezTo>
                  <a:cubicBezTo>
                    <a:pt x="108" y="118"/>
                    <a:pt x="112" y="119"/>
                    <a:pt x="110" y="117"/>
                  </a:cubicBezTo>
                  <a:cubicBezTo>
                    <a:pt x="109" y="115"/>
                    <a:pt x="111" y="115"/>
                    <a:pt x="111" y="113"/>
                  </a:cubicBezTo>
                  <a:cubicBezTo>
                    <a:pt x="111" y="112"/>
                    <a:pt x="112" y="110"/>
                    <a:pt x="114" y="109"/>
                  </a:cubicBezTo>
                  <a:cubicBezTo>
                    <a:pt x="116" y="108"/>
                    <a:pt x="115" y="110"/>
                    <a:pt x="119" y="108"/>
                  </a:cubicBezTo>
                  <a:cubicBezTo>
                    <a:pt x="121" y="107"/>
                    <a:pt x="121" y="107"/>
                    <a:pt x="122" y="109"/>
                  </a:cubicBezTo>
                  <a:cubicBezTo>
                    <a:pt x="123" y="110"/>
                    <a:pt x="128" y="111"/>
                    <a:pt x="129" y="113"/>
                  </a:cubicBezTo>
                  <a:cubicBezTo>
                    <a:pt x="129" y="114"/>
                    <a:pt x="124" y="116"/>
                    <a:pt x="127" y="117"/>
                  </a:cubicBezTo>
                  <a:cubicBezTo>
                    <a:pt x="128" y="118"/>
                    <a:pt x="128" y="117"/>
                    <a:pt x="129" y="115"/>
                  </a:cubicBezTo>
                  <a:close/>
                  <a:moveTo>
                    <a:pt x="101" y="103"/>
                  </a:moveTo>
                  <a:cubicBezTo>
                    <a:pt x="102" y="103"/>
                    <a:pt x="103" y="102"/>
                    <a:pt x="101" y="101"/>
                  </a:cubicBezTo>
                  <a:cubicBezTo>
                    <a:pt x="99" y="101"/>
                    <a:pt x="100" y="104"/>
                    <a:pt x="101" y="103"/>
                  </a:cubicBezTo>
                  <a:close/>
                  <a:moveTo>
                    <a:pt x="98" y="105"/>
                  </a:moveTo>
                  <a:cubicBezTo>
                    <a:pt x="99" y="104"/>
                    <a:pt x="101" y="103"/>
                    <a:pt x="99" y="102"/>
                  </a:cubicBezTo>
                  <a:cubicBezTo>
                    <a:pt x="98" y="102"/>
                    <a:pt x="99" y="103"/>
                    <a:pt x="98" y="103"/>
                  </a:cubicBezTo>
                  <a:cubicBezTo>
                    <a:pt x="96" y="104"/>
                    <a:pt x="95" y="104"/>
                    <a:pt x="97" y="105"/>
                  </a:cubicBezTo>
                  <a:cubicBezTo>
                    <a:pt x="97" y="105"/>
                    <a:pt x="98" y="106"/>
                    <a:pt x="98" y="105"/>
                  </a:cubicBezTo>
                  <a:close/>
                  <a:moveTo>
                    <a:pt x="96" y="105"/>
                  </a:moveTo>
                  <a:cubicBezTo>
                    <a:pt x="96" y="105"/>
                    <a:pt x="95" y="104"/>
                    <a:pt x="93" y="105"/>
                  </a:cubicBezTo>
                  <a:cubicBezTo>
                    <a:pt x="92" y="106"/>
                    <a:pt x="97" y="106"/>
                    <a:pt x="96" y="105"/>
                  </a:cubicBezTo>
                  <a:close/>
                  <a:moveTo>
                    <a:pt x="95" y="103"/>
                  </a:moveTo>
                  <a:cubicBezTo>
                    <a:pt x="96" y="103"/>
                    <a:pt x="96" y="103"/>
                    <a:pt x="98" y="102"/>
                  </a:cubicBezTo>
                  <a:cubicBezTo>
                    <a:pt x="100" y="100"/>
                    <a:pt x="99" y="100"/>
                    <a:pt x="97" y="100"/>
                  </a:cubicBezTo>
                  <a:cubicBezTo>
                    <a:pt x="96" y="101"/>
                    <a:pt x="98" y="101"/>
                    <a:pt x="97" y="101"/>
                  </a:cubicBezTo>
                  <a:cubicBezTo>
                    <a:pt x="96" y="102"/>
                    <a:pt x="95" y="101"/>
                    <a:pt x="95" y="102"/>
                  </a:cubicBezTo>
                  <a:cubicBezTo>
                    <a:pt x="95" y="103"/>
                    <a:pt x="95" y="101"/>
                    <a:pt x="94" y="102"/>
                  </a:cubicBezTo>
                  <a:cubicBezTo>
                    <a:pt x="92" y="102"/>
                    <a:pt x="90" y="103"/>
                    <a:pt x="92" y="103"/>
                  </a:cubicBezTo>
                  <a:cubicBezTo>
                    <a:pt x="93" y="103"/>
                    <a:pt x="91" y="104"/>
                    <a:pt x="93" y="104"/>
                  </a:cubicBezTo>
                  <a:cubicBezTo>
                    <a:pt x="94" y="103"/>
                    <a:pt x="94" y="103"/>
                    <a:pt x="95" y="103"/>
                  </a:cubicBezTo>
                  <a:close/>
                  <a:moveTo>
                    <a:pt x="84" y="108"/>
                  </a:moveTo>
                  <a:cubicBezTo>
                    <a:pt x="85" y="108"/>
                    <a:pt x="85" y="108"/>
                    <a:pt x="85" y="107"/>
                  </a:cubicBezTo>
                  <a:cubicBezTo>
                    <a:pt x="85" y="106"/>
                    <a:pt x="85" y="105"/>
                    <a:pt x="83" y="106"/>
                  </a:cubicBezTo>
                  <a:cubicBezTo>
                    <a:pt x="82" y="107"/>
                    <a:pt x="82" y="107"/>
                    <a:pt x="84" y="108"/>
                  </a:cubicBezTo>
                  <a:close/>
                  <a:moveTo>
                    <a:pt x="80" y="106"/>
                  </a:moveTo>
                  <a:cubicBezTo>
                    <a:pt x="79" y="106"/>
                    <a:pt x="79" y="105"/>
                    <a:pt x="79" y="106"/>
                  </a:cubicBezTo>
                  <a:cubicBezTo>
                    <a:pt x="78" y="107"/>
                    <a:pt x="80" y="108"/>
                    <a:pt x="81" y="107"/>
                  </a:cubicBezTo>
                  <a:cubicBezTo>
                    <a:pt x="82" y="107"/>
                    <a:pt x="81" y="107"/>
                    <a:pt x="80" y="106"/>
                  </a:cubicBezTo>
                  <a:close/>
                  <a:moveTo>
                    <a:pt x="102" y="99"/>
                  </a:moveTo>
                  <a:cubicBezTo>
                    <a:pt x="102" y="99"/>
                    <a:pt x="101" y="99"/>
                    <a:pt x="101" y="99"/>
                  </a:cubicBezTo>
                  <a:cubicBezTo>
                    <a:pt x="102" y="100"/>
                    <a:pt x="103" y="100"/>
                    <a:pt x="102" y="99"/>
                  </a:cubicBezTo>
                  <a:close/>
                  <a:moveTo>
                    <a:pt x="84" y="110"/>
                  </a:moveTo>
                  <a:cubicBezTo>
                    <a:pt x="84" y="110"/>
                    <a:pt x="85" y="109"/>
                    <a:pt x="84" y="109"/>
                  </a:cubicBezTo>
                  <a:cubicBezTo>
                    <a:pt x="84" y="108"/>
                    <a:pt x="83" y="110"/>
                    <a:pt x="84" y="110"/>
                  </a:cubicBezTo>
                  <a:close/>
                  <a:moveTo>
                    <a:pt x="86" y="109"/>
                  </a:moveTo>
                  <a:cubicBezTo>
                    <a:pt x="87" y="108"/>
                    <a:pt x="85" y="107"/>
                    <a:pt x="85" y="108"/>
                  </a:cubicBezTo>
                  <a:cubicBezTo>
                    <a:pt x="85" y="109"/>
                    <a:pt x="85" y="109"/>
                    <a:pt x="86" y="109"/>
                  </a:cubicBezTo>
                  <a:close/>
                  <a:moveTo>
                    <a:pt x="80" y="108"/>
                  </a:moveTo>
                  <a:cubicBezTo>
                    <a:pt x="80" y="108"/>
                    <a:pt x="79" y="108"/>
                    <a:pt x="78" y="109"/>
                  </a:cubicBezTo>
                  <a:cubicBezTo>
                    <a:pt x="78" y="110"/>
                    <a:pt x="80" y="109"/>
                    <a:pt x="80" y="108"/>
                  </a:cubicBezTo>
                  <a:close/>
                  <a:moveTo>
                    <a:pt x="78" y="109"/>
                  </a:moveTo>
                  <a:cubicBezTo>
                    <a:pt x="79" y="108"/>
                    <a:pt x="79" y="108"/>
                    <a:pt x="79" y="108"/>
                  </a:cubicBezTo>
                  <a:cubicBezTo>
                    <a:pt x="78" y="108"/>
                    <a:pt x="78" y="108"/>
                    <a:pt x="77" y="108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5" y="108"/>
                    <a:pt x="75" y="108"/>
                    <a:pt x="74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7" y="110"/>
                    <a:pt x="77" y="110"/>
                    <a:pt x="78" y="109"/>
                  </a:cubicBezTo>
                  <a:close/>
                  <a:moveTo>
                    <a:pt x="77" y="106"/>
                  </a:moveTo>
                  <a:cubicBezTo>
                    <a:pt x="76" y="106"/>
                    <a:pt x="75" y="107"/>
                    <a:pt x="76" y="107"/>
                  </a:cubicBezTo>
                  <a:cubicBezTo>
                    <a:pt x="77" y="107"/>
                    <a:pt x="77" y="106"/>
                    <a:pt x="77" y="106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4" y="107"/>
                  </a:cubicBezTo>
                  <a:cubicBezTo>
                    <a:pt x="74" y="107"/>
                    <a:pt x="74" y="107"/>
                    <a:pt x="74" y="108"/>
                  </a:cubicBezTo>
                  <a:cubicBezTo>
                    <a:pt x="74" y="109"/>
                    <a:pt x="75" y="107"/>
                    <a:pt x="75" y="107"/>
                  </a:cubicBezTo>
                  <a:close/>
                  <a:moveTo>
                    <a:pt x="74" y="112"/>
                  </a:moveTo>
                  <a:cubicBezTo>
                    <a:pt x="74" y="111"/>
                    <a:pt x="77" y="111"/>
                    <a:pt x="75" y="110"/>
                  </a:cubicBezTo>
                  <a:cubicBezTo>
                    <a:pt x="73" y="109"/>
                    <a:pt x="74" y="110"/>
                    <a:pt x="74" y="110"/>
                  </a:cubicBezTo>
                  <a:cubicBezTo>
                    <a:pt x="73" y="110"/>
                    <a:pt x="73" y="111"/>
                    <a:pt x="73" y="110"/>
                  </a:cubicBezTo>
                  <a:cubicBezTo>
                    <a:pt x="72" y="110"/>
                    <a:pt x="72" y="110"/>
                    <a:pt x="72" y="111"/>
                  </a:cubicBezTo>
                  <a:cubicBezTo>
                    <a:pt x="71" y="112"/>
                    <a:pt x="71" y="111"/>
                    <a:pt x="70" y="112"/>
                  </a:cubicBezTo>
                  <a:cubicBezTo>
                    <a:pt x="70" y="112"/>
                    <a:pt x="70" y="112"/>
                    <a:pt x="73" y="112"/>
                  </a:cubicBezTo>
                  <a:cubicBezTo>
                    <a:pt x="73" y="112"/>
                    <a:pt x="74" y="112"/>
                    <a:pt x="74" y="112"/>
                  </a:cubicBezTo>
                  <a:close/>
                  <a:moveTo>
                    <a:pt x="70" y="115"/>
                  </a:moveTo>
                  <a:cubicBezTo>
                    <a:pt x="69" y="114"/>
                    <a:pt x="70" y="114"/>
                    <a:pt x="70" y="114"/>
                  </a:cubicBezTo>
                  <a:cubicBezTo>
                    <a:pt x="70" y="113"/>
                    <a:pt x="71" y="112"/>
                    <a:pt x="70" y="113"/>
                  </a:cubicBezTo>
                  <a:cubicBezTo>
                    <a:pt x="70" y="113"/>
                    <a:pt x="70" y="112"/>
                    <a:pt x="69" y="112"/>
                  </a:cubicBezTo>
                  <a:cubicBezTo>
                    <a:pt x="69" y="113"/>
                    <a:pt x="69" y="111"/>
                    <a:pt x="68" y="112"/>
                  </a:cubicBezTo>
                  <a:cubicBezTo>
                    <a:pt x="68" y="113"/>
                    <a:pt x="67" y="112"/>
                    <a:pt x="67" y="112"/>
                  </a:cubicBezTo>
                  <a:cubicBezTo>
                    <a:pt x="67" y="113"/>
                    <a:pt x="67" y="112"/>
                    <a:pt x="66" y="113"/>
                  </a:cubicBezTo>
                  <a:cubicBezTo>
                    <a:pt x="65" y="113"/>
                    <a:pt x="67" y="113"/>
                    <a:pt x="67" y="114"/>
                  </a:cubicBezTo>
                  <a:cubicBezTo>
                    <a:pt x="67" y="114"/>
                    <a:pt x="64" y="114"/>
                    <a:pt x="65" y="114"/>
                  </a:cubicBezTo>
                  <a:cubicBezTo>
                    <a:pt x="66" y="115"/>
                    <a:pt x="64" y="114"/>
                    <a:pt x="65" y="115"/>
                  </a:cubicBezTo>
                  <a:cubicBezTo>
                    <a:pt x="65" y="115"/>
                    <a:pt x="64" y="115"/>
                    <a:pt x="65" y="116"/>
                  </a:cubicBezTo>
                  <a:cubicBezTo>
                    <a:pt x="65" y="116"/>
                    <a:pt x="63" y="117"/>
                    <a:pt x="65" y="117"/>
                  </a:cubicBezTo>
                  <a:cubicBezTo>
                    <a:pt x="66" y="117"/>
                    <a:pt x="65" y="118"/>
                    <a:pt x="66" y="117"/>
                  </a:cubicBezTo>
                  <a:cubicBezTo>
                    <a:pt x="67" y="117"/>
                    <a:pt x="67" y="116"/>
                    <a:pt x="67" y="116"/>
                  </a:cubicBezTo>
                  <a:cubicBezTo>
                    <a:pt x="68" y="116"/>
                    <a:pt x="67" y="117"/>
                    <a:pt x="69" y="116"/>
                  </a:cubicBezTo>
                  <a:cubicBezTo>
                    <a:pt x="70" y="116"/>
                    <a:pt x="70" y="116"/>
                    <a:pt x="70" y="115"/>
                  </a:cubicBezTo>
                  <a:close/>
                  <a:moveTo>
                    <a:pt x="67" y="118"/>
                  </a:moveTo>
                  <a:cubicBezTo>
                    <a:pt x="66" y="118"/>
                    <a:pt x="65" y="118"/>
                    <a:pt x="66" y="119"/>
                  </a:cubicBezTo>
                  <a:cubicBezTo>
                    <a:pt x="66" y="119"/>
                    <a:pt x="67" y="119"/>
                    <a:pt x="67" y="118"/>
                  </a:cubicBezTo>
                  <a:close/>
                  <a:moveTo>
                    <a:pt x="65" y="120"/>
                  </a:moveTo>
                  <a:cubicBezTo>
                    <a:pt x="66" y="120"/>
                    <a:pt x="64" y="119"/>
                    <a:pt x="64" y="120"/>
                  </a:cubicBezTo>
                  <a:cubicBezTo>
                    <a:pt x="63" y="120"/>
                    <a:pt x="64" y="120"/>
                    <a:pt x="65" y="120"/>
                  </a:cubicBezTo>
                  <a:close/>
                  <a:moveTo>
                    <a:pt x="55" y="127"/>
                  </a:moveTo>
                  <a:cubicBezTo>
                    <a:pt x="54" y="127"/>
                    <a:pt x="54" y="128"/>
                    <a:pt x="54" y="128"/>
                  </a:cubicBezTo>
                  <a:cubicBezTo>
                    <a:pt x="55" y="127"/>
                    <a:pt x="55" y="127"/>
                    <a:pt x="55" y="127"/>
                  </a:cubicBezTo>
                  <a:close/>
                  <a:moveTo>
                    <a:pt x="54" y="124"/>
                  </a:moveTo>
                  <a:cubicBezTo>
                    <a:pt x="55" y="123"/>
                    <a:pt x="54" y="123"/>
                    <a:pt x="54" y="123"/>
                  </a:cubicBezTo>
                  <a:cubicBezTo>
                    <a:pt x="54" y="123"/>
                    <a:pt x="53" y="123"/>
                    <a:pt x="52" y="123"/>
                  </a:cubicBezTo>
                  <a:cubicBezTo>
                    <a:pt x="51" y="123"/>
                    <a:pt x="52" y="124"/>
                    <a:pt x="51" y="124"/>
                  </a:cubicBezTo>
                  <a:cubicBezTo>
                    <a:pt x="50" y="124"/>
                    <a:pt x="51" y="124"/>
                    <a:pt x="50" y="125"/>
                  </a:cubicBezTo>
                  <a:cubicBezTo>
                    <a:pt x="50" y="125"/>
                    <a:pt x="50" y="126"/>
                    <a:pt x="52" y="125"/>
                  </a:cubicBezTo>
                  <a:cubicBezTo>
                    <a:pt x="52" y="125"/>
                    <a:pt x="53" y="125"/>
                    <a:pt x="54" y="124"/>
                  </a:cubicBezTo>
                  <a:close/>
                  <a:moveTo>
                    <a:pt x="56" y="121"/>
                  </a:moveTo>
                  <a:cubicBezTo>
                    <a:pt x="57" y="121"/>
                    <a:pt x="55" y="120"/>
                    <a:pt x="56" y="120"/>
                  </a:cubicBezTo>
                  <a:cubicBezTo>
                    <a:pt x="57" y="119"/>
                    <a:pt x="55" y="117"/>
                    <a:pt x="55" y="118"/>
                  </a:cubicBezTo>
                  <a:cubicBezTo>
                    <a:pt x="54" y="118"/>
                    <a:pt x="55" y="119"/>
                    <a:pt x="54" y="119"/>
                  </a:cubicBezTo>
                  <a:cubicBezTo>
                    <a:pt x="53" y="119"/>
                    <a:pt x="54" y="120"/>
                    <a:pt x="53" y="120"/>
                  </a:cubicBezTo>
                  <a:cubicBezTo>
                    <a:pt x="52" y="120"/>
                    <a:pt x="53" y="119"/>
                    <a:pt x="52" y="119"/>
                  </a:cubicBezTo>
                  <a:cubicBezTo>
                    <a:pt x="52" y="120"/>
                    <a:pt x="51" y="119"/>
                    <a:pt x="51" y="120"/>
                  </a:cubicBezTo>
                  <a:cubicBezTo>
                    <a:pt x="51" y="120"/>
                    <a:pt x="50" y="121"/>
                    <a:pt x="51" y="121"/>
                  </a:cubicBezTo>
                  <a:cubicBezTo>
                    <a:pt x="52" y="122"/>
                    <a:pt x="52" y="121"/>
                    <a:pt x="54" y="120"/>
                  </a:cubicBezTo>
                  <a:cubicBezTo>
                    <a:pt x="56" y="120"/>
                    <a:pt x="52" y="121"/>
                    <a:pt x="53" y="122"/>
                  </a:cubicBezTo>
                  <a:cubicBezTo>
                    <a:pt x="54" y="122"/>
                    <a:pt x="55" y="121"/>
                    <a:pt x="56" y="121"/>
                  </a:cubicBezTo>
                  <a:close/>
                  <a:moveTo>
                    <a:pt x="57" y="119"/>
                  </a:moveTo>
                  <a:cubicBezTo>
                    <a:pt x="57" y="119"/>
                    <a:pt x="57" y="118"/>
                    <a:pt x="58" y="118"/>
                  </a:cubicBezTo>
                  <a:cubicBezTo>
                    <a:pt x="59" y="118"/>
                    <a:pt x="59" y="117"/>
                    <a:pt x="60" y="116"/>
                  </a:cubicBezTo>
                  <a:cubicBezTo>
                    <a:pt x="60" y="115"/>
                    <a:pt x="60" y="114"/>
                    <a:pt x="59" y="115"/>
                  </a:cubicBezTo>
                  <a:cubicBezTo>
                    <a:pt x="58" y="116"/>
                    <a:pt x="57" y="116"/>
                    <a:pt x="57" y="118"/>
                  </a:cubicBezTo>
                  <a:cubicBezTo>
                    <a:pt x="56" y="118"/>
                    <a:pt x="56" y="118"/>
                    <a:pt x="57" y="119"/>
                  </a:cubicBezTo>
                  <a:close/>
                  <a:moveTo>
                    <a:pt x="63" y="118"/>
                  </a:moveTo>
                  <a:cubicBezTo>
                    <a:pt x="63" y="118"/>
                    <a:pt x="61" y="118"/>
                    <a:pt x="61" y="118"/>
                  </a:cubicBezTo>
                  <a:cubicBezTo>
                    <a:pt x="61" y="118"/>
                    <a:pt x="62" y="119"/>
                    <a:pt x="63" y="118"/>
                  </a:cubicBezTo>
                  <a:close/>
                  <a:moveTo>
                    <a:pt x="60" y="119"/>
                  </a:moveTo>
                  <a:cubicBezTo>
                    <a:pt x="60" y="119"/>
                    <a:pt x="61" y="120"/>
                    <a:pt x="59" y="121"/>
                  </a:cubicBezTo>
                  <a:cubicBezTo>
                    <a:pt x="58" y="122"/>
                    <a:pt x="60" y="120"/>
                    <a:pt x="59" y="120"/>
                  </a:cubicBezTo>
                  <a:cubicBezTo>
                    <a:pt x="58" y="120"/>
                    <a:pt x="60" y="119"/>
                    <a:pt x="59" y="118"/>
                  </a:cubicBezTo>
                  <a:cubicBezTo>
                    <a:pt x="58" y="118"/>
                    <a:pt x="57" y="119"/>
                    <a:pt x="57" y="120"/>
                  </a:cubicBezTo>
                  <a:cubicBezTo>
                    <a:pt x="56" y="121"/>
                    <a:pt x="58" y="122"/>
                    <a:pt x="56" y="122"/>
                  </a:cubicBezTo>
                  <a:cubicBezTo>
                    <a:pt x="55" y="122"/>
                    <a:pt x="56" y="122"/>
                    <a:pt x="55" y="124"/>
                  </a:cubicBezTo>
                  <a:cubicBezTo>
                    <a:pt x="54" y="125"/>
                    <a:pt x="56" y="123"/>
                    <a:pt x="57" y="124"/>
                  </a:cubicBezTo>
                  <a:cubicBezTo>
                    <a:pt x="58" y="125"/>
                    <a:pt x="58" y="123"/>
                    <a:pt x="58" y="123"/>
                  </a:cubicBezTo>
                  <a:cubicBezTo>
                    <a:pt x="59" y="124"/>
                    <a:pt x="59" y="124"/>
                    <a:pt x="59" y="123"/>
                  </a:cubicBezTo>
                  <a:cubicBezTo>
                    <a:pt x="60" y="122"/>
                    <a:pt x="60" y="122"/>
                    <a:pt x="61" y="122"/>
                  </a:cubicBezTo>
                  <a:cubicBezTo>
                    <a:pt x="63" y="121"/>
                    <a:pt x="62" y="119"/>
                    <a:pt x="61" y="119"/>
                  </a:cubicBezTo>
                  <a:cubicBezTo>
                    <a:pt x="61" y="118"/>
                    <a:pt x="61" y="118"/>
                    <a:pt x="60" y="119"/>
                  </a:cubicBezTo>
                  <a:close/>
                  <a:moveTo>
                    <a:pt x="62" y="122"/>
                  </a:moveTo>
                  <a:cubicBezTo>
                    <a:pt x="62" y="122"/>
                    <a:pt x="61" y="122"/>
                    <a:pt x="60" y="123"/>
                  </a:cubicBezTo>
                  <a:cubicBezTo>
                    <a:pt x="60" y="124"/>
                    <a:pt x="61" y="123"/>
                    <a:pt x="62" y="122"/>
                  </a:cubicBezTo>
                  <a:close/>
                  <a:moveTo>
                    <a:pt x="79" y="107"/>
                  </a:moveTo>
                  <a:cubicBezTo>
                    <a:pt x="79" y="107"/>
                    <a:pt x="78" y="106"/>
                    <a:pt x="77" y="107"/>
                  </a:cubicBezTo>
                  <a:cubicBezTo>
                    <a:pt x="77" y="107"/>
                    <a:pt x="78" y="107"/>
                    <a:pt x="79" y="107"/>
                  </a:cubicBezTo>
                  <a:close/>
                  <a:moveTo>
                    <a:pt x="50" y="124"/>
                  </a:moveTo>
                  <a:cubicBezTo>
                    <a:pt x="50" y="124"/>
                    <a:pt x="50" y="124"/>
                    <a:pt x="49" y="124"/>
                  </a:cubicBezTo>
                  <a:cubicBezTo>
                    <a:pt x="49" y="124"/>
                    <a:pt x="50" y="125"/>
                    <a:pt x="50" y="124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7"/>
                    <a:pt x="47" y="126"/>
                  </a:cubicBezTo>
                  <a:cubicBezTo>
                    <a:pt x="47" y="126"/>
                    <a:pt x="47" y="126"/>
                    <a:pt x="48" y="126"/>
                  </a:cubicBezTo>
                  <a:cubicBezTo>
                    <a:pt x="48" y="126"/>
                    <a:pt x="48" y="125"/>
                    <a:pt x="49" y="125"/>
                  </a:cubicBezTo>
                  <a:cubicBezTo>
                    <a:pt x="50" y="125"/>
                    <a:pt x="49" y="125"/>
                    <a:pt x="48" y="124"/>
                  </a:cubicBezTo>
                  <a:cubicBezTo>
                    <a:pt x="47" y="124"/>
                    <a:pt x="47" y="124"/>
                    <a:pt x="46" y="125"/>
                  </a:cubicBezTo>
                  <a:cubicBezTo>
                    <a:pt x="46" y="126"/>
                    <a:pt x="47" y="126"/>
                    <a:pt x="46" y="126"/>
                  </a:cubicBezTo>
                  <a:close/>
                  <a:moveTo>
                    <a:pt x="46" y="126"/>
                  </a:moveTo>
                  <a:cubicBezTo>
                    <a:pt x="47" y="126"/>
                    <a:pt x="45" y="125"/>
                    <a:pt x="45" y="126"/>
                  </a:cubicBezTo>
                  <a:cubicBezTo>
                    <a:pt x="45" y="127"/>
                    <a:pt x="45" y="126"/>
                    <a:pt x="45" y="127"/>
                  </a:cubicBezTo>
                  <a:cubicBezTo>
                    <a:pt x="45" y="127"/>
                    <a:pt x="45" y="127"/>
                    <a:pt x="46" y="126"/>
                  </a:cubicBezTo>
                  <a:close/>
                  <a:moveTo>
                    <a:pt x="43" y="127"/>
                  </a:moveTo>
                  <a:cubicBezTo>
                    <a:pt x="43" y="129"/>
                    <a:pt x="43" y="129"/>
                    <a:pt x="44" y="128"/>
                  </a:cubicBezTo>
                  <a:cubicBezTo>
                    <a:pt x="44" y="127"/>
                    <a:pt x="44" y="127"/>
                    <a:pt x="44" y="126"/>
                  </a:cubicBezTo>
                  <a:cubicBezTo>
                    <a:pt x="44" y="126"/>
                    <a:pt x="44" y="126"/>
                    <a:pt x="43" y="127"/>
                  </a:cubicBezTo>
                  <a:close/>
                  <a:moveTo>
                    <a:pt x="58" y="127"/>
                  </a:moveTo>
                  <a:cubicBezTo>
                    <a:pt x="58" y="127"/>
                    <a:pt x="57" y="127"/>
                    <a:pt x="57" y="127"/>
                  </a:cubicBezTo>
                  <a:cubicBezTo>
                    <a:pt x="57" y="127"/>
                    <a:pt x="59" y="127"/>
                    <a:pt x="58" y="127"/>
                  </a:cubicBezTo>
                  <a:close/>
                  <a:moveTo>
                    <a:pt x="42" y="144"/>
                  </a:moveTo>
                  <a:cubicBezTo>
                    <a:pt x="42" y="143"/>
                    <a:pt x="41" y="143"/>
                    <a:pt x="41" y="143"/>
                  </a:cubicBezTo>
                  <a:cubicBezTo>
                    <a:pt x="41" y="144"/>
                    <a:pt x="40" y="145"/>
                    <a:pt x="41" y="145"/>
                  </a:cubicBezTo>
                  <a:cubicBezTo>
                    <a:pt x="41" y="144"/>
                    <a:pt x="42" y="145"/>
                    <a:pt x="42" y="144"/>
                  </a:cubicBezTo>
                  <a:close/>
                  <a:moveTo>
                    <a:pt x="42" y="146"/>
                  </a:moveTo>
                  <a:cubicBezTo>
                    <a:pt x="43" y="145"/>
                    <a:pt x="43" y="145"/>
                    <a:pt x="42" y="145"/>
                  </a:cubicBezTo>
                  <a:cubicBezTo>
                    <a:pt x="42" y="145"/>
                    <a:pt x="41" y="145"/>
                    <a:pt x="41" y="146"/>
                  </a:cubicBezTo>
                  <a:cubicBezTo>
                    <a:pt x="41" y="146"/>
                    <a:pt x="41" y="146"/>
                    <a:pt x="42" y="146"/>
                  </a:cubicBezTo>
                  <a:close/>
                  <a:moveTo>
                    <a:pt x="39" y="151"/>
                  </a:moveTo>
                  <a:cubicBezTo>
                    <a:pt x="39" y="152"/>
                    <a:pt x="38" y="152"/>
                    <a:pt x="39" y="152"/>
                  </a:cubicBezTo>
                  <a:cubicBezTo>
                    <a:pt x="40" y="152"/>
                    <a:pt x="39" y="151"/>
                    <a:pt x="40" y="151"/>
                  </a:cubicBezTo>
                  <a:cubicBezTo>
                    <a:pt x="41" y="151"/>
                    <a:pt x="41" y="151"/>
                    <a:pt x="41" y="150"/>
                  </a:cubicBezTo>
                  <a:cubicBezTo>
                    <a:pt x="40" y="149"/>
                    <a:pt x="40" y="149"/>
                    <a:pt x="40" y="150"/>
                  </a:cubicBezTo>
                  <a:cubicBezTo>
                    <a:pt x="40" y="150"/>
                    <a:pt x="39" y="150"/>
                    <a:pt x="39" y="151"/>
                  </a:cubicBezTo>
                  <a:close/>
                  <a:moveTo>
                    <a:pt x="39" y="148"/>
                  </a:moveTo>
                  <a:cubicBezTo>
                    <a:pt x="38" y="147"/>
                    <a:pt x="37" y="148"/>
                    <a:pt x="37" y="148"/>
                  </a:cubicBezTo>
                  <a:cubicBezTo>
                    <a:pt x="37" y="149"/>
                    <a:pt x="39" y="148"/>
                    <a:pt x="39" y="148"/>
                  </a:cubicBezTo>
                  <a:close/>
                  <a:moveTo>
                    <a:pt x="39" y="153"/>
                  </a:moveTo>
                  <a:cubicBezTo>
                    <a:pt x="38" y="153"/>
                    <a:pt x="39" y="153"/>
                    <a:pt x="40" y="153"/>
                  </a:cubicBezTo>
                  <a:cubicBezTo>
                    <a:pt x="41" y="152"/>
                    <a:pt x="40" y="152"/>
                    <a:pt x="39" y="152"/>
                  </a:cubicBezTo>
                  <a:cubicBezTo>
                    <a:pt x="39" y="153"/>
                    <a:pt x="39" y="152"/>
                    <a:pt x="39" y="153"/>
                  </a:cubicBezTo>
                  <a:close/>
                  <a:moveTo>
                    <a:pt x="38" y="153"/>
                  </a:moveTo>
                  <a:cubicBezTo>
                    <a:pt x="38" y="153"/>
                    <a:pt x="37" y="153"/>
                    <a:pt x="36" y="153"/>
                  </a:cubicBezTo>
                  <a:cubicBezTo>
                    <a:pt x="36" y="153"/>
                    <a:pt x="37" y="153"/>
                    <a:pt x="38" y="153"/>
                  </a:cubicBezTo>
                  <a:close/>
                  <a:moveTo>
                    <a:pt x="35" y="158"/>
                  </a:moveTo>
                  <a:cubicBezTo>
                    <a:pt x="36" y="158"/>
                    <a:pt x="36" y="158"/>
                    <a:pt x="35" y="158"/>
                  </a:cubicBezTo>
                  <a:cubicBezTo>
                    <a:pt x="35" y="158"/>
                    <a:pt x="35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lose/>
                  <a:moveTo>
                    <a:pt x="35" y="157"/>
                  </a:moveTo>
                  <a:cubicBezTo>
                    <a:pt x="36" y="157"/>
                    <a:pt x="35" y="157"/>
                    <a:pt x="35" y="157"/>
                  </a:cubicBezTo>
                  <a:cubicBezTo>
                    <a:pt x="34" y="156"/>
                    <a:pt x="35" y="157"/>
                    <a:pt x="35" y="157"/>
                  </a:cubicBezTo>
                  <a:close/>
                  <a:moveTo>
                    <a:pt x="34" y="157"/>
                  </a:moveTo>
                  <a:cubicBezTo>
                    <a:pt x="34" y="157"/>
                    <a:pt x="34" y="156"/>
                    <a:pt x="33" y="157"/>
                  </a:cubicBezTo>
                  <a:cubicBezTo>
                    <a:pt x="33" y="157"/>
                    <a:pt x="34" y="157"/>
                    <a:pt x="34" y="157"/>
                  </a:cubicBezTo>
                  <a:close/>
                  <a:moveTo>
                    <a:pt x="43" y="142"/>
                  </a:moveTo>
                  <a:cubicBezTo>
                    <a:pt x="43" y="142"/>
                    <a:pt x="42" y="143"/>
                    <a:pt x="42" y="143"/>
                  </a:cubicBezTo>
                  <a:cubicBezTo>
                    <a:pt x="43" y="143"/>
                    <a:pt x="44" y="143"/>
                    <a:pt x="43" y="142"/>
                  </a:cubicBezTo>
                  <a:close/>
                  <a:moveTo>
                    <a:pt x="19" y="168"/>
                  </a:moveTo>
                  <a:cubicBezTo>
                    <a:pt x="19" y="167"/>
                    <a:pt x="16" y="168"/>
                    <a:pt x="17" y="168"/>
                  </a:cubicBezTo>
                  <a:cubicBezTo>
                    <a:pt x="18" y="169"/>
                    <a:pt x="19" y="168"/>
                    <a:pt x="19" y="168"/>
                  </a:cubicBezTo>
                  <a:close/>
                  <a:moveTo>
                    <a:pt x="22" y="165"/>
                  </a:moveTo>
                  <a:cubicBezTo>
                    <a:pt x="23" y="165"/>
                    <a:pt x="22" y="164"/>
                    <a:pt x="22" y="164"/>
                  </a:cubicBezTo>
                  <a:cubicBezTo>
                    <a:pt x="21" y="165"/>
                    <a:pt x="19" y="165"/>
                    <a:pt x="19" y="166"/>
                  </a:cubicBezTo>
                  <a:cubicBezTo>
                    <a:pt x="20" y="166"/>
                    <a:pt x="21" y="166"/>
                    <a:pt x="22" y="165"/>
                  </a:cubicBezTo>
                  <a:close/>
                  <a:moveTo>
                    <a:pt x="21" y="167"/>
                  </a:moveTo>
                  <a:cubicBezTo>
                    <a:pt x="23" y="167"/>
                    <a:pt x="24" y="167"/>
                    <a:pt x="24" y="167"/>
                  </a:cubicBezTo>
                  <a:cubicBezTo>
                    <a:pt x="24" y="166"/>
                    <a:pt x="23" y="167"/>
                    <a:pt x="23" y="166"/>
                  </a:cubicBezTo>
                  <a:cubicBezTo>
                    <a:pt x="23" y="165"/>
                    <a:pt x="21" y="166"/>
                    <a:pt x="21" y="166"/>
                  </a:cubicBezTo>
                  <a:cubicBezTo>
                    <a:pt x="20" y="167"/>
                    <a:pt x="19" y="167"/>
                    <a:pt x="19" y="167"/>
                  </a:cubicBezTo>
                  <a:cubicBezTo>
                    <a:pt x="19" y="168"/>
                    <a:pt x="20" y="168"/>
                    <a:pt x="21" y="167"/>
                  </a:cubicBezTo>
                  <a:close/>
                  <a:moveTo>
                    <a:pt x="19" y="170"/>
                  </a:moveTo>
                  <a:cubicBezTo>
                    <a:pt x="18" y="169"/>
                    <a:pt x="17" y="169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lose/>
                  <a:moveTo>
                    <a:pt x="16" y="171"/>
                  </a:moveTo>
                  <a:cubicBezTo>
                    <a:pt x="17" y="171"/>
                    <a:pt x="16" y="170"/>
                    <a:pt x="16" y="171"/>
                  </a:cubicBezTo>
                  <a:cubicBezTo>
                    <a:pt x="15" y="171"/>
                    <a:pt x="15" y="170"/>
                    <a:pt x="15" y="171"/>
                  </a:cubicBezTo>
                  <a:cubicBezTo>
                    <a:pt x="14" y="172"/>
                    <a:pt x="16" y="172"/>
                    <a:pt x="16" y="171"/>
                  </a:cubicBezTo>
                  <a:close/>
                  <a:moveTo>
                    <a:pt x="12" y="174"/>
                  </a:moveTo>
                  <a:cubicBezTo>
                    <a:pt x="12" y="173"/>
                    <a:pt x="10" y="174"/>
                    <a:pt x="11" y="174"/>
                  </a:cubicBezTo>
                  <a:cubicBezTo>
                    <a:pt x="11" y="174"/>
                    <a:pt x="12" y="174"/>
                    <a:pt x="12" y="174"/>
                  </a:cubicBezTo>
                  <a:close/>
                  <a:moveTo>
                    <a:pt x="6" y="178"/>
                  </a:moveTo>
                  <a:cubicBezTo>
                    <a:pt x="7" y="178"/>
                    <a:pt x="8" y="177"/>
                    <a:pt x="7" y="176"/>
                  </a:cubicBezTo>
                  <a:cubicBezTo>
                    <a:pt x="7" y="176"/>
                    <a:pt x="6" y="177"/>
                    <a:pt x="6" y="178"/>
                  </a:cubicBezTo>
                  <a:close/>
                  <a:moveTo>
                    <a:pt x="6" y="178"/>
                  </a:moveTo>
                  <a:cubicBezTo>
                    <a:pt x="6" y="177"/>
                    <a:pt x="5" y="177"/>
                    <a:pt x="5" y="178"/>
                  </a:cubicBezTo>
                  <a:cubicBezTo>
                    <a:pt x="5" y="178"/>
                    <a:pt x="6" y="178"/>
                    <a:pt x="6" y="178"/>
                  </a:cubicBezTo>
                  <a:close/>
                  <a:moveTo>
                    <a:pt x="3" y="181"/>
                  </a:moveTo>
                  <a:cubicBezTo>
                    <a:pt x="2" y="181"/>
                    <a:pt x="1" y="181"/>
                    <a:pt x="1" y="182"/>
                  </a:cubicBezTo>
                  <a:cubicBezTo>
                    <a:pt x="2" y="182"/>
                    <a:pt x="3" y="181"/>
                    <a:pt x="3" y="181"/>
                  </a:cubicBezTo>
                  <a:close/>
                  <a:moveTo>
                    <a:pt x="2" y="187"/>
                  </a:moveTo>
                  <a:cubicBezTo>
                    <a:pt x="1" y="187"/>
                    <a:pt x="1" y="188"/>
                    <a:pt x="1" y="188"/>
                  </a:cubicBezTo>
                  <a:cubicBezTo>
                    <a:pt x="2" y="188"/>
                    <a:pt x="2" y="187"/>
                    <a:pt x="2" y="187"/>
                  </a:cubicBezTo>
                  <a:close/>
                  <a:moveTo>
                    <a:pt x="4" y="198"/>
                  </a:moveTo>
                  <a:cubicBezTo>
                    <a:pt x="4" y="197"/>
                    <a:pt x="4" y="197"/>
                    <a:pt x="5" y="198"/>
                  </a:cubicBezTo>
                  <a:cubicBezTo>
                    <a:pt x="5" y="198"/>
                    <a:pt x="5" y="197"/>
                    <a:pt x="6" y="197"/>
                  </a:cubicBezTo>
                  <a:cubicBezTo>
                    <a:pt x="6" y="196"/>
                    <a:pt x="4" y="196"/>
                    <a:pt x="4" y="197"/>
                  </a:cubicBezTo>
                  <a:cubicBezTo>
                    <a:pt x="3" y="198"/>
                    <a:pt x="4" y="199"/>
                    <a:pt x="5" y="199"/>
                  </a:cubicBezTo>
                  <a:cubicBezTo>
                    <a:pt x="5" y="199"/>
                    <a:pt x="5" y="198"/>
                    <a:pt x="4" y="198"/>
                  </a:cubicBezTo>
                  <a:close/>
                  <a:moveTo>
                    <a:pt x="3" y="204"/>
                  </a:moveTo>
                  <a:cubicBezTo>
                    <a:pt x="4" y="204"/>
                    <a:pt x="3" y="201"/>
                    <a:pt x="3" y="202"/>
                  </a:cubicBezTo>
                  <a:cubicBezTo>
                    <a:pt x="3" y="203"/>
                    <a:pt x="2" y="204"/>
                    <a:pt x="3" y="204"/>
                  </a:cubicBezTo>
                  <a:close/>
                  <a:moveTo>
                    <a:pt x="3" y="200"/>
                  </a:moveTo>
                  <a:cubicBezTo>
                    <a:pt x="3" y="201"/>
                    <a:pt x="3" y="199"/>
                    <a:pt x="3" y="199"/>
                  </a:cubicBezTo>
                  <a:cubicBezTo>
                    <a:pt x="4" y="199"/>
                    <a:pt x="4" y="200"/>
                    <a:pt x="4" y="199"/>
                  </a:cubicBezTo>
                  <a:cubicBezTo>
                    <a:pt x="4" y="199"/>
                    <a:pt x="4" y="199"/>
                    <a:pt x="3" y="198"/>
                  </a:cubicBezTo>
                  <a:cubicBezTo>
                    <a:pt x="3" y="198"/>
                    <a:pt x="3" y="199"/>
                    <a:pt x="3" y="200"/>
                  </a:cubicBezTo>
                  <a:close/>
                  <a:moveTo>
                    <a:pt x="2" y="193"/>
                  </a:moveTo>
                  <a:cubicBezTo>
                    <a:pt x="2" y="193"/>
                    <a:pt x="2" y="195"/>
                    <a:pt x="2" y="195"/>
                  </a:cubicBezTo>
                  <a:cubicBezTo>
                    <a:pt x="3" y="196"/>
                    <a:pt x="2" y="194"/>
                    <a:pt x="2" y="193"/>
                  </a:cubicBezTo>
                  <a:close/>
                  <a:moveTo>
                    <a:pt x="2" y="192"/>
                  </a:moveTo>
                  <a:cubicBezTo>
                    <a:pt x="2" y="193"/>
                    <a:pt x="3" y="194"/>
                    <a:pt x="3" y="193"/>
                  </a:cubicBezTo>
                  <a:cubicBezTo>
                    <a:pt x="3" y="193"/>
                    <a:pt x="2" y="192"/>
                    <a:pt x="2" y="192"/>
                  </a:cubicBezTo>
                  <a:close/>
                  <a:moveTo>
                    <a:pt x="2" y="192"/>
                  </a:moveTo>
                  <a:cubicBezTo>
                    <a:pt x="3" y="192"/>
                    <a:pt x="2" y="191"/>
                    <a:pt x="2" y="191"/>
                  </a:cubicBezTo>
                  <a:cubicBezTo>
                    <a:pt x="1" y="190"/>
                    <a:pt x="1" y="191"/>
                    <a:pt x="2" y="19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1" name="Freeform 20247">
              <a:extLst>
                <a:ext uri="{FF2B5EF4-FFF2-40B4-BE49-F238E27FC236}">
                  <a16:creationId xmlns:a16="http://schemas.microsoft.com/office/drawing/2014/main" id="{11F58774-41B4-4673-AA8D-0431D4902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748" y="2331774"/>
              <a:ext cx="244253" cy="393095"/>
            </a:xfrm>
            <a:custGeom>
              <a:avLst/>
              <a:gdLst/>
              <a:ahLst/>
              <a:cxnLst>
                <a:cxn ang="0">
                  <a:pos x="21" y="50"/>
                </a:cxn>
                <a:cxn ang="0">
                  <a:pos x="19" y="43"/>
                </a:cxn>
                <a:cxn ang="0">
                  <a:pos x="16" y="40"/>
                </a:cxn>
                <a:cxn ang="0">
                  <a:pos x="15" y="41"/>
                </a:cxn>
                <a:cxn ang="0">
                  <a:pos x="15" y="35"/>
                </a:cxn>
                <a:cxn ang="0">
                  <a:pos x="13" y="33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21" y="19"/>
                </a:cxn>
                <a:cxn ang="0">
                  <a:pos x="23" y="25"/>
                </a:cxn>
                <a:cxn ang="0">
                  <a:pos x="34" y="27"/>
                </a:cxn>
                <a:cxn ang="0">
                  <a:pos x="30" y="38"/>
                </a:cxn>
                <a:cxn ang="0">
                  <a:pos x="35" y="43"/>
                </a:cxn>
                <a:cxn ang="0">
                  <a:pos x="44" y="57"/>
                </a:cxn>
                <a:cxn ang="0">
                  <a:pos x="45" y="65"/>
                </a:cxn>
                <a:cxn ang="0">
                  <a:pos x="49" y="73"/>
                </a:cxn>
                <a:cxn ang="0">
                  <a:pos x="52" y="76"/>
                </a:cxn>
                <a:cxn ang="0">
                  <a:pos x="39" y="81"/>
                </a:cxn>
                <a:cxn ang="0">
                  <a:pos x="30" y="82"/>
                </a:cxn>
                <a:cxn ang="0">
                  <a:pos x="18" y="86"/>
                </a:cxn>
                <a:cxn ang="0">
                  <a:pos x="19" y="82"/>
                </a:cxn>
                <a:cxn ang="0">
                  <a:pos x="28" y="78"/>
                </a:cxn>
                <a:cxn ang="0">
                  <a:pos x="25" y="76"/>
                </a:cxn>
                <a:cxn ang="0">
                  <a:pos x="17" y="72"/>
                </a:cxn>
                <a:cxn ang="0">
                  <a:pos x="20" y="65"/>
                </a:cxn>
                <a:cxn ang="0">
                  <a:pos x="26" y="61"/>
                </a:cxn>
                <a:cxn ang="0">
                  <a:pos x="29" y="58"/>
                </a:cxn>
                <a:cxn ang="0">
                  <a:pos x="26" y="50"/>
                </a:cxn>
                <a:cxn ang="0">
                  <a:pos x="15" y="53"/>
                </a:cxn>
                <a:cxn ang="0">
                  <a:pos x="15" y="50"/>
                </a:cxn>
                <a:cxn ang="0">
                  <a:pos x="9" y="46"/>
                </a:cxn>
                <a:cxn ang="0">
                  <a:pos x="7" y="54"/>
                </a:cxn>
                <a:cxn ang="0">
                  <a:pos x="14" y="54"/>
                </a:cxn>
                <a:cxn ang="0">
                  <a:pos x="22" y="62"/>
                </a:cxn>
                <a:cxn ang="0">
                  <a:pos x="17" y="44"/>
                </a:cxn>
                <a:cxn ang="0">
                  <a:pos x="38" y="82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1" y="21"/>
                </a:cxn>
                <a:cxn ang="0">
                  <a:pos x="7" y="27"/>
                </a:cxn>
                <a:cxn ang="0">
                  <a:pos x="6" y="31"/>
                </a:cxn>
                <a:cxn ang="0">
                  <a:pos x="10" y="29"/>
                </a:cxn>
                <a:cxn ang="0">
                  <a:pos x="14" y="30"/>
                </a:cxn>
                <a:cxn ang="0">
                  <a:pos x="10" y="27"/>
                </a:cxn>
                <a:cxn ang="0">
                  <a:pos x="12" y="37"/>
                </a:cxn>
                <a:cxn ang="0">
                  <a:pos x="11" y="35"/>
                </a:cxn>
                <a:cxn ang="0">
                  <a:pos x="11" y="43"/>
                </a:cxn>
                <a:cxn ang="0">
                  <a:pos x="10" y="42"/>
                </a:cxn>
                <a:cxn ang="0">
                  <a:pos x="14" y="39"/>
                </a:cxn>
                <a:cxn ang="0">
                  <a:pos x="29" y="16"/>
                </a:cxn>
                <a:cxn ang="0">
                  <a:pos x="28" y="14"/>
                </a:cxn>
                <a:cxn ang="0">
                  <a:pos x="29" y="17"/>
                </a:cxn>
                <a:cxn ang="0">
                  <a:pos x="30" y="13"/>
                </a:cxn>
                <a:cxn ang="0">
                  <a:pos x="31" y="14"/>
                </a:cxn>
                <a:cxn ang="0">
                  <a:pos x="38" y="7"/>
                </a:cxn>
                <a:cxn ang="0">
                  <a:pos x="38" y="3"/>
                </a:cxn>
                <a:cxn ang="0">
                  <a:pos x="35" y="5"/>
                </a:cxn>
                <a:cxn ang="0">
                  <a:pos x="38" y="7"/>
                </a:cxn>
                <a:cxn ang="0">
                  <a:pos x="38" y="2"/>
                </a:cxn>
                <a:cxn ang="0">
                  <a:pos x="40" y="0"/>
                </a:cxn>
              </a:cxnLst>
              <a:rect l="0" t="0" r="r" b="b"/>
              <a:pathLst>
                <a:path w="54" h="87">
                  <a:moveTo>
                    <a:pt x="26" y="48"/>
                  </a:moveTo>
                  <a:cubicBezTo>
                    <a:pt x="25" y="50"/>
                    <a:pt x="25" y="48"/>
                    <a:pt x="24" y="49"/>
                  </a:cubicBezTo>
                  <a:cubicBezTo>
                    <a:pt x="23" y="51"/>
                    <a:pt x="21" y="48"/>
                    <a:pt x="21" y="49"/>
                  </a:cubicBezTo>
                  <a:cubicBezTo>
                    <a:pt x="22" y="50"/>
                    <a:pt x="21" y="51"/>
                    <a:pt x="21" y="50"/>
                  </a:cubicBezTo>
                  <a:cubicBezTo>
                    <a:pt x="20" y="49"/>
                    <a:pt x="18" y="48"/>
                    <a:pt x="18" y="50"/>
                  </a:cubicBezTo>
                  <a:cubicBezTo>
                    <a:pt x="19" y="52"/>
                    <a:pt x="17" y="49"/>
                    <a:pt x="17" y="48"/>
                  </a:cubicBezTo>
                  <a:cubicBezTo>
                    <a:pt x="18" y="47"/>
                    <a:pt x="18" y="49"/>
                    <a:pt x="18" y="47"/>
                  </a:cubicBezTo>
                  <a:cubicBezTo>
                    <a:pt x="18" y="45"/>
                    <a:pt x="21" y="45"/>
                    <a:pt x="19" y="43"/>
                  </a:cubicBezTo>
                  <a:cubicBezTo>
                    <a:pt x="18" y="41"/>
                    <a:pt x="19" y="41"/>
                    <a:pt x="20" y="40"/>
                  </a:cubicBezTo>
                  <a:cubicBezTo>
                    <a:pt x="18" y="38"/>
                    <a:pt x="19" y="41"/>
                    <a:pt x="18" y="41"/>
                  </a:cubicBezTo>
                  <a:cubicBezTo>
                    <a:pt x="17" y="40"/>
                    <a:pt x="18" y="41"/>
                    <a:pt x="17" y="41"/>
                  </a:cubicBezTo>
                  <a:cubicBezTo>
                    <a:pt x="16" y="40"/>
                    <a:pt x="17" y="39"/>
                    <a:pt x="16" y="40"/>
                  </a:cubicBezTo>
                  <a:cubicBezTo>
                    <a:pt x="15" y="40"/>
                    <a:pt x="17" y="41"/>
                    <a:pt x="16" y="42"/>
                  </a:cubicBezTo>
                  <a:cubicBezTo>
                    <a:pt x="15" y="43"/>
                    <a:pt x="15" y="46"/>
                    <a:pt x="14" y="46"/>
                  </a:cubicBezTo>
                  <a:cubicBezTo>
                    <a:pt x="13" y="45"/>
                    <a:pt x="16" y="41"/>
                    <a:pt x="15" y="42"/>
                  </a:cubicBezTo>
                  <a:cubicBezTo>
                    <a:pt x="15" y="42"/>
                    <a:pt x="15" y="42"/>
                    <a:pt x="15" y="41"/>
                  </a:cubicBezTo>
                  <a:cubicBezTo>
                    <a:pt x="15" y="40"/>
                    <a:pt x="14" y="40"/>
                    <a:pt x="15" y="39"/>
                  </a:cubicBezTo>
                  <a:cubicBezTo>
                    <a:pt x="15" y="38"/>
                    <a:pt x="14" y="38"/>
                    <a:pt x="15" y="37"/>
                  </a:cubicBezTo>
                  <a:cubicBezTo>
                    <a:pt x="16" y="37"/>
                    <a:pt x="15" y="36"/>
                    <a:pt x="16" y="35"/>
                  </a:cubicBezTo>
                  <a:cubicBezTo>
                    <a:pt x="17" y="34"/>
                    <a:pt x="17" y="34"/>
                    <a:pt x="15" y="35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3" y="35"/>
                    <a:pt x="12" y="35"/>
                    <a:pt x="13" y="35"/>
                  </a:cubicBezTo>
                  <a:cubicBezTo>
                    <a:pt x="14" y="34"/>
                    <a:pt x="15" y="34"/>
                    <a:pt x="13" y="34"/>
                  </a:cubicBezTo>
                  <a:cubicBezTo>
                    <a:pt x="11" y="34"/>
                    <a:pt x="12" y="33"/>
                    <a:pt x="13" y="33"/>
                  </a:cubicBezTo>
                  <a:cubicBezTo>
                    <a:pt x="13" y="34"/>
                    <a:pt x="14" y="33"/>
                    <a:pt x="14" y="33"/>
                  </a:cubicBezTo>
                  <a:cubicBezTo>
                    <a:pt x="12" y="32"/>
                    <a:pt x="15" y="32"/>
                    <a:pt x="14" y="31"/>
                  </a:cubicBezTo>
                  <a:cubicBezTo>
                    <a:pt x="14" y="31"/>
                    <a:pt x="14" y="31"/>
                    <a:pt x="15" y="30"/>
                  </a:cubicBezTo>
                  <a:cubicBezTo>
                    <a:pt x="15" y="29"/>
                    <a:pt x="14" y="30"/>
                    <a:pt x="14" y="28"/>
                  </a:cubicBezTo>
                  <a:cubicBezTo>
                    <a:pt x="13" y="26"/>
                    <a:pt x="15" y="27"/>
                    <a:pt x="14" y="25"/>
                  </a:cubicBezTo>
                  <a:cubicBezTo>
                    <a:pt x="13" y="24"/>
                    <a:pt x="15" y="24"/>
                    <a:pt x="16" y="25"/>
                  </a:cubicBezTo>
                  <a:cubicBezTo>
                    <a:pt x="16" y="25"/>
                    <a:pt x="16" y="24"/>
                    <a:pt x="16" y="23"/>
                  </a:cubicBezTo>
                  <a:cubicBezTo>
                    <a:pt x="15" y="22"/>
                    <a:pt x="18" y="23"/>
                    <a:pt x="16" y="22"/>
                  </a:cubicBezTo>
                  <a:cubicBezTo>
                    <a:pt x="15" y="20"/>
                    <a:pt x="19" y="23"/>
                    <a:pt x="17" y="21"/>
                  </a:cubicBezTo>
                  <a:cubicBezTo>
                    <a:pt x="16" y="20"/>
                    <a:pt x="18" y="21"/>
                    <a:pt x="18" y="19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20" y="19"/>
                    <a:pt x="20" y="18"/>
                    <a:pt x="21" y="19"/>
                  </a:cubicBezTo>
                  <a:cubicBezTo>
                    <a:pt x="22" y="19"/>
                    <a:pt x="24" y="18"/>
                    <a:pt x="26" y="18"/>
                  </a:cubicBezTo>
                  <a:cubicBezTo>
                    <a:pt x="27" y="19"/>
                    <a:pt x="25" y="18"/>
                    <a:pt x="27" y="18"/>
                  </a:cubicBezTo>
                  <a:cubicBezTo>
                    <a:pt x="29" y="18"/>
                    <a:pt x="28" y="19"/>
                    <a:pt x="28" y="19"/>
                  </a:cubicBezTo>
                  <a:cubicBezTo>
                    <a:pt x="29" y="20"/>
                    <a:pt x="24" y="24"/>
                    <a:pt x="23" y="25"/>
                  </a:cubicBezTo>
                  <a:cubicBezTo>
                    <a:pt x="22" y="25"/>
                    <a:pt x="25" y="24"/>
                    <a:pt x="24" y="25"/>
                  </a:cubicBezTo>
                  <a:cubicBezTo>
                    <a:pt x="23" y="26"/>
                    <a:pt x="22" y="27"/>
                    <a:pt x="23" y="27"/>
                  </a:cubicBezTo>
                  <a:cubicBezTo>
                    <a:pt x="25" y="27"/>
                    <a:pt x="25" y="25"/>
                    <a:pt x="28" y="26"/>
                  </a:cubicBezTo>
                  <a:cubicBezTo>
                    <a:pt x="32" y="26"/>
                    <a:pt x="34" y="25"/>
                    <a:pt x="34" y="27"/>
                  </a:cubicBezTo>
                  <a:cubicBezTo>
                    <a:pt x="35" y="28"/>
                    <a:pt x="34" y="28"/>
                    <a:pt x="33" y="32"/>
                  </a:cubicBezTo>
                  <a:cubicBezTo>
                    <a:pt x="31" y="36"/>
                    <a:pt x="30" y="36"/>
                    <a:pt x="29" y="36"/>
                  </a:cubicBezTo>
                  <a:cubicBezTo>
                    <a:pt x="28" y="36"/>
                    <a:pt x="30" y="36"/>
                    <a:pt x="29" y="37"/>
                  </a:cubicBezTo>
                  <a:cubicBezTo>
                    <a:pt x="29" y="37"/>
                    <a:pt x="32" y="37"/>
                    <a:pt x="30" y="38"/>
                  </a:cubicBezTo>
                  <a:cubicBezTo>
                    <a:pt x="29" y="39"/>
                    <a:pt x="29" y="38"/>
                    <a:pt x="28" y="39"/>
                  </a:cubicBezTo>
                  <a:cubicBezTo>
                    <a:pt x="28" y="40"/>
                    <a:pt x="25" y="40"/>
                    <a:pt x="27" y="40"/>
                  </a:cubicBezTo>
                  <a:cubicBezTo>
                    <a:pt x="30" y="41"/>
                    <a:pt x="28" y="38"/>
                    <a:pt x="31" y="40"/>
                  </a:cubicBezTo>
                  <a:cubicBezTo>
                    <a:pt x="34" y="41"/>
                    <a:pt x="33" y="42"/>
                    <a:pt x="35" y="43"/>
                  </a:cubicBezTo>
                  <a:cubicBezTo>
                    <a:pt x="36" y="44"/>
                    <a:pt x="35" y="45"/>
                    <a:pt x="37" y="48"/>
                  </a:cubicBezTo>
                  <a:cubicBezTo>
                    <a:pt x="38" y="52"/>
                    <a:pt x="38" y="51"/>
                    <a:pt x="40" y="51"/>
                  </a:cubicBezTo>
                  <a:cubicBezTo>
                    <a:pt x="42" y="52"/>
                    <a:pt x="41" y="54"/>
                    <a:pt x="43" y="54"/>
                  </a:cubicBezTo>
                  <a:cubicBezTo>
                    <a:pt x="44" y="55"/>
                    <a:pt x="42" y="55"/>
                    <a:pt x="44" y="57"/>
                  </a:cubicBezTo>
                  <a:cubicBezTo>
                    <a:pt x="46" y="59"/>
                    <a:pt x="45" y="59"/>
                    <a:pt x="43" y="58"/>
                  </a:cubicBezTo>
                  <a:cubicBezTo>
                    <a:pt x="42" y="57"/>
                    <a:pt x="42" y="58"/>
                    <a:pt x="44" y="59"/>
                  </a:cubicBezTo>
                  <a:cubicBezTo>
                    <a:pt x="45" y="60"/>
                    <a:pt x="47" y="63"/>
                    <a:pt x="46" y="63"/>
                  </a:cubicBezTo>
                  <a:cubicBezTo>
                    <a:pt x="45" y="64"/>
                    <a:pt x="44" y="65"/>
                    <a:pt x="45" y="65"/>
                  </a:cubicBezTo>
                  <a:cubicBezTo>
                    <a:pt x="46" y="65"/>
                    <a:pt x="46" y="66"/>
                    <a:pt x="47" y="64"/>
                  </a:cubicBezTo>
                  <a:cubicBezTo>
                    <a:pt x="47" y="63"/>
                    <a:pt x="53" y="64"/>
                    <a:pt x="53" y="67"/>
                  </a:cubicBezTo>
                  <a:cubicBezTo>
                    <a:pt x="54" y="72"/>
                    <a:pt x="50" y="72"/>
                    <a:pt x="51" y="73"/>
                  </a:cubicBezTo>
                  <a:cubicBezTo>
                    <a:pt x="52" y="73"/>
                    <a:pt x="50" y="72"/>
                    <a:pt x="49" y="73"/>
                  </a:cubicBezTo>
                  <a:cubicBezTo>
                    <a:pt x="48" y="74"/>
                    <a:pt x="50" y="73"/>
                    <a:pt x="49" y="75"/>
                  </a:cubicBezTo>
                  <a:cubicBezTo>
                    <a:pt x="49" y="75"/>
                    <a:pt x="46" y="75"/>
                    <a:pt x="47" y="75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9" y="77"/>
                    <a:pt x="52" y="75"/>
                    <a:pt x="52" y="76"/>
                  </a:cubicBezTo>
                  <a:cubicBezTo>
                    <a:pt x="51" y="77"/>
                    <a:pt x="52" y="78"/>
                    <a:pt x="50" y="79"/>
                  </a:cubicBezTo>
                  <a:cubicBezTo>
                    <a:pt x="48" y="79"/>
                    <a:pt x="50" y="80"/>
                    <a:pt x="48" y="80"/>
                  </a:cubicBezTo>
                  <a:cubicBezTo>
                    <a:pt x="47" y="80"/>
                    <a:pt x="46" y="82"/>
                    <a:pt x="44" y="81"/>
                  </a:cubicBezTo>
                  <a:cubicBezTo>
                    <a:pt x="42" y="80"/>
                    <a:pt x="40" y="82"/>
                    <a:pt x="39" y="81"/>
                  </a:cubicBezTo>
                  <a:cubicBezTo>
                    <a:pt x="39" y="80"/>
                    <a:pt x="39" y="81"/>
                    <a:pt x="38" y="81"/>
                  </a:cubicBezTo>
                  <a:cubicBezTo>
                    <a:pt x="36" y="80"/>
                    <a:pt x="38" y="81"/>
                    <a:pt x="35" y="81"/>
                  </a:cubicBezTo>
                  <a:cubicBezTo>
                    <a:pt x="33" y="82"/>
                    <a:pt x="35" y="83"/>
                    <a:pt x="33" y="82"/>
                  </a:cubicBezTo>
                  <a:cubicBezTo>
                    <a:pt x="31" y="82"/>
                    <a:pt x="32" y="84"/>
                    <a:pt x="30" y="82"/>
                  </a:cubicBezTo>
                  <a:cubicBezTo>
                    <a:pt x="29" y="80"/>
                    <a:pt x="27" y="83"/>
                    <a:pt x="26" y="82"/>
                  </a:cubicBezTo>
                  <a:cubicBezTo>
                    <a:pt x="26" y="82"/>
                    <a:pt x="26" y="86"/>
                    <a:pt x="24" y="85"/>
                  </a:cubicBezTo>
                  <a:cubicBezTo>
                    <a:pt x="23" y="84"/>
                    <a:pt x="23" y="84"/>
                    <a:pt x="21" y="84"/>
                  </a:cubicBezTo>
                  <a:cubicBezTo>
                    <a:pt x="19" y="84"/>
                    <a:pt x="19" y="85"/>
                    <a:pt x="18" y="86"/>
                  </a:cubicBezTo>
                  <a:cubicBezTo>
                    <a:pt x="17" y="86"/>
                    <a:pt x="18" y="87"/>
                    <a:pt x="17" y="87"/>
                  </a:cubicBezTo>
                  <a:cubicBezTo>
                    <a:pt x="16" y="87"/>
                    <a:pt x="16" y="86"/>
                    <a:pt x="15" y="86"/>
                  </a:cubicBezTo>
                  <a:cubicBezTo>
                    <a:pt x="14" y="87"/>
                    <a:pt x="14" y="85"/>
                    <a:pt x="16" y="85"/>
                  </a:cubicBezTo>
                  <a:cubicBezTo>
                    <a:pt x="17" y="85"/>
                    <a:pt x="17" y="83"/>
                    <a:pt x="19" y="82"/>
                  </a:cubicBezTo>
                  <a:cubicBezTo>
                    <a:pt x="20" y="82"/>
                    <a:pt x="19" y="82"/>
                    <a:pt x="20" y="81"/>
                  </a:cubicBezTo>
                  <a:cubicBezTo>
                    <a:pt x="21" y="80"/>
                    <a:pt x="19" y="79"/>
                    <a:pt x="21" y="79"/>
                  </a:cubicBezTo>
                  <a:cubicBezTo>
                    <a:pt x="23" y="79"/>
                    <a:pt x="21" y="77"/>
                    <a:pt x="23" y="77"/>
                  </a:cubicBezTo>
                  <a:cubicBezTo>
                    <a:pt x="26" y="77"/>
                    <a:pt x="25" y="78"/>
                    <a:pt x="28" y="78"/>
                  </a:cubicBezTo>
                  <a:cubicBezTo>
                    <a:pt x="30" y="77"/>
                    <a:pt x="27" y="77"/>
                    <a:pt x="31" y="75"/>
                  </a:cubicBezTo>
                  <a:cubicBezTo>
                    <a:pt x="31" y="74"/>
                    <a:pt x="31" y="74"/>
                    <a:pt x="32" y="73"/>
                  </a:cubicBezTo>
                  <a:cubicBezTo>
                    <a:pt x="30" y="74"/>
                    <a:pt x="30" y="75"/>
                    <a:pt x="29" y="75"/>
                  </a:cubicBezTo>
                  <a:cubicBezTo>
                    <a:pt x="28" y="75"/>
                    <a:pt x="27" y="78"/>
                    <a:pt x="25" y="76"/>
                  </a:cubicBezTo>
                  <a:cubicBezTo>
                    <a:pt x="23" y="74"/>
                    <a:pt x="21" y="76"/>
                    <a:pt x="22" y="75"/>
                  </a:cubicBezTo>
                  <a:cubicBezTo>
                    <a:pt x="22" y="74"/>
                    <a:pt x="21" y="73"/>
                    <a:pt x="19" y="74"/>
                  </a:cubicBezTo>
                  <a:cubicBezTo>
                    <a:pt x="18" y="75"/>
                    <a:pt x="17" y="74"/>
                    <a:pt x="17" y="73"/>
                  </a:cubicBezTo>
                  <a:cubicBezTo>
                    <a:pt x="18" y="72"/>
                    <a:pt x="16" y="73"/>
                    <a:pt x="17" y="72"/>
                  </a:cubicBezTo>
                  <a:cubicBezTo>
                    <a:pt x="18" y="70"/>
                    <a:pt x="18" y="72"/>
                    <a:pt x="21" y="70"/>
                  </a:cubicBezTo>
                  <a:cubicBezTo>
                    <a:pt x="24" y="68"/>
                    <a:pt x="22" y="67"/>
                    <a:pt x="23" y="66"/>
                  </a:cubicBezTo>
                  <a:cubicBezTo>
                    <a:pt x="24" y="65"/>
                    <a:pt x="22" y="66"/>
                    <a:pt x="23" y="65"/>
                  </a:cubicBezTo>
                  <a:cubicBezTo>
                    <a:pt x="23" y="63"/>
                    <a:pt x="21" y="66"/>
                    <a:pt x="20" y="65"/>
                  </a:cubicBezTo>
                  <a:cubicBezTo>
                    <a:pt x="20" y="65"/>
                    <a:pt x="19" y="66"/>
                    <a:pt x="20" y="65"/>
                  </a:cubicBezTo>
                  <a:cubicBezTo>
                    <a:pt x="20" y="64"/>
                    <a:pt x="21" y="64"/>
                    <a:pt x="22" y="62"/>
                  </a:cubicBezTo>
                  <a:cubicBezTo>
                    <a:pt x="23" y="61"/>
                    <a:pt x="23" y="62"/>
                    <a:pt x="24" y="61"/>
                  </a:cubicBezTo>
                  <a:cubicBezTo>
                    <a:pt x="24" y="61"/>
                    <a:pt x="24" y="62"/>
                    <a:pt x="26" y="61"/>
                  </a:cubicBezTo>
                  <a:cubicBezTo>
                    <a:pt x="27" y="60"/>
                    <a:pt x="28" y="62"/>
                    <a:pt x="28" y="61"/>
                  </a:cubicBezTo>
                  <a:cubicBezTo>
                    <a:pt x="27" y="60"/>
                    <a:pt x="28" y="60"/>
                    <a:pt x="29" y="61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7" y="58"/>
                    <a:pt x="29" y="58"/>
                    <a:pt x="29" y="58"/>
                  </a:cubicBezTo>
                  <a:cubicBezTo>
                    <a:pt x="27" y="57"/>
                    <a:pt x="30" y="56"/>
                    <a:pt x="29" y="56"/>
                  </a:cubicBezTo>
                  <a:cubicBezTo>
                    <a:pt x="29" y="55"/>
                    <a:pt x="30" y="54"/>
                    <a:pt x="29" y="54"/>
                  </a:cubicBezTo>
                  <a:cubicBezTo>
                    <a:pt x="28" y="54"/>
                    <a:pt x="28" y="56"/>
                    <a:pt x="27" y="55"/>
                  </a:cubicBezTo>
                  <a:cubicBezTo>
                    <a:pt x="26" y="53"/>
                    <a:pt x="24" y="53"/>
                    <a:pt x="26" y="50"/>
                  </a:cubicBezTo>
                  <a:cubicBezTo>
                    <a:pt x="28" y="47"/>
                    <a:pt x="26" y="50"/>
                    <a:pt x="27" y="48"/>
                  </a:cubicBezTo>
                  <a:cubicBezTo>
                    <a:pt x="28" y="48"/>
                    <a:pt x="26" y="48"/>
                    <a:pt x="26" y="48"/>
                  </a:cubicBezTo>
                  <a:close/>
                  <a:moveTo>
                    <a:pt x="14" y="54"/>
                  </a:moveTo>
                  <a:cubicBezTo>
                    <a:pt x="14" y="53"/>
                    <a:pt x="15" y="54"/>
                    <a:pt x="15" y="53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5" y="52"/>
                    <a:pt x="15" y="51"/>
                    <a:pt x="15" y="52"/>
                  </a:cubicBezTo>
                  <a:cubicBezTo>
                    <a:pt x="15" y="53"/>
                    <a:pt x="16" y="53"/>
                    <a:pt x="16" y="52"/>
                  </a:cubicBezTo>
                  <a:cubicBezTo>
                    <a:pt x="16" y="52"/>
                    <a:pt x="15" y="50"/>
                    <a:pt x="15" y="50"/>
                  </a:cubicBezTo>
                  <a:cubicBezTo>
                    <a:pt x="14" y="51"/>
                    <a:pt x="13" y="51"/>
                    <a:pt x="14" y="50"/>
                  </a:cubicBezTo>
                  <a:cubicBezTo>
                    <a:pt x="15" y="50"/>
                    <a:pt x="15" y="49"/>
                    <a:pt x="14" y="49"/>
                  </a:cubicBezTo>
                  <a:cubicBezTo>
                    <a:pt x="13" y="49"/>
                    <a:pt x="13" y="47"/>
                    <a:pt x="12" y="46"/>
                  </a:cubicBezTo>
                  <a:cubicBezTo>
                    <a:pt x="12" y="45"/>
                    <a:pt x="10" y="46"/>
                    <a:pt x="9" y="46"/>
                  </a:cubicBezTo>
                  <a:cubicBezTo>
                    <a:pt x="7" y="46"/>
                    <a:pt x="8" y="47"/>
                    <a:pt x="6" y="47"/>
                  </a:cubicBezTo>
                  <a:cubicBezTo>
                    <a:pt x="4" y="48"/>
                    <a:pt x="6" y="50"/>
                    <a:pt x="4" y="50"/>
                  </a:cubicBezTo>
                  <a:cubicBezTo>
                    <a:pt x="2" y="50"/>
                    <a:pt x="5" y="51"/>
                    <a:pt x="3" y="52"/>
                  </a:cubicBezTo>
                  <a:cubicBezTo>
                    <a:pt x="0" y="53"/>
                    <a:pt x="7" y="56"/>
                    <a:pt x="7" y="54"/>
                  </a:cubicBezTo>
                  <a:cubicBezTo>
                    <a:pt x="7" y="53"/>
                    <a:pt x="8" y="52"/>
                    <a:pt x="8" y="53"/>
                  </a:cubicBezTo>
                  <a:cubicBezTo>
                    <a:pt x="9" y="55"/>
                    <a:pt x="9" y="54"/>
                    <a:pt x="9" y="55"/>
                  </a:cubicBezTo>
                  <a:cubicBezTo>
                    <a:pt x="10" y="56"/>
                    <a:pt x="10" y="55"/>
                    <a:pt x="11" y="55"/>
                  </a:cubicBezTo>
                  <a:cubicBezTo>
                    <a:pt x="13" y="55"/>
                    <a:pt x="12" y="57"/>
                    <a:pt x="14" y="54"/>
                  </a:cubicBezTo>
                  <a:close/>
                  <a:moveTo>
                    <a:pt x="20" y="55"/>
                  </a:moveTo>
                  <a:cubicBezTo>
                    <a:pt x="21" y="56"/>
                    <a:pt x="22" y="53"/>
                    <a:pt x="21" y="53"/>
                  </a:cubicBezTo>
                  <a:cubicBezTo>
                    <a:pt x="21" y="52"/>
                    <a:pt x="18" y="55"/>
                    <a:pt x="20" y="55"/>
                  </a:cubicBezTo>
                  <a:close/>
                  <a:moveTo>
                    <a:pt x="22" y="62"/>
                  </a:moveTo>
                  <a:cubicBezTo>
                    <a:pt x="23" y="61"/>
                    <a:pt x="21" y="59"/>
                    <a:pt x="20" y="61"/>
                  </a:cubicBezTo>
                  <a:cubicBezTo>
                    <a:pt x="20" y="62"/>
                    <a:pt x="21" y="63"/>
                    <a:pt x="22" y="62"/>
                  </a:cubicBezTo>
                  <a:close/>
                  <a:moveTo>
                    <a:pt x="16" y="42"/>
                  </a:moveTo>
                  <a:cubicBezTo>
                    <a:pt x="16" y="43"/>
                    <a:pt x="16" y="44"/>
                    <a:pt x="17" y="44"/>
                  </a:cubicBezTo>
                  <a:cubicBezTo>
                    <a:pt x="18" y="44"/>
                    <a:pt x="17" y="41"/>
                    <a:pt x="16" y="42"/>
                  </a:cubicBezTo>
                  <a:close/>
                  <a:moveTo>
                    <a:pt x="38" y="82"/>
                  </a:moveTo>
                  <a:cubicBezTo>
                    <a:pt x="38" y="81"/>
                    <a:pt x="37" y="81"/>
                    <a:pt x="36" y="82"/>
                  </a:cubicBezTo>
                  <a:cubicBezTo>
                    <a:pt x="38" y="83"/>
                    <a:pt x="39" y="82"/>
                    <a:pt x="38" y="82"/>
                  </a:cubicBezTo>
                  <a:close/>
                  <a:moveTo>
                    <a:pt x="9" y="22"/>
                  </a:moveTo>
                  <a:cubicBezTo>
                    <a:pt x="8" y="23"/>
                    <a:pt x="8" y="21"/>
                    <a:pt x="8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8" y="24"/>
                    <a:pt x="6" y="23"/>
                    <a:pt x="8" y="24"/>
                  </a:cubicBezTo>
                  <a:cubicBezTo>
                    <a:pt x="9" y="24"/>
                    <a:pt x="6" y="24"/>
                    <a:pt x="7" y="25"/>
                  </a:cubicBezTo>
                  <a:cubicBezTo>
                    <a:pt x="8" y="26"/>
                    <a:pt x="8" y="25"/>
                    <a:pt x="9" y="25"/>
                  </a:cubicBezTo>
                  <a:cubicBezTo>
                    <a:pt x="9" y="25"/>
                    <a:pt x="9" y="25"/>
                    <a:pt x="9" y="24"/>
                  </a:cubicBezTo>
                  <a:cubicBezTo>
                    <a:pt x="10" y="24"/>
                    <a:pt x="11" y="24"/>
                    <a:pt x="10" y="24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0" y="23"/>
                    <a:pt x="11" y="23"/>
                    <a:pt x="11" y="22"/>
                  </a:cubicBezTo>
                  <a:cubicBezTo>
                    <a:pt x="11" y="21"/>
                    <a:pt x="11" y="22"/>
                    <a:pt x="12" y="22"/>
                  </a:cubicBezTo>
                  <a:cubicBezTo>
                    <a:pt x="13" y="21"/>
                    <a:pt x="11" y="22"/>
                    <a:pt x="11" y="21"/>
                  </a:cubicBezTo>
                  <a:cubicBezTo>
                    <a:pt x="12" y="21"/>
                    <a:pt x="12" y="20"/>
                    <a:pt x="12" y="19"/>
                  </a:cubicBezTo>
                  <a:cubicBezTo>
                    <a:pt x="12" y="19"/>
                    <a:pt x="10" y="20"/>
                    <a:pt x="9" y="21"/>
                  </a:cubicBezTo>
                  <a:cubicBezTo>
                    <a:pt x="8" y="21"/>
                    <a:pt x="9" y="22"/>
                    <a:pt x="9" y="22"/>
                  </a:cubicBezTo>
                  <a:close/>
                  <a:moveTo>
                    <a:pt x="7" y="27"/>
                  </a:moveTo>
                  <a:cubicBezTo>
                    <a:pt x="8" y="26"/>
                    <a:pt x="7" y="26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7"/>
                    <a:pt x="7" y="28"/>
                    <a:pt x="7" y="27"/>
                  </a:cubicBezTo>
                  <a:close/>
                  <a:moveTo>
                    <a:pt x="6" y="31"/>
                  </a:moveTo>
                  <a:cubicBezTo>
                    <a:pt x="7" y="31"/>
                    <a:pt x="6" y="30"/>
                    <a:pt x="6" y="30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5" y="28"/>
                    <a:pt x="5" y="31"/>
                    <a:pt x="6" y="31"/>
                  </a:cubicBezTo>
                  <a:close/>
                  <a:moveTo>
                    <a:pt x="10" y="29"/>
                  </a:moveTo>
                  <a:cubicBezTo>
                    <a:pt x="11" y="29"/>
                    <a:pt x="10" y="29"/>
                    <a:pt x="11" y="30"/>
                  </a:cubicBezTo>
                  <a:cubicBezTo>
                    <a:pt x="11" y="31"/>
                    <a:pt x="12" y="30"/>
                    <a:pt x="13" y="30"/>
                  </a:cubicBezTo>
                  <a:cubicBezTo>
                    <a:pt x="14" y="30"/>
                    <a:pt x="12" y="31"/>
                    <a:pt x="13" y="32"/>
                  </a:cubicBezTo>
                  <a:cubicBezTo>
                    <a:pt x="13" y="32"/>
                    <a:pt x="14" y="30"/>
                    <a:pt x="14" y="30"/>
                  </a:cubicBezTo>
                  <a:cubicBezTo>
                    <a:pt x="15" y="29"/>
                    <a:pt x="14" y="30"/>
                    <a:pt x="13" y="29"/>
                  </a:cubicBezTo>
                  <a:cubicBezTo>
                    <a:pt x="12" y="29"/>
                    <a:pt x="12" y="26"/>
                    <a:pt x="11" y="26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1" y="28"/>
                    <a:pt x="10" y="27"/>
                    <a:pt x="10" y="27"/>
                  </a:cubicBezTo>
                  <a:cubicBezTo>
                    <a:pt x="9" y="27"/>
                    <a:pt x="10" y="28"/>
                    <a:pt x="10" y="28"/>
                  </a:cubicBezTo>
                  <a:cubicBezTo>
                    <a:pt x="10" y="28"/>
                    <a:pt x="8" y="28"/>
                    <a:pt x="9" y="29"/>
                  </a:cubicBezTo>
                  <a:cubicBezTo>
                    <a:pt x="10" y="29"/>
                    <a:pt x="10" y="28"/>
                    <a:pt x="10" y="29"/>
                  </a:cubicBezTo>
                  <a:close/>
                  <a:moveTo>
                    <a:pt x="12" y="37"/>
                  </a:moveTo>
                  <a:cubicBezTo>
                    <a:pt x="12" y="37"/>
                    <a:pt x="11" y="37"/>
                    <a:pt x="11" y="38"/>
                  </a:cubicBezTo>
                  <a:cubicBezTo>
                    <a:pt x="11" y="38"/>
                    <a:pt x="13" y="37"/>
                    <a:pt x="14" y="37"/>
                  </a:cubicBezTo>
                  <a:cubicBezTo>
                    <a:pt x="15" y="37"/>
                    <a:pt x="14" y="36"/>
                    <a:pt x="13" y="36"/>
                  </a:cubicBezTo>
                  <a:cubicBezTo>
                    <a:pt x="12" y="35"/>
                    <a:pt x="12" y="34"/>
                    <a:pt x="11" y="35"/>
                  </a:cubicBezTo>
                  <a:cubicBezTo>
                    <a:pt x="11" y="36"/>
                    <a:pt x="11" y="36"/>
                    <a:pt x="12" y="36"/>
                  </a:cubicBezTo>
                  <a:cubicBezTo>
                    <a:pt x="13" y="36"/>
                    <a:pt x="12" y="36"/>
                    <a:pt x="12" y="37"/>
                  </a:cubicBezTo>
                  <a:close/>
                  <a:moveTo>
                    <a:pt x="11" y="42"/>
                  </a:moveTo>
                  <a:cubicBezTo>
                    <a:pt x="12" y="43"/>
                    <a:pt x="11" y="43"/>
                    <a:pt x="11" y="43"/>
                  </a:cubicBezTo>
                  <a:cubicBezTo>
                    <a:pt x="11" y="44"/>
                    <a:pt x="12" y="43"/>
                    <a:pt x="12" y="43"/>
                  </a:cubicBezTo>
                  <a:cubicBezTo>
                    <a:pt x="13" y="42"/>
                    <a:pt x="12" y="42"/>
                    <a:pt x="12" y="41"/>
                  </a:cubicBezTo>
                  <a:cubicBezTo>
                    <a:pt x="12" y="40"/>
                    <a:pt x="11" y="41"/>
                    <a:pt x="11" y="41"/>
                  </a:cubicBezTo>
                  <a:cubicBezTo>
                    <a:pt x="11" y="40"/>
                    <a:pt x="9" y="42"/>
                    <a:pt x="10" y="42"/>
                  </a:cubicBezTo>
                  <a:cubicBezTo>
                    <a:pt x="11" y="43"/>
                    <a:pt x="11" y="41"/>
                    <a:pt x="11" y="42"/>
                  </a:cubicBezTo>
                  <a:close/>
                  <a:moveTo>
                    <a:pt x="14" y="39"/>
                  </a:moveTo>
                  <a:cubicBezTo>
                    <a:pt x="13" y="39"/>
                    <a:pt x="12" y="40"/>
                    <a:pt x="13" y="41"/>
                  </a:cubicBezTo>
                  <a:cubicBezTo>
                    <a:pt x="13" y="42"/>
                    <a:pt x="15" y="38"/>
                    <a:pt x="14" y="39"/>
                  </a:cubicBezTo>
                  <a:close/>
                  <a:moveTo>
                    <a:pt x="27" y="16"/>
                  </a:moveTo>
                  <a:cubicBezTo>
                    <a:pt x="26" y="16"/>
                    <a:pt x="27" y="17"/>
                    <a:pt x="27" y="17"/>
                  </a:cubicBezTo>
                  <a:cubicBezTo>
                    <a:pt x="28" y="17"/>
                    <a:pt x="27" y="16"/>
                    <a:pt x="27" y="16"/>
                  </a:cubicBezTo>
                  <a:close/>
                  <a:moveTo>
                    <a:pt x="29" y="16"/>
                  </a:moveTo>
                  <a:cubicBezTo>
                    <a:pt x="29" y="17"/>
                    <a:pt x="30" y="16"/>
                    <a:pt x="30" y="15"/>
                  </a:cubicBezTo>
                  <a:cubicBezTo>
                    <a:pt x="30" y="15"/>
                    <a:pt x="29" y="16"/>
                    <a:pt x="29" y="15"/>
                  </a:cubicBezTo>
                  <a:cubicBezTo>
                    <a:pt x="29" y="15"/>
                    <a:pt x="28" y="16"/>
                    <a:pt x="28" y="15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7" y="14"/>
                    <a:pt x="26" y="15"/>
                    <a:pt x="27" y="15"/>
                  </a:cubicBezTo>
                  <a:cubicBezTo>
                    <a:pt x="28" y="16"/>
                    <a:pt x="28" y="15"/>
                    <a:pt x="29" y="16"/>
                  </a:cubicBezTo>
                  <a:close/>
                  <a:moveTo>
                    <a:pt x="29" y="17"/>
                  </a:moveTo>
                  <a:cubicBezTo>
                    <a:pt x="29" y="17"/>
                    <a:pt x="29" y="16"/>
                    <a:pt x="29" y="17"/>
                  </a:cubicBezTo>
                  <a:cubicBezTo>
                    <a:pt x="28" y="17"/>
                    <a:pt x="28" y="17"/>
                    <a:pt x="29" y="17"/>
                  </a:cubicBezTo>
                  <a:close/>
                  <a:moveTo>
                    <a:pt x="30" y="13"/>
                  </a:moveTo>
                  <a:cubicBezTo>
                    <a:pt x="31" y="13"/>
                    <a:pt x="31" y="12"/>
                    <a:pt x="31" y="13"/>
                  </a:cubicBezTo>
                  <a:cubicBezTo>
                    <a:pt x="30" y="13"/>
                    <a:pt x="30" y="12"/>
                    <a:pt x="30" y="13"/>
                  </a:cubicBezTo>
                  <a:cubicBezTo>
                    <a:pt x="30" y="14"/>
                    <a:pt x="30" y="13"/>
                    <a:pt x="30" y="13"/>
                  </a:cubicBezTo>
                  <a:close/>
                  <a:moveTo>
                    <a:pt x="31" y="14"/>
                  </a:moveTo>
                  <a:cubicBezTo>
                    <a:pt x="31" y="14"/>
                    <a:pt x="30" y="13"/>
                    <a:pt x="30" y="14"/>
                  </a:cubicBezTo>
                  <a:cubicBezTo>
                    <a:pt x="30" y="15"/>
                    <a:pt x="30" y="15"/>
                    <a:pt x="31" y="14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2"/>
                    <a:pt x="28" y="12"/>
                  </a:cubicBezTo>
                  <a:cubicBezTo>
                    <a:pt x="28" y="13"/>
                    <a:pt x="29" y="13"/>
                    <a:pt x="29" y="13"/>
                  </a:cubicBezTo>
                  <a:close/>
                  <a:moveTo>
                    <a:pt x="38" y="7"/>
                  </a:moveTo>
                  <a:cubicBezTo>
                    <a:pt x="38" y="6"/>
                    <a:pt x="38" y="6"/>
                    <a:pt x="38" y="5"/>
                  </a:cubicBezTo>
                  <a:cubicBezTo>
                    <a:pt x="38" y="5"/>
                    <a:pt x="38" y="5"/>
                    <a:pt x="39" y="3"/>
                  </a:cubicBezTo>
                  <a:cubicBezTo>
                    <a:pt x="39" y="2"/>
                    <a:pt x="38" y="4"/>
                    <a:pt x="38" y="3"/>
                  </a:cubicBezTo>
                  <a:cubicBezTo>
                    <a:pt x="38" y="3"/>
                    <a:pt x="38" y="2"/>
                    <a:pt x="38" y="3"/>
                  </a:cubicBezTo>
                  <a:cubicBezTo>
                    <a:pt x="37" y="4"/>
                    <a:pt x="37" y="3"/>
                    <a:pt x="37" y="2"/>
                  </a:cubicBezTo>
                  <a:cubicBezTo>
                    <a:pt x="38" y="1"/>
                    <a:pt x="35" y="3"/>
                    <a:pt x="36" y="3"/>
                  </a:cubicBezTo>
                  <a:cubicBezTo>
                    <a:pt x="36" y="3"/>
                    <a:pt x="37" y="3"/>
                    <a:pt x="37" y="4"/>
                  </a:cubicBezTo>
                  <a:cubicBezTo>
                    <a:pt x="37" y="4"/>
                    <a:pt x="35" y="4"/>
                    <a:pt x="35" y="5"/>
                  </a:cubicBezTo>
                  <a:cubicBezTo>
                    <a:pt x="35" y="6"/>
                    <a:pt x="36" y="5"/>
                    <a:pt x="36" y="5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8" y="6"/>
                    <a:pt x="36" y="7"/>
                    <a:pt x="37" y="8"/>
                  </a:cubicBezTo>
                  <a:cubicBezTo>
                    <a:pt x="38" y="9"/>
                    <a:pt x="38" y="7"/>
                    <a:pt x="38" y="7"/>
                  </a:cubicBezTo>
                  <a:close/>
                  <a:moveTo>
                    <a:pt x="39" y="2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2"/>
                    <a:pt x="38" y="2"/>
                  </a:cubicBezTo>
                  <a:cubicBezTo>
                    <a:pt x="39" y="3"/>
                    <a:pt x="38" y="2"/>
                    <a:pt x="39" y="2"/>
                  </a:cubicBezTo>
                  <a:close/>
                  <a:moveTo>
                    <a:pt x="40" y="0"/>
                  </a:moveTo>
                  <a:cubicBezTo>
                    <a:pt x="39" y="0"/>
                    <a:pt x="39" y="0"/>
                    <a:pt x="39" y="1"/>
                  </a:cubicBezTo>
                  <a:cubicBezTo>
                    <a:pt x="40" y="1"/>
                    <a:pt x="40" y="0"/>
                    <a:pt x="40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2" name="Freeform 20248">
              <a:extLst>
                <a:ext uri="{FF2B5EF4-FFF2-40B4-BE49-F238E27FC236}">
                  <a16:creationId xmlns:a16="http://schemas.microsoft.com/office/drawing/2014/main" id="{C0B2FD5A-8C6D-4E87-9B35-4181A2D4B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5647" y="2268803"/>
              <a:ext cx="536213" cy="297684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82" y="58"/>
                </a:cxn>
                <a:cxn ang="0">
                  <a:pos x="81" y="51"/>
                </a:cxn>
                <a:cxn ang="0">
                  <a:pos x="92" y="41"/>
                </a:cxn>
                <a:cxn ang="0">
                  <a:pos x="94" y="42"/>
                </a:cxn>
                <a:cxn ang="0">
                  <a:pos x="93" y="46"/>
                </a:cxn>
                <a:cxn ang="0">
                  <a:pos x="94" y="50"/>
                </a:cxn>
                <a:cxn ang="0">
                  <a:pos x="95" y="52"/>
                </a:cxn>
                <a:cxn ang="0">
                  <a:pos x="93" y="51"/>
                </a:cxn>
                <a:cxn ang="0">
                  <a:pos x="91" y="55"/>
                </a:cxn>
                <a:cxn ang="0">
                  <a:pos x="89" y="58"/>
                </a:cxn>
                <a:cxn ang="0">
                  <a:pos x="89" y="61"/>
                </a:cxn>
                <a:cxn ang="0">
                  <a:pos x="91" y="63"/>
                </a:cxn>
                <a:cxn ang="0">
                  <a:pos x="88" y="63"/>
                </a:cxn>
                <a:cxn ang="0">
                  <a:pos x="84" y="63"/>
                </a:cxn>
                <a:cxn ang="0">
                  <a:pos x="118" y="62"/>
                </a:cxn>
                <a:cxn ang="0">
                  <a:pos x="118" y="62"/>
                </a:cxn>
                <a:cxn ang="0">
                  <a:pos x="96" y="43"/>
                </a:cxn>
                <a:cxn ang="0">
                  <a:pos x="95" y="58"/>
                </a:cxn>
                <a:cxn ang="0">
                  <a:pos x="93" y="57"/>
                </a:cxn>
                <a:cxn ang="0">
                  <a:pos x="90" y="58"/>
                </a:cxn>
                <a:cxn ang="0">
                  <a:pos x="92" y="60"/>
                </a:cxn>
                <a:cxn ang="0">
                  <a:pos x="95" y="61"/>
                </a:cxn>
                <a:cxn ang="0">
                  <a:pos x="94" y="54"/>
                </a:cxn>
                <a:cxn ang="0">
                  <a:pos x="94" y="54"/>
                </a:cxn>
                <a:cxn ang="0">
                  <a:pos x="95" y="62"/>
                </a:cxn>
                <a:cxn ang="0">
                  <a:pos x="96" y="61"/>
                </a:cxn>
                <a:cxn ang="0">
                  <a:pos x="101" y="64"/>
                </a:cxn>
                <a:cxn ang="0">
                  <a:pos x="98" y="62"/>
                </a:cxn>
                <a:cxn ang="0">
                  <a:pos x="100" y="65"/>
                </a:cxn>
                <a:cxn ang="0">
                  <a:pos x="102" y="63"/>
                </a:cxn>
                <a:cxn ang="0">
                  <a:pos x="102" y="61"/>
                </a:cxn>
                <a:cxn ang="0">
                  <a:pos x="103" y="59"/>
                </a:cxn>
                <a:cxn ang="0">
                  <a:pos x="105" y="54"/>
                </a:cxn>
                <a:cxn ang="0">
                  <a:pos x="101" y="54"/>
                </a:cxn>
                <a:cxn ang="0">
                  <a:pos x="100" y="55"/>
                </a:cxn>
                <a:cxn ang="0">
                  <a:pos x="98" y="54"/>
                </a:cxn>
                <a:cxn ang="0">
                  <a:pos x="96" y="56"/>
                </a:cxn>
                <a:cxn ang="0">
                  <a:pos x="97" y="59"/>
                </a:cxn>
                <a:cxn ang="0">
                  <a:pos x="99" y="60"/>
                </a:cxn>
                <a:cxn ang="0">
                  <a:pos x="100" y="61"/>
                </a:cxn>
                <a:cxn ang="0">
                  <a:pos x="101" y="63"/>
                </a:cxn>
                <a:cxn ang="0">
                  <a:pos x="102" y="64"/>
                </a:cxn>
                <a:cxn ang="0">
                  <a:pos x="103" y="6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19" h="66">
                  <a:moveTo>
                    <a:pt x="83" y="61"/>
                  </a:moveTo>
                  <a:cubicBezTo>
                    <a:pt x="83" y="59"/>
                    <a:pt x="84" y="62"/>
                    <a:pt x="84" y="60"/>
                  </a:cubicBezTo>
                  <a:cubicBezTo>
                    <a:pt x="84" y="58"/>
                    <a:pt x="83" y="59"/>
                    <a:pt x="83" y="58"/>
                  </a:cubicBezTo>
                  <a:cubicBezTo>
                    <a:pt x="82" y="57"/>
                    <a:pt x="83" y="59"/>
                    <a:pt x="82" y="58"/>
                  </a:cubicBezTo>
                  <a:cubicBezTo>
                    <a:pt x="81" y="57"/>
                    <a:pt x="81" y="58"/>
                    <a:pt x="81" y="57"/>
                  </a:cubicBezTo>
                  <a:cubicBezTo>
                    <a:pt x="82" y="55"/>
                    <a:pt x="81" y="54"/>
                    <a:pt x="81" y="51"/>
                  </a:cubicBezTo>
                  <a:cubicBezTo>
                    <a:pt x="82" y="48"/>
                    <a:pt x="82" y="44"/>
                    <a:pt x="86" y="44"/>
                  </a:cubicBezTo>
                  <a:cubicBezTo>
                    <a:pt x="90" y="45"/>
                    <a:pt x="90" y="41"/>
                    <a:pt x="92" y="41"/>
                  </a:cubicBezTo>
                  <a:cubicBezTo>
                    <a:pt x="94" y="41"/>
                    <a:pt x="94" y="39"/>
                    <a:pt x="94" y="39"/>
                  </a:cubicBezTo>
                  <a:cubicBezTo>
                    <a:pt x="95" y="40"/>
                    <a:pt x="93" y="40"/>
                    <a:pt x="94" y="42"/>
                  </a:cubicBezTo>
                  <a:cubicBezTo>
                    <a:pt x="94" y="43"/>
                    <a:pt x="94" y="44"/>
                    <a:pt x="94" y="44"/>
                  </a:cubicBezTo>
                  <a:cubicBezTo>
                    <a:pt x="93" y="45"/>
                    <a:pt x="93" y="45"/>
                    <a:pt x="93" y="46"/>
                  </a:cubicBezTo>
                  <a:cubicBezTo>
                    <a:pt x="92" y="47"/>
                    <a:pt x="94" y="48"/>
                    <a:pt x="93" y="49"/>
                  </a:cubicBezTo>
                  <a:cubicBezTo>
                    <a:pt x="92" y="50"/>
                    <a:pt x="93" y="49"/>
                    <a:pt x="94" y="50"/>
                  </a:cubicBezTo>
                  <a:cubicBezTo>
                    <a:pt x="94" y="50"/>
                    <a:pt x="97" y="49"/>
                    <a:pt x="96" y="51"/>
                  </a:cubicBezTo>
                  <a:cubicBezTo>
                    <a:pt x="96" y="52"/>
                    <a:pt x="95" y="53"/>
                    <a:pt x="95" y="52"/>
                  </a:cubicBezTo>
                  <a:cubicBezTo>
                    <a:pt x="94" y="52"/>
                    <a:pt x="94" y="53"/>
                    <a:pt x="94" y="53"/>
                  </a:cubicBezTo>
                  <a:cubicBezTo>
                    <a:pt x="93" y="52"/>
                    <a:pt x="94" y="51"/>
                    <a:pt x="93" y="51"/>
                  </a:cubicBezTo>
                  <a:cubicBezTo>
                    <a:pt x="92" y="51"/>
                    <a:pt x="93" y="54"/>
                    <a:pt x="92" y="55"/>
                  </a:cubicBezTo>
                  <a:cubicBezTo>
                    <a:pt x="92" y="56"/>
                    <a:pt x="90" y="54"/>
                    <a:pt x="91" y="55"/>
                  </a:cubicBezTo>
                  <a:cubicBezTo>
                    <a:pt x="92" y="56"/>
                    <a:pt x="90" y="56"/>
                    <a:pt x="90" y="57"/>
                  </a:cubicBezTo>
                  <a:cubicBezTo>
                    <a:pt x="91" y="57"/>
                    <a:pt x="88" y="57"/>
                    <a:pt x="89" y="58"/>
                  </a:cubicBezTo>
                  <a:cubicBezTo>
                    <a:pt x="89" y="58"/>
                    <a:pt x="89" y="59"/>
                    <a:pt x="89" y="59"/>
                  </a:cubicBezTo>
                  <a:cubicBezTo>
                    <a:pt x="90" y="60"/>
                    <a:pt x="88" y="60"/>
                    <a:pt x="89" y="61"/>
                  </a:cubicBezTo>
                  <a:cubicBezTo>
                    <a:pt x="89" y="62"/>
                    <a:pt x="89" y="61"/>
                    <a:pt x="91" y="62"/>
                  </a:cubicBezTo>
                  <a:cubicBezTo>
                    <a:pt x="92" y="63"/>
                    <a:pt x="91" y="63"/>
                    <a:pt x="91" y="63"/>
                  </a:cubicBezTo>
                  <a:cubicBezTo>
                    <a:pt x="90" y="62"/>
                    <a:pt x="90" y="63"/>
                    <a:pt x="90" y="63"/>
                  </a:cubicBezTo>
                  <a:cubicBezTo>
                    <a:pt x="89" y="63"/>
                    <a:pt x="89" y="62"/>
                    <a:pt x="88" y="63"/>
                  </a:cubicBezTo>
                  <a:cubicBezTo>
                    <a:pt x="88" y="63"/>
                    <a:pt x="87" y="63"/>
                    <a:pt x="86" y="63"/>
                  </a:cubicBezTo>
                  <a:cubicBezTo>
                    <a:pt x="85" y="62"/>
                    <a:pt x="85" y="63"/>
                    <a:pt x="84" y="63"/>
                  </a:cubicBezTo>
                  <a:cubicBezTo>
                    <a:pt x="84" y="59"/>
                    <a:pt x="83" y="62"/>
                    <a:pt x="83" y="61"/>
                  </a:cubicBezTo>
                  <a:close/>
                  <a:moveTo>
                    <a:pt x="118" y="62"/>
                  </a:moveTo>
                  <a:cubicBezTo>
                    <a:pt x="119" y="61"/>
                    <a:pt x="117" y="59"/>
                    <a:pt x="116" y="59"/>
                  </a:cubicBezTo>
                  <a:cubicBezTo>
                    <a:pt x="115" y="60"/>
                    <a:pt x="116" y="62"/>
                    <a:pt x="118" y="62"/>
                  </a:cubicBezTo>
                  <a:close/>
                  <a:moveTo>
                    <a:pt x="97" y="43"/>
                  </a:moveTo>
                  <a:cubicBezTo>
                    <a:pt x="98" y="43"/>
                    <a:pt x="96" y="43"/>
                    <a:pt x="96" y="43"/>
                  </a:cubicBezTo>
                  <a:cubicBezTo>
                    <a:pt x="96" y="44"/>
                    <a:pt x="97" y="44"/>
                    <a:pt x="97" y="43"/>
                  </a:cubicBezTo>
                  <a:close/>
                  <a:moveTo>
                    <a:pt x="95" y="58"/>
                  </a:moveTo>
                  <a:cubicBezTo>
                    <a:pt x="95" y="58"/>
                    <a:pt x="94" y="57"/>
                    <a:pt x="94" y="57"/>
                  </a:cubicBezTo>
                  <a:cubicBezTo>
                    <a:pt x="94" y="58"/>
                    <a:pt x="94" y="58"/>
                    <a:pt x="93" y="57"/>
                  </a:cubicBezTo>
                  <a:cubicBezTo>
                    <a:pt x="93" y="57"/>
                    <a:pt x="91" y="58"/>
                    <a:pt x="90" y="58"/>
                  </a:cubicBezTo>
                  <a:cubicBezTo>
                    <a:pt x="90" y="57"/>
                    <a:pt x="89" y="58"/>
                    <a:pt x="90" y="58"/>
                  </a:cubicBezTo>
                  <a:cubicBezTo>
                    <a:pt x="91" y="59"/>
                    <a:pt x="91" y="59"/>
                    <a:pt x="91" y="60"/>
                  </a:cubicBezTo>
                  <a:cubicBezTo>
                    <a:pt x="91" y="61"/>
                    <a:pt x="91" y="60"/>
                    <a:pt x="92" y="60"/>
                  </a:cubicBezTo>
                  <a:cubicBezTo>
                    <a:pt x="92" y="61"/>
                    <a:pt x="91" y="61"/>
                    <a:pt x="92" y="61"/>
                  </a:cubicBezTo>
                  <a:cubicBezTo>
                    <a:pt x="94" y="61"/>
                    <a:pt x="94" y="62"/>
                    <a:pt x="95" y="61"/>
                  </a:cubicBezTo>
                  <a:cubicBezTo>
                    <a:pt x="96" y="60"/>
                    <a:pt x="95" y="59"/>
                    <a:pt x="95" y="5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5"/>
                    <a:pt x="94" y="56"/>
                  </a:cubicBezTo>
                  <a:cubicBezTo>
                    <a:pt x="94" y="56"/>
                    <a:pt x="95" y="55"/>
                    <a:pt x="94" y="54"/>
                  </a:cubicBezTo>
                  <a:close/>
                  <a:moveTo>
                    <a:pt x="96" y="61"/>
                  </a:moveTo>
                  <a:cubicBezTo>
                    <a:pt x="96" y="61"/>
                    <a:pt x="95" y="61"/>
                    <a:pt x="95" y="62"/>
                  </a:cubicBezTo>
                  <a:cubicBezTo>
                    <a:pt x="95" y="62"/>
                    <a:pt x="94" y="63"/>
                    <a:pt x="94" y="64"/>
                  </a:cubicBezTo>
                  <a:cubicBezTo>
                    <a:pt x="95" y="65"/>
                    <a:pt x="95" y="62"/>
                    <a:pt x="96" y="61"/>
                  </a:cubicBezTo>
                  <a:close/>
                  <a:moveTo>
                    <a:pt x="100" y="65"/>
                  </a:moveTo>
                  <a:cubicBezTo>
                    <a:pt x="101" y="65"/>
                    <a:pt x="101" y="64"/>
                    <a:pt x="101" y="64"/>
                  </a:cubicBezTo>
                  <a:cubicBezTo>
                    <a:pt x="100" y="63"/>
                    <a:pt x="100" y="62"/>
                    <a:pt x="100" y="63"/>
                  </a:cubicBezTo>
                  <a:cubicBezTo>
                    <a:pt x="100" y="63"/>
                    <a:pt x="99" y="63"/>
                    <a:pt x="98" y="62"/>
                  </a:cubicBezTo>
                  <a:cubicBezTo>
                    <a:pt x="97" y="62"/>
                    <a:pt x="97" y="63"/>
                    <a:pt x="97" y="63"/>
                  </a:cubicBezTo>
                  <a:cubicBezTo>
                    <a:pt x="96" y="64"/>
                    <a:pt x="99" y="65"/>
                    <a:pt x="100" y="65"/>
                  </a:cubicBezTo>
                  <a:close/>
                  <a:moveTo>
                    <a:pt x="102" y="64"/>
                  </a:moveTo>
                  <a:cubicBezTo>
                    <a:pt x="103" y="63"/>
                    <a:pt x="102" y="63"/>
                    <a:pt x="102" y="63"/>
                  </a:cubicBezTo>
                  <a:cubicBezTo>
                    <a:pt x="101" y="62"/>
                    <a:pt x="101" y="62"/>
                    <a:pt x="102" y="62"/>
                  </a:cubicBezTo>
                  <a:cubicBezTo>
                    <a:pt x="102" y="62"/>
                    <a:pt x="103" y="62"/>
                    <a:pt x="102" y="61"/>
                  </a:cubicBezTo>
                  <a:cubicBezTo>
                    <a:pt x="102" y="60"/>
                    <a:pt x="102" y="60"/>
                    <a:pt x="103" y="60"/>
                  </a:cubicBezTo>
                  <a:cubicBezTo>
                    <a:pt x="104" y="60"/>
                    <a:pt x="104" y="59"/>
                    <a:pt x="103" y="59"/>
                  </a:cubicBezTo>
                  <a:cubicBezTo>
                    <a:pt x="102" y="58"/>
                    <a:pt x="103" y="57"/>
                    <a:pt x="104" y="57"/>
                  </a:cubicBezTo>
                  <a:cubicBezTo>
                    <a:pt x="105" y="57"/>
                    <a:pt x="104" y="55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102" y="52"/>
                    <a:pt x="101" y="54"/>
                    <a:pt x="101" y="54"/>
                  </a:cubicBezTo>
                  <a:cubicBezTo>
                    <a:pt x="101" y="55"/>
                    <a:pt x="101" y="55"/>
                    <a:pt x="101" y="56"/>
                  </a:cubicBezTo>
                  <a:cubicBezTo>
                    <a:pt x="101" y="57"/>
                    <a:pt x="100" y="56"/>
                    <a:pt x="100" y="55"/>
                  </a:cubicBezTo>
                  <a:cubicBezTo>
                    <a:pt x="100" y="55"/>
                    <a:pt x="101" y="54"/>
                    <a:pt x="100" y="54"/>
                  </a:cubicBezTo>
                  <a:cubicBezTo>
                    <a:pt x="99" y="55"/>
                    <a:pt x="98" y="54"/>
                    <a:pt x="98" y="54"/>
                  </a:cubicBezTo>
                  <a:cubicBezTo>
                    <a:pt x="97" y="54"/>
                    <a:pt x="100" y="54"/>
                    <a:pt x="98" y="56"/>
                  </a:cubicBezTo>
                  <a:cubicBezTo>
                    <a:pt x="97" y="56"/>
                    <a:pt x="96" y="56"/>
                    <a:pt x="96" y="56"/>
                  </a:cubicBezTo>
                  <a:cubicBezTo>
                    <a:pt x="95" y="56"/>
                    <a:pt x="97" y="57"/>
                    <a:pt x="97" y="57"/>
                  </a:cubicBezTo>
                  <a:cubicBezTo>
                    <a:pt x="97" y="58"/>
                    <a:pt x="98" y="58"/>
                    <a:pt x="97" y="59"/>
                  </a:cubicBezTo>
                  <a:cubicBezTo>
                    <a:pt x="96" y="59"/>
                    <a:pt x="98" y="59"/>
                    <a:pt x="98" y="60"/>
                  </a:cubicBezTo>
                  <a:cubicBezTo>
                    <a:pt x="98" y="61"/>
                    <a:pt x="98" y="60"/>
                    <a:pt x="99" y="60"/>
                  </a:cubicBezTo>
                  <a:cubicBezTo>
                    <a:pt x="100" y="61"/>
                    <a:pt x="100" y="60"/>
                    <a:pt x="100" y="61"/>
                  </a:cubicBezTo>
                  <a:cubicBezTo>
                    <a:pt x="100" y="62"/>
                    <a:pt x="100" y="61"/>
                    <a:pt x="100" y="61"/>
                  </a:cubicBezTo>
                  <a:cubicBezTo>
                    <a:pt x="99" y="62"/>
                    <a:pt x="101" y="62"/>
                    <a:pt x="100" y="62"/>
                  </a:cubicBezTo>
                  <a:cubicBezTo>
                    <a:pt x="100" y="62"/>
                    <a:pt x="100" y="63"/>
                    <a:pt x="101" y="63"/>
                  </a:cubicBezTo>
                  <a:cubicBezTo>
                    <a:pt x="101" y="64"/>
                    <a:pt x="101" y="65"/>
                    <a:pt x="102" y="65"/>
                  </a:cubicBezTo>
                  <a:cubicBezTo>
                    <a:pt x="102" y="66"/>
                    <a:pt x="102" y="64"/>
                    <a:pt x="102" y="64"/>
                  </a:cubicBezTo>
                  <a:close/>
                  <a:moveTo>
                    <a:pt x="104" y="62"/>
                  </a:moveTo>
                  <a:cubicBezTo>
                    <a:pt x="103" y="61"/>
                    <a:pt x="103" y="62"/>
                    <a:pt x="103" y="62"/>
                  </a:cubicBezTo>
                  <a:cubicBezTo>
                    <a:pt x="102" y="63"/>
                    <a:pt x="105" y="62"/>
                    <a:pt x="104" y="62"/>
                  </a:cubicBezTo>
                  <a:close/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3"/>
                    <a:pt x="2" y="3"/>
                  </a:cubicBezTo>
                  <a:close/>
                  <a:moveTo>
                    <a:pt x="4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4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lose/>
                  <a:moveTo>
                    <a:pt x="4" y="9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4" y="9"/>
                    <a:pt x="5" y="8"/>
                    <a:pt x="4" y="7"/>
                  </a:cubicBezTo>
                  <a:cubicBezTo>
                    <a:pt x="3" y="7"/>
                    <a:pt x="4" y="7"/>
                    <a:pt x="3" y="7"/>
                  </a:cubicBezTo>
                  <a:cubicBezTo>
                    <a:pt x="3" y="7"/>
                    <a:pt x="4" y="8"/>
                    <a:pt x="4" y="9"/>
                  </a:cubicBezTo>
                  <a:close/>
                  <a:moveTo>
                    <a:pt x="4" y="4"/>
                  </a:moveTo>
                  <a:cubicBezTo>
                    <a:pt x="5" y="5"/>
                    <a:pt x="5" y="4"/>
                    <a:pt x="4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2"/>
                    <a:pt x="4" y="4"/>
                  </a:cubicBezTo>
                  <a:close/>
                  <a:moveTo>
                    <a:pt x="5" y="2"/>
                  </a:moveTo>
                  <a:cubicBezTo>
                    <a:pt x="5" y="2"/>
                    <a:pt x="6" y="2"/>
                    <a:pt x="5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6" y="3"/>
                    <a:pt x="5" y="2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6" y="1"/>
                    <a:pt x="5" y="0"/>
                    <a:pt x="6" y="1"/>
                  </a:cubicBezTo>
                  <a:cubicBezTo>
                    <a:pt x="6" y="1"/>
                    <a:pt x="5" y="2"/>
                    <a:pt x="6" y="2"/>
                  </a:cubicBezTo>
                  <a:close/>
                  <a:moveTo>
                    <a:pt x="5" y="0"/>
                  </a:moveTo>
                  <a:cubicBezTo>
                    <a:pt x="5" y="1"/>
                    <a:pt x="5" y="2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3" name="Freeform 20249">
              <a:extLst>
                <a:ext uri="{FF2B5EF4-FFF2-40B4-BE49-F238E27FC236}">
                  <a16:creationId xmlns:a16="http://schemas.microsoft.com/office/drawing/2014/main" id="{92AA9838-A453-44E2-A63F-BA6E2F6CE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778" y="3705698"/>
              <a:ext cx="230896" cy="425536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37" y="33"/>
                </a:cxn>
                <a:cxn ang="0">
                  <a:pos x="39" y="50"/>
                </a:cxn>
                <a:cxn ang="0">
                  <a:pos x="41" y="54"/>
                </a:cxn>
                <a:cxn ang="0">
                  <a:pos x="42" y="52"/>
                </a:cxn>
                <a:cxn ang="0">
                  <a:pos x="38" y="46"/>
                </a:cxn>
                <a:cxn ang="0">
                  <a:pos x="32" y="61"/>
                </a:cxn>
                <a:cxn ang="0">
                  <a:pos x="31" y="50"/>
                </a:cxn>
                <a:cxn ang="0">
                  <a:pos x="28" y="58"/>
                </a:cxn>
                <a:cxn ang="0">
                  <a:pos x="30" y="51"/>
                </a:cxn>
                <a:cxn ang="0">
                  <a:pos x="35" y="42"/>
                </a:cxn>
                <a:cxn ang="0">
                  <a:pos x="33" y="42"/>
                </a:cxn>
                <a:cxn ang="0">
                  <a:pos x="45" y="51"/>
                </a:cxn>
                <a:cxn ang="0">
                  <a:pos x="35" y="48"/>
                </a:cxn>
                <a:cxn ang="0">
                  <a:pos x="36" y="52"/>
                </a:cxn>
                <a:cxn ang="0">
                  <a:pos x="33" y="56"/>
                </a:cxn>
                <a:cxn ang="0">
                  <a:pos x="39" y="57"/>
                </a:cxn>
                <a:cxn ang="0">
                  <a:pos x="36" y="56"/>
                </a:cxn>
                <a:cxn ang="0">
                  <a:pos x="27" y="73"/>
                </a:cxn>
                <a:cxn ang="0">
                  <a:pos x="31" y="71"/>
                </a:cxn>
                <a:cxn ang="0">
                  <a:pos x="35" y="70"/>
                </a:cxn>
                <a:cxn ang="0">
                  <a:pos x="37" y="79"/>
                </a:cxn>
                <a:cxn ang="0">
                  <a:pos x="44" y="83"/>
                </a:cxn>
                <a:cxn ang="0">
                  <a:pos x="45" y="73"/>
                </a:cxn>
                <a:cxn ang="0">
                  <a:pos x="47" y="76"/>
                </a:cxn>
                <a:cxn ang="0">
                  <a:pos x="49" y="70"/>
                </a:cxn>
                <a:cxn ang="0">
                  <a:pos x="48" y="62"/>
                </a:cxn>
                <a:cxn ang="0">
                  <a:pos x="44" y="60"/>
                </a:cxn>
                <a:cxn ang="0">
                  <a:pos x="38" y="66"/>
                </a:cxn>
                <a:cxn ang="0">
                  <a:pos x="33" y="64"/>
                </a:cxn>
                <a:cxn ang="0">
                  <a:pos x="28" y="68"/>
                </a:cxn>
                <a:cxn ang="0">
                  <a:pos x="25" y="78"/>
                </a:cxn>
                <a:cxn ang="0">
                  <a:pos x="22" y="81"/>
                </a:cxn>
                <a:cxn ang="0">
                  <a:pos x="34" y="62"/>
                </a:cxn>
                <a:cxn ang="0">
                  <a:pos x="40" y="61"/>
                </a:cxn>
                <a:cxn ang="0">
                  <a:pos x="26" y="39"/>
                </a:cxn>
                <a:cxn ang="0">
                  <a:pos x="25" y="34"/>
                </a:cxn>
                <a:cxn ang="0">
                  <a:pos x="28" y="40"/>
                </a:cxn>
                <a:cxn ang="0">
                  <a:pos x="33" y="39"/>
                </a:cxn>
                <a:cxn ang="0">
                  <a:pos x="35" y="41"/>
                </a:cxn>
                <a:cxn ang="0">
                  <a:pos x="14" y="53"/>
                </a:cxn>
                <a:cxn ang="0">
                  <a:pos x="44" y="47"/>
                </a:cxn>
                <a:cxn ang="0">
                  <a:pos x="39" y="43"/>
                </a:cxn>
                <a:cxn ang="0">
                  <a:pos x="45" y="49"/>
                </a:cxn>
                <a:cxn ang="0">
                  <a:pos x="47" y="56"/>
                </a:cxn>
                <a:cxn ang="0">
                  <a:pos x="31" y="49"/>
                </a:cxn>
                <a:cxn ang="0">
                  <a:pos x="26" y="45"/>
                </a:cxn>
                <a:cxn ang="0">
                  <a:pos x="23" y="40"/>
                </a:cxn>
                <a:cxn ang="0">
                  <a:pos x="18" y="36"/>
                </a:cxn>
                <a:cxn ang="0">
                  <a:pos x="7" y="60"/>
                </a:cxn>
                <a:cxn ang="0">
                  <a:pos x="13" y="47"/>
                </a:cxn>
                <a:cxn ang="0">
                  <a:pos x="5" y="60"/>
                </a:cxn>
                <a:cxn ang="0">
                  <a:pos x="35" y="36"/>
                </a:cxn>
                <a:cxn ang="0">
                  <a:pos x="31" y="32"/>
                </a:cxn>
                <a:cxn ang="0">
                  <a:pos x="24" y="26"/>
                </a:cxn>
                <a:cxn ang="0">
                  <a:pos x="28" y="12"/>
                </a:cxn>
                <a:cxn ang="0">
                  <a:pos x="17" y="5"/>
                </a:cxn>
                <a:cxn ang="0">
                  <a:pos x="14" y="18"/>
                </a:cxn>
                <a:cxn ang="0">
                  <a:pos x="19" y="26"/>
                </a:cxn>
                <a:cxn ang="0">
                  <a:pos x="23" y="31"/>
                </a:cxn>
                <a:cxn ang="0">
                  <a:pos x="30" y="33"/>
                </a:cxn>
                <a:cxn ang="0">
                  <a:pos x="37" y="38"/>
                </a:cxn>
                <a:cxn ang="0">
                  <a:pos x="51" y="91"/>
                </a:cxn>
              </a:cxnLst>
              <a:rect l="0" t="0" r="r" b="b"/>
              <a:pathLst>
                <a:path w="51" h="94">
                  <a:moveTo>
                    <a:pt x="25" y="24"/>
                  </a:moveTo>
                  <a:cubicBezTo>
                    <a:pt x="25" y="23"/>
                    <a:pt x="25" y="24"/>
                    <a:pt x="26" y="25"/>
                  </a:cubicBezTo>
                  <a:cubicBezTo>
                    <a:pt x="26" y="26"/>
                    <a:pt x="25" y="27"/>
                    <a:pt x="25" y="26"/>
                  </a:cubicBezTo>
                  <a:cubicBezTo>
                    <a:pt x="25" y="24"/>
                    <a:pt x="24" y="24"/>
                    <a:pt x="25" y="24"/>
                  </a:cubicBezTo>
                  <a:close/>
                  <a:moveTo>
                    <a:pt x="38" y="32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6" y="29"/>
                    <a:pt x="37" y="31"/>
                  </a:cubicBezTo>
                  <a:cubicBezTo>
                    <a:pt x="37" y="33"/>
                    <a:pt x="36" y="32"/>
                    <a:pt x="37" y="33"/>
                  </a:cubicBezTo>
                  <a:cubicBezTo>
                    <a:pt x="37" y="34"/>
                    <a:pt x="38" y="33"/>
                    <a:pt x="38" y="32"/>
                  </a:cubicBezTo>
                  <a:close/>
                  <a:moveTo>
                    <a:pt x="38" y="48"/>
                  </a:moveTo>
                  <a:cubicBezTo>
                    <a:pt x="38" y="49"/>
                    <a:pt x="39" y="49"/>
                    <a:pt x="38" y="50"/>
                  </a:cubicBezTo>
                  <a:cubicBezTo>
                    <a:pt x="37" y="50"/>
                    <a:pt x="39" y="51"/>
                    <a:pt x="39" y="50"/>
                  </a:cubicBezTo>
                  <a:cubicBezTo>
                    <a:pt x="39" y="49"/>
                    <a:pt x="41" y="51"/>
                    <a:pt x="40" y="52"/>
                  </a:cubicBezTo>
                  <a:cubicBezTo>
                    <a:pt x="39" y="53"/>
                    <a:pt x="40" y="53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2" y="56"/>
                    <a:pt x="41" y="54"/>
                    <a:pt x="41" y="54"/>
                  </a:cubicBezTo>
                  <a:cubicBezTo>
                    <a:pt x="42" y="54"/>
                    <a:pt x="42" y="55"/>
                    <a:pt x="42" y="56"/>
                  </a:cubicBezTo>
                  <a:cubicBezTo>
                    <a:pt x="43" y="57"/>
                    <a:pt x="43" y="56"/>
                    <a:pt x="42" y="55"/>
                  </a:cubicBezTo>
                  <a:cubicBezTo>
                    <a:pt x="42" y="54"/>
                    <a:pt x="44" y="54"/>
                    <a:pt x="43" y="53"/>
                  </a:cubicBezTo>
                  <a:cubicBezTo>
                    <a:pt x="42" y="53"/>
                    <a:pt x="43" y="52"/>
                    <a:pt x="42" y="52"/>
                  </a:cubicBezTo>
                  <a:cubicBezTo>
                    <a:pt x="41" y="51"/>
                    <a:pt x="42" y="48"/>
                    <a:pt x="41" y="48"/>
                  </a:cubicBezTo>
                  <a:cubicBezTo>
                    <a:pt x="41" y="48"/>
                    <a:pt x="42" y="47"/>
                    <a:pt x="41" y="47"/>
                  </a:cubicBezTo>
                  <a:cubicBezTo>
                    <a:pt x="40" y="47"/>
                    <a:pt x="40" y="48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7" y="47"/>
                    <a:pt x="38" y="48"/>
                    <a:pt x="38" y="48"/>
                  </a:cubicBezTo>
                  <a:close/>
                  <a:moveTo>
                    <a:pt x="28" y="58"/>
                  </a:moveTo>
                  <a:cubicBezTo>
                    <a:pt x="29" y="60"/>
                    <a:pt x="30" y="59"/>
                    <a:pt x="30" y="61"/>
                  </a:cubicBezTo>
                  <a:cubicBezTo>
                    <a:pt x="31" y="63"/>
                    <a:pt x="32" y="62"/>
                    <a:pt x="32" y="61"/>
                  </a:cubicBezTo>
                  <a:cubicBezTo>
                    <a:pt x="33" y="60"/>
                    <a:pt x="31" y="58"/>
                    <a:pt x="32" y="56"/>
                  </a:cubicBezTo>
                  <a:cubicBezTo>
                    <a:pt x="33" y="55"/>
                    <a:pt x="32" y="55"/>
                    <a:pt x="33" y="53"/>
                  </a:cubicBezTo>
                  <a:cubicBezTo>
                    <a:pt x="34" y="52"/>
                    <a:pt x="34" y="50"/>
                    <a:pt x="33" y="50"/>
                  </a:cubicBezTo>
                  <a:cubicBezTo>
                    <a:pt x="32" y="50"/>
                    <a:pt x="32" y="49"/>
                    <a:pt x="31" y="50"/>
                  </a:cubicBezTo>
                  <a:cubicBezTo>
                    <a:pt x="30" y="51"/>
                    <a:pt x="31" y="52"/>
                    <a:pt x="30" y="52"/>
                  </a:cubicBezTo>
                  <a:cubicBezTo>
                    <a:pt x="29" y="53"/>
                    <a:pt x="31" y="55"/>
                    <a:pt x="30" y="56"/>
                  </a:cubicBezTo>
                  <a:cubicBezTo>
                    <a:pt x="28" y="57"/>
                    <a:pt x="28" y="55"/>
                    <a:pt x="28" y="57"/>
                  </a:cubicBezTo>
                  <a:cubicBezTo>
                    <a:pt x="28" y="57"/>
                    <a:pt x="28" y="58"/>
                    <a:pt x="28" y="58"/>
                  </a:cubicBezTo>
                  <a:close/>
                  <a:moveTo>
                    <a:pt x="30" y="51"/>
                  </a:moveTo>
                  <a:cubicBezTo>
                    <a:pt x="29" y="51"/>
                    <a:pt x="28" y="52"/>
                    <a:pt x="29" y="52"/>
                  </a:cubicBezTo>
                  <a:cubicBezTo>
                    <a:pt x="29" y="53"/>
                    <a:pt x="28" y="53"/>
                    <a:pt x="29" y="53"/>
                  </a:cubicBezTo>
                  <a:cubicBezTo>
                    <a:pt x="29" y="54"/>
                    <a:pt x="30" y="52"/>
                    <a:pt x="30" y="51"/>
                  </a:cubicBezTo>
                  <a:close/>
                  <a:moveTo>
                    <a:pt x="33" y="42"/>
                  </a:moveTo>
                  <a:cubicBezTo>
                    <a:pt x="34" y="41"/>
                    <a:pt x="34" y="44"/>
                    <a:pt x="35" y="44"/>
                  </a:cubicBezTo>
                  <a:cubicBezTo>
                    <a:pt x="36" y="44"/>
                    <a:pt x="37" y="46"/>
                    <a:pt x="37" y="45"/>
                  </a:cubicBezTo>
                  <a:cubicBezTo>
                    <a:pt x="36" y="43"/>
                    <a:pt x="36" y="42"/>
                    <a:pt x="35" y="42"/>
                  </a:cubicBezTo>
                  <a:cubicBezTo>
                    <a:pt x="34" y="41"/>
                    <a:pt x="34" y="40"/>
                    <a:pt x="33" y="40"/>
                  </a:cubicBezTo>
                  <a:cubicBezTo>
                    <a:pt x="33" y="40"/>
                    <a:pt x="32" y="39"/>
                    <a:pt x="32" y="40"/>
                  </a:cubicBezTo>
                  <a:cubicBezTo>
                    <a:pt x="32" y="41"/>
                    <a:pt x="32" y="42"/>
                    <a:pt x="32" y="44"/>
                  </a:cubicBezTo>
                  <a:cubicBezTo>
                    <a:pt x="31" y="44"/>
                    <a:pt x="33" y="43"/>
                    <a:pt x="33" y="42"/>
                  </a:cubicBezTo>
                  <a:close/>
                  <a:moveTo>
                    <a:pt x="39" y="46"/>
                  </a:moveTo>
                  <a:cubicBezTo>
                    <a:pt x="40" y="47"/>
                    <a:pt x="39" y="45"/>
                    <a:pt x="39" y="45"/>
                  </a:cubicBezTo>
                  <a:cubicBezTo>
                    <a:pt x="38" y="45"/>
                    <a:pt x="38" y="46"/>
                    <a:pt x="39" y="46"/>
                  </a:cubicBezTo>
                  <a:close/>
                  <a:moveTo>
                    <a:pt x="45" y="51"/>
                  </a:move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5" y="52"/>
                    <a:pt x="45" y="51"/>
                  </a:cubicBezTo>
                  <a:close/>
                  <a:moveTo>
                    <a:pt x="35" y="49"/>
                  </a:moveTo>
                  <a:cubicBezTo>
                    <a:pt x="35" y="49"/>
                    <a:pt x="35" y="47"/>
                    <a:pt x="35" y="48"/>
                  </a:cubicBezTo>
                  <a:cubicBezTo>
                    <a:pt x="34" y="48"/>
                    <a:pt x="35" y="49"/>
                    <a:pt x="35" y="49"/>
                  </a:cubicBezTo>
                  <a:close/>
                  <a:moveTo>
                    <a:pt x="34" y="58"/>
                  </a:moveTo>
                  <a:cubicBezTo>
                    <a:pt x="34" y="56"/>
                    <a:pt x="34" y="57"/>
                    <a:pt x="34" y="56"/>
                  </a:cubicBezTo>
                  <a:cubicBezTo>
                    <a:pt x="34" y="54"/>
                    <a:pt x="37" y="54"/>
                    <a:pt x="36" y="52"/>
                  </a:cubicBezTo>
                  <a:cubicBezTo>
                    <a:pt x="36" y="51"/>
                    <a:pt x="37" y="51"/>
                    <a:pt x="37" y="50"/>
                  </a:cubicBezTo>
                  <a:cubicBezTo>
                    <a:pt x="36" y="49"/>
                    <a:pt x="37" y="46"/>
                    <a:pt x="36" y="49"/>
                  </a:cubicBezTo>
                  <a:cubicBezTo>
                    <a:pt x="35" y="51"/>
                    <a:pt x="35" y="50"/>
                    <a:pt x="35" y="52"/>
                  </a:cubicBezTo>
                  <a:cubicBezTo>
                    <a:pt x="34" y="54"/>
                    <a:pt x="33" y="55"/>
                    <a:pt x="33" y="56"/>
                  </a:cubicBezTo>
                  <a:cubicBezTo>
                    <a:pt x="33" y="57"/>
                    <a:pt x="33" y="57"/>
                    <a:pt x="33" y="59"/>
                  </a:cubicBezTo>
                  <a:cubicBezTo>
                    <a:pt x="33" y="60"/>
                    <a:pt x="33" y="59"/>
                    <a:pt x="34" y="58"/>
                  </a:cubicBezTo>
                  <a:close/>
                  <a:moveTo>
                    <a:pt x="38" y="58"/>
                  </a:moveTo>
                  <a:cubicBezTo>
                    <a:pt x="39" y="57"/>
                    <a:pt x="39" y="58"/>
                    <a:pt x="39" y="57"/>
                  </a:cubicBezTo>
                  <a:cubicBezTo>
                    <a:pt x="39" y="56"/>
                    <a:pt x="40" y="55"/>
                    <a:pt x="39" y="55"/>
                  </a:cubicBezTo>
                  <a:cubicBezTo>
                    <a:pt x="39" y="55"/>
                    <a:pt x="39" y="56"/>
                    <a:pt x="38" y="55"/>
                  </a:cubicBezTo>
                  <a:cubicBezTo>
                    <a:pt x="38" y="55"/>
                    <a:pt x="37" y="54"/>
                    <a:pt x="37" y="55"/>
                  </a:cubicBezTo>
                  <a:cubicBezTo>
                    <a:pt x="37" y="55"/>
                    <a:pt x="36" y="56"/>
                    <a:pt x="36" y="56"/>
                  </a:cubicBezTo>
                  <a:cubicBezTo>
                    <a:pt x="35" y="56"/>
                    <a:pt x="35" y="57"/>
                    <a:pt x="35" y="58"/>
                  </a:cubicBezTo>
                  <a:cubicBezTo>
                    <a:pt x="36" y="59"/>
                    <a:pt x="38" y="58"/>
                    <a:pt x="38" y="58"/>
                  </a:cubicBezTo>
                  <a:close/>
                  <a:moveTo>
                    <a:pt x="26" y="75"/>
                  </a:moveTo>
                  <a:cubicBezTo>
                    <a:pt x="27" y="76"/>
                    <a:pt x="27" y="74"/>
                    <a:pt x="27" y="73"/>
                  </a:cubicBezTo>
                  <a:cubicBezTo>
                    <a:pt x="28" y="72"/>
                    <a:pt x="27" y="72"/>
                    <a:pt x="28" y="72"/>
                  </a:cubicBezTo>
                  <a:cubicBezTo>
                    <a:pt x="29" y="71"/>
                    <a:pt x="28" y="71"/>
                    <a:pt x="29" y="70"/>
                  </a:cubicBezTo>
                  <a:cubicBezTo>
                    <a:pt x="30" y="69"/>
                    <a:pt x="30" y="70"/>
                    <a:pt x="30" y="71"/>
                  </a:cubicBezTo>
                  <a:cubicBezTo>
                    <a:pt x="29" y="72"/>
                    <a:pt x="31" y="72"/>
                    <a:pt x="31" y="71"/>
                  </a:cubicBezTo>
                  <a:cubicBezTo>
                    <a:pt x="32" y="69"/>
                    <a:pt x="31" y="72"/>
                    <a:pt x="32" y="72"/>
                  </a:cubicBezTo>
                  <a:cubicBezTo>
                    <a:pt x="33" y="72"/>
                    <a:pt x="34" y="73"/>
                    <a:pt x="33" y="72"/>
                  </a:cubicBezTo>
                  <a:cubicBezTo>
                    <a:pt x="33" y="71"/>
                    <a:pt x="34" y="70"/>
                    <a:pt x="33" y="70"/>
                  </a:cubicBezTo>
                  <a:cubicBezTo>
                    <a:pt x="33" y="70"/>
                    <a:pt x="34" y="69"/>
                    <a:pt x="35" y="70"/>
                  </a:cubicBezTo>
                  <a:cubicBezTo>
                    <a:pt x="35" y="71"/>
                    <a:pt x="36" y="70"/>
                    <a:pt x="37" y="71"/>
                  </a:cubicBezTo>
                  <a:cubicBezTo>
                    <a:pt x="37" y="73"/>
                    <a:pt x="37" y="72"/>
                    <a:pt x="37" y="73"/>
                  </a:cubicBezTo>
                  <a:cubicBezTo>
                    <a:pt x="37" y="73"/>
                    <a:pt x="35" y="74"/>
                    <a:pt x="36" y="76"/>
                  </a:cubicBezTo>
                  <a:cubicBezTo>
                    <a:pt x="36" y="77"/>
                    <a:pt x="36" y="79"/>
                    <a:pt x="37" y="79"/>
                  </a:cubicBezTo>
                  <a:cubicBezTo>
                    <a:pt x="38" y="80"/>
                    <a:pt x="36" y="80"/>
                    <a:pt x="38" y="81"/>
                  </a:cubicBezTo>
                  <a:cubicBezTo>
                    <a:pt x="40" y="82"/>
                    <a:pt x="41" y="83"/>
                    <a:pt x="42" y="81"/>
                  </a:cubicBezTo>
                  <a:cubicBezTo>
                    <a:pt x="42" y="80"/>
                    <a:pt x="43" y="80"/>
                    <a:pt x="43" y="81"/>
                  </a:cubicBezTo>
                  <a:cubicBezTo>
                    <a:pt x="42" y="82"/>
                    <a:pt x="43" y="85"/>
                    <a:pt x="44" y="83"/>
                  </a:cubicBezTo>
                  <a:cubicBezTo>
                    <a:pt x="45" y="82"/>
                    <a:pt x="45" y="80"/>
                    <a:pt x="45" y="79"/>
                  </a:cubicBezTo>
                  <a:cubicBezTo>
                    <a:pt x="44" y="78"/>
                    <a:pt x="44" y="77"/>
                    <a:pt x="44" y="77"/>
                  </a:cubicBezTo>
                  <a:cubicBezTo>
                    <a:pt x="43" y="77"/>
                    <a:pt x="43" y="75"/>
                    <a:pt x="44" y="75"/>
                  </a:cubicBezTo>
                  <a:cubicBezTo>
                    <a:pt x="45" y="74"/>
                    <a:pt x="44" y="73"/>
                    <a:pt x="45" y="73"/>
                  </a:cubicBezTo>
                  <a:cubicBezTo>
                    <a:pt x="46" y="72"/>
                    <a:pt x="45" y="73"/>
                    <a:pt x="46" y="74"/>
                  </a:cubicBezTo>
                  <a:cubicBezTo>
                    <a:pt x="46" y="75"/>
                    <a:pt x="46" y="75"/>
                    <a:pt x="47" y="76"/>
                  </a:cubicBezTo>
                  <a:cubicBezTo>
                    <a:pt x="47" y="77"/>
                    <a:pt x="46" y="76"/>
                    <a:pt x="47" y="79"/>
                  </a:cubicBezTo>
                  <a:cubicBezTo>
                    <a:pt x="48" y="80"/>
                    <a:pt x="48" y="78"/>
                    <a:pt x="47" y="76"/>
                  </a:cubicBezTo>
                  <a:cubicBezTo>
                    <a:pt x="47" y="74"/>
                    <a:pt x="49" y="77"/>
                    <a:pt x="48" y="75"/>
                  </a:cubicBezTo>
                  <a:cubicBezTo>
                    <a:pt x="48" y="74"/>
                    <a:pt x="49" y="76"/>
                    <a:pt x="49" y="74"/>
                  </a:cubicBezTo>
                  <a:cubicBezTo>
                    <a:pt x="50" y="73"/>
                    <a:pt x="50" y="72"/>
                    <a:pt x="49" y="71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69"/>
                    <a:pt x="49" y="67"/>
                    <a:pt x="49" y="67"/>
                  </a:cubicBezTo>
                  <a:cubicBezTo>
                    <a:pt x="48" y="66"/>
                    <a:pt x="49" y="65"/>
                    <a:pt x="48" y="65"/>
                  </a:cubicBezTo>
                  <a:cubicBezTo>
                    <a:pt x="47" y="65"/>
                    <a:pt x="47" y="65"/>
                    <a:pt x="47" y="64"/>
                  </a:cubicBezTo>
                  <a:cubicBezTo>
                    <a:pt x="48" y="64"/>
                    <a:pt x="49" y="63"/>
                    <a:pt x="48" y="62"/>
                  </a:cubicBezTo>
                  <a:cubicBezTo>
                    <a:pt x="47" y="61"/>
                    <a:pt x="48" y="60"/>
                    <a:pt x="47" y="60"/>
                  </a:cubicBezTo>
                  <a:cubicBezTo>
                    <a:pt x="46" y="61"/>
                    <a:pt x="47" y="59"/>
                    <a:pt x="45" y="59"/>
                  </a:cubicBezTo>
                  <a:cubicBezTo>
                    <a:pt x="44" y="58"/>
                    <a:pt x="45" y="58"/>
                    <a:pt x="44" y="57"/>
                  </a:cubicBezTo>
                  <a:cubicBezTo>
                    <a:pt x="43" y="57"/>
                    <a:pt x="43" y="57"/>
                    <a:pt x="44" y="60"/>
                  </a:cubicBezTo>
                  <a:cubicBezTo>
                    <a:pt x="45" y="63"/>
                    <a:pt x="43" y="62"/>
                    <a:pt x="43" y="62"/>
                  </a:cubicBezTo>
                  <a:cubicBezTo>
                    <a:pt x="42" y="61"/>
                    <a:pt x="43" y="64"/>
                    <a:pt x="41" y="63"/>
                  </a:cubicBezTo>
                  <a:cubicBezTo>
                    <a:pt x="40" y="61"/>
                    <a:pt x="40" y="63"/>
                    <a:pt x="40" y="65"/>
                  </a:cubicBezTo>
                  <a:cubicBezTo>
                    <a:pt x="40" y="67"/>
                    <a:pt x="38" y="63"/>
                    <a:pt x="38" y="66"/>
                  </a:cubicBezTo>
                  <a:cubicBezTo>
                    <a:pt x="37" y="68"/>
                    <a:pt x="37" y="67"/>
                    <a:pt x="36" y="68"/>
                  </a:cubicBezTo>
                  <a:cubicBezTo>
                    <a:pt x="34" y="69"/>
                    <a:pt x="36" y="68"/>
                    <a:pt x="35" y="66"/>
                  </a:cubicBezTo>
                  <a:cubicBezTo>
                    <a:pt x="35" y="65"/>
                    <a:pt x="35" y="64"/>
                    <a:pt x="34" y="65"/>
                  </a:cubicBezTo>
                  <a:cubicBezTo>
                    <a:pt x="33" y="65"/>
                    <a:pt x="34" y="64"/>
                    <a:pt x="33" y="64"/>
                  </a:cubicBezTo>
                  <a:cubicBezTo>
                    <a:pt x="33" y="64"/>
                    <a:pt x="33" y="65"/>
                    <a:pt x="32" y="65"/>
                  </a:cubicBezTo>
                  <a:cubicBezTo>
                    <a:pt x="31" y="65"/>
                    <a:pt x="30" y="66"/>
                    <a:pt x="31" y="67"/>
                  </a:cubicBezTo>
                  <a:cubicBezTo>
                    <a:pt x="31" y="67"/>
                    <a:pt x="30" y="68"/>
                    <a:pt x="30" y="68"/>
                  </a:cubicBezTo>
                  <a:cubicBezTo>
                    <a:pt x="29" y="67"/>
                    <a:pt x="29" y="68"/>
                    <a:pt x="28" y="68"/>
                  </a:cubicBezTo>
                  <a:cubicBezTo>
                    <a:pt x="27" y="68"/>
                    <a:pt x="26" y="69"/>
                    <a:pt x="26" y="70"/>
                  </a:cubicBezTo>
                  <a:cubicBezTo>
                    <a:pt x="26" y="71"/>
                    <a:pt x="26" y="72"/>
                    <a:pt x="25" y="73"/>
                  </a:cubicBezTo>
                  <a:cubicBezTo>
                    <a:pt x="25" y="74"/>
                    <a:pt x="25" y="74"/>
                    <a:pt x="26" y="75"/>
                  </a:cubicBezTo>
                  <a:close/>
                  <a:moveTo>
                    <a:pt x="25" y="78"/>
                  </a:moveTo>
                  <a:cubicBezTo>
                    <a:pt x="25" y="79"/>
                    <a:pt x="27" y="78"/>
                    <a:pt x="27" y="78"/>
                  </a:cubicBezTo>
                  <a:cubicBezTo>
                    <a:pt x="27" y="77"/>
                    <a:pt x="25" y="76"/>
                    <a:pt x="25" y="78"/>
                  </a:cubicBezTo>
                  <a:close/>
                  <a:moveTo>
                    <a:pt x="21" y="82"/>
                  </a:moveTo>
                  <a:cubicBezTo>
                    <a:pt x="22" y="82"/>
                    <a:pt x="23" y="81"/>
                    <a:pt x="22" y="81"/>
                  </a:cubicBezTo>
                  <a:cubicBezTo>
                    <a:pt x="22" y="81"/>
                    <a:pt x="21" y="79"/>
                    <a:pt x="20" y="81"/>
                  </a:cubicBezTo>
                  <a:cubicBezTo>
                    <a:pt x="19" y="82"/>
                    <a:pt x="21" y="81"/>
                    <a:pt x="21" y="82"/>
                  </a:cubicBezTo>
                  <a:close/>
                  <a:moveTo>
                    <a:pt x="33" y="61"/>
                  </a:moveTo>
                  <a:cubicBezTo>
                    <a:pt x="33" y="61"/>
                    <a:pt x="34" y="62"/>
                    <a:pt x="34" y="62"/>
                  </a:cubicBezTo>
                  <a:cubicBezTo>
                    <a:pt x="35" y="61"/>
                    <a:pt x="34" y="60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lose/>
                  <a:moveTo>
                    <a:pt x="40" y="62"/>
                  </a:moveTo>
                  <a:cubicBezTo>
                    <a:pt x="41" y="61"/>
                    <a:pt x="40" y="61"/>
                    <a:pt x="40" y="61"/>
                  </a:cubicBezTo>
                  <a:cubicBezTo>
                    <a:pt x="39" y="61"/>
                    <a:pt x="40" y="62"/>
                    <a:pt x="40" y="62"/>
                  </a:cubicBezTo>
                  <a:close/>
                  <a:moveTo>
                    <a:pt x="25" y="41"/>
                  </a:moveTo>
                  <a:cubicBezTo>
                    <a:pt x="25" y="42"/>
                    <a:pt x="26" y="42"/>
                    <a:pt x="26" y="41"/>
                  </a:cubicBezTo>
                  <a:cubicBezTo>
                    <a:pt x="26" y="39"/>
                    <a:pt x="27" y="39"/>
                    <a:pt x="26" y="39"/>
                  </a:cubicBezTo>
                  <a:cubicBezTo>
                    <a:pt x="25" y="40"/>
                    <a:pt x="26" y="39"/>
                    <a:pt x="25" y="41"/>
                  </a:cubicBezTo>
                  <a:close/>
                  <a:moveTo>
                    <a:pt x="26" y="35"/>
                  </a:moveTo>
                  <a:cubicBezTo>
                    <a:pt x="26" y="35"/>
                    <a:pt x="27" y="34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5"/>
                    <a:pt x="25" y="36"/>
                    <a:pt x="26" y="35"/>
                  </a:cubicBezTo>
                  <a:close/>
                  <a:moveTo>
                    <a:pt x="28" y="41"/>
                  </a:moveTo>
                  <a:cubicBezTo>
                    <a:pt x="29" y="41"/>
                    <a:pt x="29" y="42"/>
                    <a:pt x="29" y="41"/>
                  </a:cubicBezTo>
                  <a:cubicBezTo>
                    <a:pt x="30" y="40"/>
                    <a:pt x="28" y="40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lose/>
                  <a:moveTo>
                    <a:pt x="31" y="37"/>
                  </a:moveTo>
                  <a:cubicBezTo>
                    <a:pt x="31" y="38"/>
                    <a:pt x="31" y="38"/>
                    <a:pt x="32" y="38"/>
                  </a:cubicBezTo>
                  <a:cubicBezTo>
                    <a:pt x="32" y="38"/>
                    <a:pt x="32" y="38"/>
                    <a:pt x="33" y="39"/>
                  </a:cubicBezTo>
                  <a:cubicBezTo>
                    <a:pt x="33" y="39"/>
                    <a:pt x="32" y="38"/>
                    <a:pt x="32" y="38"/>
                  </a:cubicBezTo>
                  <a:cubicBezTo>
                    <a:pt x="32" y="37"/>
                    <a:pt x="31" y="36"/>
                    <a:pt x="31" y="36"/>
                  </a:cubicBezTo>
                  <a:cubicBezTo>
                    <a:pt x="30" y="36"/>
                    <a:pt x="30" y="37"/>
                    <a:pt x="31" y="37"/>
                  </a:cubicBezTo>
                  <a:close/>
                  <a:moveTo>
                    <a:pt x="35" y="41"/>
                  </a:moveTo>
                  <a:cubicBezTo>
                    <a:pt x="35" y="41"/>
                    <a:pt x="34" y="39"/>
                    <a:pt x="34" y="39"/>
                  </a:cubicBezTo>
                  <a:cubicBezTo>
                    <a:pt x="34" y="39"/>
                    <a:pt x="35" y="41"/>
                    <a:pt x="35" y="41"/>
                  </a:cubicBezTo>
                  <a:close/>
                  <a:moveTo>
                    <a:pt x="15" y="52"/>
                  </a:moveTo>
                  <a:cubicBezTo>
                    <a:pt x="16" y="52"/>
                    <a:pt x="15" y="51"/>
                    <a:pt x="14" y="53"/>
                  </a:cubicBezTo>
                  <a:cubicBezTo>
                    <a:pt x="14" y="54"/>
                    <a:pt x="15" y="53"/>
                    <a:pt x="15" y="52"/>
                  </a:cubicBezTo>
                  <a:close/>
                  <a:moveTo>
                    <a:pt x="45" y="49"/>
                  </a:moveTo>
                  <a:cubicBezTo>
                    <a:pt x="46" y="50"/>
                    <a:pt x="45" y="49"/>
                    <a:pt x="45" y="48"/>
                  </a:cubicBezTo>
                  <a:cubicBezTo>
                    <a:pt x="44" y="48"/>
                    <a:pt x="45" y="47"/>
                    <a:pt x="44" y="47"/>
                  </a:cubicBezTo>
                  <a:cubicBezTo>
                    <a:pt x="43" y="46"/>
                    <a:pt x="44" y="42"/>
                    <a:pt x="43" y="41"/>
                  </a:cubicBezTo>
                  <a:cubicBezTo>
                    <a:pt x="43" y="41"/>
                    <a:pt x="43" y="40"/>
                    <a:pt x="42" y="40"/>
                  </a:cubicBezTo>
                  <a:cubicBezTo>
                    <a:pt x="41" y="39"/>
                    <a:pt x="40" y="40"/>
                    <a:pt x="38" y="40"/>
                  </a:cubicBezTo>
                  <a:cubicBezTo>
                    <a:pt x="37" y="39"/>
                    <a:pt x="38" y="42"/>
                    <a:pt x="39" y="43"/>
                  </a:cubicBezTo>
                  <a:cubicBezTo>
                    <a:pt x="41" y="44"/>
                    <a:pt x="40" y="44"/>
                    <a:pt x="41" y="45"/>
                  </a:cubicBezTo>
                  <a:cubicBezTo>
                    <a:pt x="42" y="45"/>
                    <a:pt x="41" y="45"/>
                    <a:pt x="41" y="46"/>
                  </a:cubicBezTo>
                  <a:cubicBezTo>
                    <a:pt x="40" y="46"/>
                    <a:pt x="42" y="47"/>
                    <a:pt x="42" y="49"/>
                  </a:cubicBezTo>
                  <a:cubicBezTo>
                    <a:pt x="42" y="50"/>
                    <a:pt x="44" y="48"/>
                    <a:pt x="45" y="49"/>
                  </a:cubicBezTo>
                  <a:close/>
                  <a:moveTo>
                    <a:pt x="45" y="53"/>
                  </a:moveTo>
                  <a:cubicBezTo>
                    <a:pt x="45" y="52"/>
                    <a:pt x="43" y="55"/>
                    <a:pt x="44" y="56"/>
                  </a:cubicBezTo>
                  <a:cubicBezTo>
                    <a:pt x="46" y="58"/>
                    <a:pt x="45" y="55"/>
                    <a:pt x="45" y="53"/>
                  </a:cubicBezTo>
                  <a:close/>
                  <a:moveTo>
                    <a:pt x="47" y="56"/>
                  </a:moveTo>
                  <a:cubicBezTo>
                    <a:pt x="47" y="55"/>
                    <a:pt x="47" y="55"/>
                    <a:pt x="46" y="56"/>
                  </a:cubicBezTo>
                  <a:cubicBezTo>
                    <a:pt x="46" y="58"/>
                    <a:pt x="48" y="58"/>
                    <a:pt x="47" y="56"/>
                  </a:cubicBezTo>
                  <a:close/>
                  <a:moveTo>
                    <a:pt x="28" y="52"/>
                  </a:moveTo>
                  <a:cubicBezTo>
                    <a:pt x="29" y="52"/>
                    <a:pt x="30" y="50"/>
                    <a:pt x="31" y="49"/>
                  </a:cubicBezTo>
                  <a:cubicBezTo>
                    <a:pt x="32" y="48"/>
                    <a:pt x="32" y="46"/>
                    <a:pt x="31" y="46"/>
                  </a:cubicBezTo>
                  <a:cubicBezTo>
                    <a:pt x="30" y="47"/>
                    <a:pt x="30" y="45"/>
                    <a:pt x="29" y="46"/>
                  </a:cubicBezTo>
                  <a:cubicBezTo>
                    <a:pt x="29" y="47"/>
                    <a:pt x="27" y="44"/>
                    <a:pt x="26" y="44"/>
                  </a:cubicBezTo>
                  <a:cubicBezTo>
                    <a:pt x="25" y="43"/>
                    <a:pt x="24" y="44"/>
                    <a:pt x="26" y="45"/>
                  </a:cubicBezTo>
                  <a:cubicBezTo>
                    <a:pt x="27" y="46"/>
                    <a:pt x="26" y="47"/>
                    <a:pt x="26" y="49"/>
                  </a:cubicBezTo>
                  <a:cubicBezTo>
                    <a:pt x="26" y="50"/>
                    <a:pt x="25" y="49"/>
                    <a:pt x="25" y="52"/>
                  </a:cubicBezTo>
                  <a:cubicBezTo>
                    <a:pt x="25" y="55"/>
                    <a:pt x="27" y="52"/>
                    <a:pt x="28" y="52"/>
                  </a:cubicBezTo>
                  <a:close/>
                  <a:moveTo>
                    <a:pt x="23" y="40"/>
                  </a:moveTo>
                  <a:cubicBezTo>
                    <a:pt x="24" y="38"/>
                    <a:pt x="23" y="39"/>
                    <a:pt x="23" y="37"/>
                  </a:cubicBezTo>
                  <a:cubicBezTo>
                    <a:pt x="24" y="35"/>
                    <a:pt x="22" y="34"/>
                    <a:pt x="19" y="34"/>
                  </a:cubicBezTo>
                  <a:cubicBezTo>
                    <a:pt x="17" y="33"/>
                    <a:pt x="16" y="34"/>
                    <a:pt x="17" y="34"/>
                  </a:cubicBezTo>
                  <a:cubicBezTo>
                    <a:pt x="18" y="35"/>
                    <a:pt x="18" y="35"/>
                    <a:pt x="18" y="36"/>
                  </a:cubicBezTo>
                  <a:cubicBezTo>
                    <a:pt x="19" y="36"/>
                    <a:pt x="20" y="39"/>
                    <a:pt x="21" y="41"/>
                  </a:cubicBezTo>
                  <a:cubicBezTo>
                    <a:pt x="21" y="43"/>
                    <a:pt x="22" y="42"/>
                    <a:pt x="23" y="40"/>
                  </a:cubicBezTo>
                  <a:close/>
                  <a:moveTo>
                    <a:pt x="3" y="65"/>
                  </a:moveTo>
                  <a:cubicBezTo>
                    <a:pt x="3" y="64"/>
                    <a:pt x="4" y="63"/>
                    <a:pt x="7" y="60"/>
                  </a:cubicBezTo>
                  <a:cubicBezTo>
                    <a:pt x="11" y="57"/>
                    <a:pt x="8" y="57"/>
                    <a:pt x="10" y="56"/>
                  </a:cubicBezTo>
                  <a:cubicBezTo>
                    <a:pt x="12" y="56"/>
                    <a:pt x="11" y="54"/>
                    <a:pt x="12" y="54"/>
                  </a:cubicBezTo>
                  <a:cubicBezTo>
                    <a:pt x="13" y="54"/>
                    <a:pt x="14" y="53"/>
                    <a:pt x="13" y="51"/>
                  </a:cubicBezTo>
                  <a:cubicBezTo>
                    <a:pt x="13" y="50"/>
                    <a:pt x="14" y="47"/>
                    <a:pt x="13" y="47"/>
                  </a:cubicBezTo>
                  <a:cubicBezTo>
                    <a:pt x="12" y="47"/>
                    <a:pt x="12" y="50"/>
                    <a:pt x="11" y="50"/>
                  </a:cubicBezTo>
                  <a:cubicBezTo>
                    <a:pt x="10" y="50"/>
                    <a:pt x="12" y="51"/>
                    <a:pt x="11" y="53"/>
                  </a:cubicBezTo>
                  <a:cubicBezTo>
                    <a:pt x="11" y="54"/>
                    <a:pt x="11" y="52"/>
                    <a:pt x="10" y="54"/>
                  </a:cubicBezTo>
                  <a:cubicBezTo>
                    <a:pt x="9" y="56"/>
                    <a:pt x="6" y="59"/>
                    <a:pt x="5" y="60"/>
                  </a:cubicBezTo>
                  <a:cubicBezTo>
                    <a:pt x="4" y="61"/>
                    <a:pt x="2" y="63"/>
                    <a:pt x="1" y="66"/>
                  </a:cubicBezTo>
                  <a:cubicBezTo>
                    <a:pt x="0" y="67"/>
                    <a:pt x="2" y="66"/>
                    <a:pt x="3" y="65"/>
                  </a:cubicBezTo>
                  <a:close/>
                  <a:moveTo>
                    <a:pt x="37" y="38"/>
                  </a:moveTo>
                  <a:cubicBezTo>
                    <a:pt x="37" y="37"/>
                    <a:pt x="37" y="36"/>
                    <a:pt x="35" y="36"/>
                  </a:cubicBezTo>
                  <a:cubicBezTo>
                    <a:pt x="33" y="36"/>
                    <a:pt x="36" y="36"/>
                    <a:pt x="34" y="34"/>
                  </a:cubicBezTo>
                  <a:cubicBezTo>
                    <a:pt x="32" y="32"/>
                    <a:pt x="35" y="33"/>
                    <a:pt x="36" y="33"/>
                  </a:cubicBezTo>
                  <a:cubicBezTo>
                    <a:pt x="36" y="32"/>
                    <a:pt x="35" y="32"/>
                    <a:pt x="33" y="31"/>
                  </a:cubicBezTo>
                  <a:cubicBezTo>
                    <a:pt x="31" y="29"/>
                    <a:pt x="32" y="33"/>
                    <a:pt x="31" y="32"/>
                  </a:cubicBezTo>
                  <a:cubicBezTo>
                    <a:pt x="30" y="32"/>
                    <a:pt x="32" y="30"/>
                    <a:pt x="29" y="29"/>
                  </a:cubicBezTo>
                  <a:cubicBezTo>
                    <a:pt x="27" y="28"/>
                    <a:pt x="28" y="30"/>
                    <a:pt x="27" y="29"/>
                  </a:cubicBezTo>
                  <a:cubicBezTo>
                    <a:pt x="25" y="29"/>
                    <a:pt x="27" y="31"/>
                    <a:pt x="26" y="31"/>
                  </a:cubicBezTo>
                  <a:cubicBezTo>
                    <a:pt x="24" y="30"/>
                    <a:pt x="23" y="27"/>
                    <a:pt x="24" y="26"/>
                  </a:cubicBezTo>
                  <a:cubicBezTo>
                    <a:pt x="24" y="25"/>
                    <a:pt x="22" y="23"/>
                    <a:pt x="23" y="21"/>
                  </a:cubicBezTo>
                  <a:cubicBezTo>
                    <a:pt x="24" y="19"/>
                    <a:pt x="23" y="19"/>
                    <a:pt x="24" y="17"/>
                  </a:cubicBezTo>
                  <a:cubicBezTo>
                    <a:pt x="26" y="16"/>
                    <a:pt x="25" y="18"/>
                    <a:pt x="26" y="18"/>
                  </a:cubicBezTo>
                  <a:cubicBezTo>
                    <a:pt x="27" y="17"/>
                    <a:pt x="28" y="13"/>
                    <a:pt x="28" y="12"/>
                  </a:cubicBezTo>
                  <a:cubicBezTo>
                    <a:pt x="28" y="10"/>
                    <a:pt x="25" y="9"/>
                    <a:pt x="27" y="5"/>
                  </a:cubicBezTo>
                  <a:cubicBezTo>
                    <a:pt x="28" y="2"/>
                    <a:pt x="27" y="1"/>
                    <a:pt x="26" y="3"/>
                  </a:cubicBezTo>
                  <a:cubicBezTo>
                    <a:pt x="24" y="5"/>
                    <a:pt x="22" y="0"/>
                    <a:pt x="19" y="1"/>
                  </a:cubicBezTo>
                  <a:cubicBezTo>
                    <a:pt x="17" y="2"/>
                    <a:pt x="18" y="2"/>
                    <a:pt x="17" y="5"/>
                  </a:cubicBezTo>
                  <a:cubicBezTo>
                    <a:pt x="16" y="8"/>
                    <a:pt x="18" y="9"/>
                    <a:pt x="17" y="13"/>
                  </a:cubicBezTo>
                  <a:cubicBezTo>
                    <a:pt x="15" y="16"/>
                    <a:pt x="18" y="15"/>
                    <a:pt x="17" y="17"/>
                  </a:cubicBezTo>
                  <a:cubicBezTo>
                    <a:pt x="16" y="20"/>
                    <a:pt x="15" y="15"/>
                    <a:pt x="14" y="16"/>
                  </a:cubicBezTo>
                  <a:cubicBezTo>
                    <a:pt x="13" y="16"/>
                    <a:pt x="13" y="18"/>
                    <a:pt x="14" y="18"/>
                  </a:cubicBezTo>
                  <a:cubicBezTo>
                    <a:pt x="15" y="19"/>
                    <a:pt x="14" y="18"/>
                    <a:pt x="15" y="23"/>
                  </a:cubicBezTo>
                  <a:cubicBezTo>
                    <a:pt x="15" y="28"/>
                    <a:pt x="16" y="25"/>
                    <a:pt x="17" y="27"/>
                  </a:cubicBezTo>
                  <a:cubicBezTo>
                    <a:pt x="17" y="29"/>
                    <a:pt x="18" y="28"/>
                    <a:pt x="18" y="27"/>
                  </a:cubicBezTo>
                  <a:cubicBezTo>
                    <a:pt x="18" y="25"/>
                    <a:pt x="18" y="25"/>
                    <a:pt x="19" y="26"/>
                  </a:cubicBezTo>
                  <a:cubicBezTo>
                    <a:pt x="20" y="27"/>
                    <a:pt x="20" y="28"/>
                    <a:pt x="19" y="28"/>
                  </a:cubicBezTo>
                  <a:cubicBezTo>
                    <a:pt x="18" y="29"/>
                    <a:pt x="17" y="32"/>
                    <a:pt x="19" y="32"/>
                  </a:cubicBezTo>
                  <a:cubicBezTo>
                    <a:pt x="20" y="31"/>
                    <a:pt x="20" y="33"/>
                    <a:pt x="22" y="33"/>
                  </a:cubicBezTo>
                  <a:cubicBezTo>
                    <a:pt x="23" y="33"/>
                    <a:pt x="22" y="32"/>
                    <a:pt x="23" y="31"/>
                  </a:cubicBezTo>
                  <a:cubicBezTo>
                    <a:pt x="24" y="31"/>
                    <a:pt x="24" y="31"/>
                    <a:pt x="26" y="33"/>
                  </a:cubicBezTo>
                  <a:cubicBezTo>
                    <a:pt x="28" y="34"/>
                    <a:pt x="27" y="36"/>
                    <a:pt x="29" y="36"/>
                  </a:cubicBezTo>
                  <a:cubicBezTo>
                    <a:pt x="30" y="36"/>
                    <a:pt x="28" y="34"/>
                    <a:pt x="28" y="32"/>
                  </a:cubicBezTo>
                  <a:cubicBezTo>
                    <a:pt x="28" y="31"/>
                    <a:pt x="30" y="32"/>
                    <a:pt x="30" y="33"/>
                  </a:cubicBezTo>
                  <a:cubicBezTo>
                    <a:pt x="30" y="34"/>
                    <a:pt x="31" y="34"/>
                    <a:pt x="32" y="35"/>
                  </a:cubicBezTo>
                  <a:cubicBezTo>
                    <a:pt x="32" y="36"/>
                    <a:pt x="31" y="37"/>
                    <a:pt x="33" y="38"/>
                  </a:cubicBezTo>
                  <a:cubicBezTo>
                    <a:pt x="36" y="39"/>
                    <a:pt x="35" y="39"/>
                    <a:pt x="36" y="40"/>
                  </a:cubicBezTo>
                  <a:cubicBezTo>
                    <a:pt x="36" y="41"/>
                    <a:pt x="37" y="40"/>
                    <a:pt x="37" y="38"/>
                  </a:cubicBezTo>
                  <a:close/>
                  <a:moveTo>
                    <a:pt x="50" y="92"/>
                  </a:moveTo>
                  <a:cubicBezTo>
                    <a:pt x="50" y="92"/>
                    <a:pt x="51" y="92"/>
                    <a:pt x="50" y="93"/>
                  </a:cubicBezTo>
                  <a:cubicBezTo>
                    <a:pt x="49" y="94"/>
                    <a:pt x="51" y="94"/>
                    <a:pt x="51" y="93"/>
                  </a:cubicBezTo>
                  <a:cubicBezTo>
                    <a:pt x="51" y="92"/>
                    <a:pt x="51" y="92"/>
                    <a:pt x="51" y="91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0" y="90"/>
                    <a:pt x="50" y="91"/>
                    <a:pt x="50" y="9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4" name="Freeform 20250">
              <a:extLst>
                <a:ext uri="{FF2B5EF4-FFF2-40B4-BE49-F238E27FC236}">
                  <a16:creationId xmlns:a16="http://schemas.microsoft.com/office/drawing/2014/main" id="{861E23AE-591F-434F-BDB7-2D953277D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3509" y="4699886"/>
              <a:ext cx="85871" cy="66789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7" y="9"/>
                </a:cxn>
                <a:cxn ang="0">
                  <a:pos x="11" y="11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6" y="14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3" y="5"/>
                </a:cxn>
              </a:cxnLst>
              <a:rect l="0" t="0" r="r" b="b"/>
              <a:pathLst>
                <a:path w="19" h="15">
                  <a:moveTo>
                    <a:pt x="6" y="14"/>
                  </a:moveTo>
                  <a:cubicBezTo>
                    <a:pt x="0" y="13"/>
                    <a:pt x="6" y="9"/>
                    <a:pt x="7" y="9"/>
                  </a:cubicBezTo>
                  <a:cubicBezTo>
                    <a:pt x="8" y="9"/>
                    <a:pt x="11" y="9"/>
                    <a:pt x="11" y="11"/>
                  </a:cubicBezTo>
                  <a:cubicBezTo>
                    <a:pt x="10" y="13"/>
                    <a:pt x="12" y="13"/>
                    <a:pt x="11" y="14"/>
                  </a:cubicBezTo>
                  <a:cubicBezTo>
                    <a:pt x="10" y="15"/>
                    <a:pt x="9" y="13"/>
                    <a:pt x="9" y="14"/>
                  </a:cubicBezTo>
                  <a:cubicBezTo>
                    <a:pt x="8" y="15"/>
                    <a:pt x="7" y="14"/>
                    <a:pt x="6" y="14"/>
                  </a:cubicBezTo>
                  <a:close/>
                  <a:moveTo>
                    <a:pt x="13" y="5"/>
                  </a:moveTo>
                  <a:cubicBezTo>
                    <a:pt x="15" y="4"/>
                    <a:pt x="14" y="6"/>
                    <a:pt x="15" y="5"/>
                  </a:cubicBezTo>
                  <a:cubicBezTo>
                    <a:pt x="16" y="4"/>
                    <a:pt x="18" y="5"/>
                    <a:pt x="17" y="5"/>
                  </a:cubicBezTo>
                  <a:cubicBezTo>
                    <a:pt x="17" y="5"/>
                    <a:pt x="18" y="2"/>
                    <a:pt x="17" y="3"/>
                  </a:cubicBezTo>
                  <a:cubicBezTo>
                    <a:pt x="16" y="5"/>
                    <a:pt x="16" y="3"/>
                    <a:pt x="17" y="2"/>
                  </a:cubicBezTo>
                  <a:cubicBezTo>
                    <a:pt x="19" y="0"/>
                    <a:pt x="16" y="1"/>
                    <a:pt x="14" y="2"/>
                  </a:cubicBezTo>
                  <a:cubicBezTo>
                    <a:pt x="13" y="4"/>
                    <a:pt x="12" y="2"/>
                    <a:pt x="12" y="4"/>
                  </a:cubicBezTo>
                  <a:cubicBezTo>
                    <a:pt x="11" y="5"/>
                    <a:pt x="9" y="3"/>
                    <a:pt x="11" y="6"/>
                  </a:cubicBezTo>
                  <a:cubicBezTo>
                    <a:pt x="11" y="7"/>
                    <a:pt x="11" y="7"/>
                    <a:pt x="13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5" name="Freeform 20251">
              <a:extLst>
                <a:ext uri="{FF2B5EF4-FFF2-40B4-BE49-F238E27FC236}">
                  <a16:creationId xmlns:a16="http://schemas.microsoft.com/office/drawing/2014/main" id="{179DCE53-3660-41B0-B410-E7AD2B35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2266" y="4098793"/>
              <a:ext cx="32440" cy="3244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6" y="5"/>
                </a:cxn>
              </a:cxnLst>
              <a:rect l="0" t="0" r="r" b="b"/>
              <a:pathLst>
                <a:path w="7" h="7">
                  <a:moveTo>
                    <a:pt x="4" y="2"/>
                  </a:move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4" y="7"/>
                    <a:pt x="3" y="7"/>
                  </a:cubicBezTo>
                  <a:cubicBezTo>
                    <a:pt x="2" y="7"/>
                    <a:pt x="3" y="5"/>
                    <a:pt x="2" y="5"/>
                  </a:cubicBezTo>
                  <a:cubicBezTo>
                    <a:pt x="1" y="6"/>
                    <a:pt x="2" y="4"/>
                    <a:pt x="0" y="3"/>
                  </a:cubicBezTo>
                  <a:cubicBezTo>
                    <a:pt x="2" y="3"/>
                    <a:pt x="4" y="1"/>
                    <a:pt x="5" y="1"/>
                  </a:cubicBezTo>
                  <a:cubicBezTo>
                    <a:pt x="5" y="0"/>
                    <a:pt x="6" y="0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lose/>
                  <a:moveTo>
                    <a:pt x="6" y="5"/>
                  </a:moveTo>
                  <a:cubicBezTo>
                    <a:pt x="7" y="5"/>
                    <a:pt x="7" y="6"/>
                    <a:pt x="7" y="4"/>
                  </a:cubicBezTo>
                  <a:cubicBezTo>
                    <a:pt x="6" y="2"/>
                    <a:pt x="7" y="3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5"/>
                    <a:pt x="6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6" name="Freeform 20252">
              <a:extLst>
                <a:ext uri="{FF2B5EF4-FFF2-40B4-BE49-F238E27FC236}">
                  <a16:creationId xmlns:a16="http://schemas.microsoft.com/office/drawing/2014/main" id="{89B0A151-86C4-4B7F-8017-DC302E911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715" y="4280075"/>
              <a:ext cx="374013" cy="293867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30" y="24"/>
                </a:cxn>
                <a:cxn ang="0">
                  <a:pos x="37" y="29"/>
                </a:cxn>
                <a:cxn ang="0">
                  <a:pos x="35" y="35"/>
                </a:cxn>
                <a:cxn ang="0">
                  <a:pos x="46" y="49"/>
                </a:cxn>
                <a:cxn ang="0">
                  <a:pos x="53" y="56"/>
                </a:cxn>
                <a:cxn ang="0">
                  <a:pos x="45" y="56"/>
                </a:cxn>
                <a:cxn ang="0">
                  <a:pos x="27" y="42"/>
                </a:cxn>
                <a:cxn ang="0">
                  <a:pos x="19" y="39"/>
                </a:cxn>
                <a:cxn ang="0">
                  <a:pos x="16" y="45"/>
                </a:cxn>
                <a:cxn ang="0">
                  <a:pos x="11" y="50"/>
                </a:cxn>
                <a:cxn ang="0">
                  <a:pos x="0" y="44"/>
                </a:cxn>
                <a:cxn ang="0">
                  <a:pos x="45" y="30"/>
                </a:cxn>
                <a:cxn ang="0">
                  <a:pos x="59" y="28"/>
                </a:cxn>
                <a:cxn ang="0">
                  <a:pos x="62" y="23"/>
                </a:cxn>
                <a:cxn ang="0">
                  <a:pos x="60" y="18"/>
                </a:cxn>
                <a:cxn ang="0">
                  <a:pos x="54" y="26"/>
                </a:cxn>
                <a:cxn ang="0">
                  <a:pos x="52" y="24"/>
                </a:cxn>
                <a:cxn ang="0">
                  <a:pos x="43" y="27"/>
                </a:cxn>
                <a:cxn ang="0">
                  <a:pos x="36" y="6"/>
                </a:cxn>
                <a:cxn ang="0">
                  <a:pos x="33" y="5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64" y="17"/>
                </a:cxn>
                <a:cxn ang="0">
                  <a:pos x="66" y="16"/>
                </a:cxn>
                <a:cxn ang="0">
                  <a:pos x="56" y="9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77" y="27"/>
                </a:cxn>
                <a:cxn ang="0">
                  <a:pos x="76" y="28"/>
                </a:cxn>
                <a:cxn ang="0">
                  <a:pos x="82" y="35"/>
                </a:cxn>
                <a:cxn ang="0">
                  <a:pos x="41" y="27"/>
                </a:cxn>
                <a:cxn ang="0">
                  <a:pos x="41" y="27"/>
                </a:cxn>
                <a:cxn ang="0">
                  <a:pos x="36" y="25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65" y="49"/>
                </a:cxn>
                <a:cxn ang="0">
                  <a:pos x="67" y="49"/>
                </a:cxn>
                <a:cxn ang="0">
                  <a:pos x="68" y="64"/>
                </a:cxn>
                <a:cxn ang="0">
                  <a:pos x="53" y="50"/>
                </a:cxn>
                <a:cxn ang="0">
                  <a:pos x="53" y="50"/>
                </a:cxn>
                <a:cxn ang="0">
                  <a:pos x="56" y="52"/>
                </a:cxn>
                <a:cxn ang="0">
                  <a:pos x="54" y="53"/>
                </a:cxn>
                <a:cxn ang="0">
                  <a:pos x="58" y="56"/>
                </a:cxn>
                <a:cxn ang="0">
                  <a:pos x="56" y="54"/>
                </a:cxn>
              </a:cxnLst>
              <a:rect l="0" t="0" r="r" b="b"/>
              <a:pathLst>
                <a:path w="83" h="65">
                  <a:moveTo>
                    <a:pt x="0" y="7"/>
                  </a:moveTo>
                  <a:cubicBezTo>
                    <a:pt x="4" y="6"/>
                    <a:pt x="11" y="12"/>
                    <a:pt x="15" y="13"/>
                  </a:cubicBezTo>
                  <a:cubicBezTo>
                    <a:pt x="19" y="14"/>
                    <a:pt x="19" y="16"/>
                    <a:pt x="21" y="16"/>
                  </a:cubicBezTo>
                  <a:cubicBezTo>
                    <a:pt x="23" y="16"/>
                    <a:pt x="30" y="22"/>
                    <a:pt x="30" y="24"/>
                  </a:cubicBezTo>
                  <a:cubicBezTo>
                    <a:pt x="29" y="26"/>
                    <a:pt x="28" y="26"/>
                    <a:pt x="32" y="27"/>
                  </a:cubicBezTo>
                  <a:cubicBezTo>
                    <a:pt x="35" y="28"/>
                    <a:pt x="34" y="30"/>
                    <a:pt x="37" y="29"/>
                  </a:cubicBezTo>
                  <a:cubicBezTo>
                    <a:pt x="39" y="29"/>
                    <a:pt x="41" y="33"/>
                    <a:pt x="40" y="34"/>
                  </a:cubicBezTo>
                  <a:cubicBezTo>
                    <a:pt x="39" y="35"/>
                    <a:pt x="37" y="34"/>
                    <a:pt x="35" y="35"/>
                  </a:cubicBezTo>
                  <a:cubicBezTo>
                    <a:pt x="34" y="35"/>
                    <a:pt x="39" y="41"/>
                    <a:pt x="41" y="42"/>
                  </a:cubicBezTo>
                  <a:cubicBezTo>
                    <a:pt x="43" y="43"/>
                    <a:pt x="42" y="50"/>
                    <a:pt x="46" y="49"/>
                  </a:cubicBezTo>
                  <a:cubicBezTo>
                    <a:pt x="51" y="47"/>
                    <a:pt x="44" y="52"/>
                    <a:pt x="49" y="52"/>
                  </a:cubicBezTo>
                  <a:cubicBezTo>
                    <a:pt x="54" y="52"/>
                    <a:pt x="46" y="54"/>
                    <a:pt x="53" y="56"/>
                  </a:cubicBezTo>
                  <a:cubicBezTo>
                    <a:pt x="57" y="57"/>
                    <a:pt x="55" y="59"/>
                    <a:pt x="53" y="59"/>
                  </a:cubicBezTo>
                  <a:cubicBezTo>
                    <a:pt x="50" y="59"/>
                    <a:pt x="52" y="58"/>
                    <a:pt x="45" y="56"/>
                  </a:cubicBezTo>
                  <a:cubicBezTo>
                    <a:pt x="38" y="55"/>
                    <a:pt x="39" y="55"/>
                    <a:pt x="35" y="50"/>
                  </a:cubicBezTo>
                  <a:cubicBezTo>
                    <a:pt x="31" y="45"/>
                    <a:pt x="32" y="42"/>
                    <a:pt x="27" y="42"/>
                  </a:cubicBezTo>
                  <a:cubicBezTo>
                    <a:pt x="23" y="41"/>
                    <a:pt x="26" y="39"/>
                    <a:pt x="22" y="41"/>
                  </a:cubicBezTo>
                  <a:cubicBezTo>
                    <a:pt x="20" y="41"/>
                    <a:pt x="20" y="41"/>
                    <a:pt x="19" y="39"/>
                  </a:cubicBezTo>
                  <a:cubicBezTo>
                    <a:pt x="20" y="44"/>
                    <a:pt x="18" y="41"/>
                    <a:pt x="18" y="43"/>
                  </a:cubicBezTo>
                  <a:cubicBezTo>
                    <a:pt x="18" y="45"/>
                    <a:pt x="13" y="44"/>
                    <a:pt x="16" y="45"/>
                  </a:cubicBezTo>
                  <a:cubicBezTo>
                    <a:pt x="17" y="46"/>
                    <a:pt x="18" y="49"/>
                    <a:pt x="16" y="49"/>
                  </a:cubicBezTo>
                  <a:cubicBezTo>
                    <a:pt x="15" y="49"/>
                    <a:pt x="14" y="52"/>
                    <a:pt x="11" y="50"/>
                  </a:cubicBezTo>
                  <a:cubicBezTo>
                    <a:pt x="9" y="49"/>
                    <a:pt x="5" y="51"/>
                    <a:pt x="4" y="50"/>
                  </a:cubicBezTo>
                  <a:cubicBezTo>
                    <a:pt x="3" y="48"/>
                    <a:pt x="3" y="46"/>
                    <a:pt x="0" y="44"/>
                  </a:cubicBezTo>
                  <a:lnTo>
                    <a:pt x="0" y="7"/>
                  </a:lnTo>
                  <a:close/>
                  <a:moveTo>
                    <a:pt x="45" y="30"/>
                  </a:moveTo>
                  <a:cubicBezTo>
                    <a:pt x="48" y="32"/>
                    <a:pt x="47" y="29"/>
                    <a:pt x="49" y="31"/>
                  </a:cubicBezTo>
                  <a:cubicBezTo>
                    <a:pt x="51" y="33"/>
                    <a:pt x="58" y="30"/>
                    <a:pt x="59" y="28"/>
                  </a:cubicBezTo>
                  <a:cubicBezTo>
                    <a:pt x="60" y="26"/>
                    <a:pt x="60" y="28"/>
                    <a:pt x="62" y="27"/>
                  </a:cubicBezTo>
                  <a:cubicBezTo>
                    <a:pt x="64" y="25"/>
                    <a:pt x="61" y="23"/>
                    <a:pt x="62" y="23"/>
                  </a:cubicBezTo>
                  <a:cubicBezTo>
                    <a:pt x="64" y="23"/>
                    <a:pt x="65" y="20"/>
                    <a:pt x="64" y="19"/>
                  </a:cubicBezTo>
                  <a:cubicBezTo>
                    <a:pt x="63" y="18"/>
                    <a:pt x="62" y="18"/>
                    <a:pt x="60" y="18"/>
                  </a:cubicBezTo>
                  <a:cubicBezTo>
                    <a:pt x="58" y="18"/>
                    <a:pt x="62" y="24"/>
                    <a:pt x="59" y="23"/>
                  </a:cubicBezTo>
                  <a:cubicBezTo>
                    <a:pt x="57" y="22"/>
                    <a:pt x="57" y="28"/>
                    <a:pt x="54" y="26"/>
                  </a:cubicBezTo>
                  <a:cubicBezTo>
                    <a:pt x="53" y="25"/>
                    <a:pt x="53" y="28"/>
                    <a:pt x="52" y="26"/>
                  </a:cubicBezTo>
                  <a:cubicBezTo>
                    <a:pt x="51" y="24"/>
                    <a:pt x="53" y="24"/>
                    <a:pt x="52" y="24"/>
                  </a:cubicBezTo>
                  <a:cubicBezTo>
                    <a:pt x="52" y="23"/>
                    <a:pt x="51" y="23"/>
                    <a:pt x="51" y="26"/>
                  </a:cubicBezTo>
                  <a:cubicBezTo>
                    <a:pt x="51" y="28"/>
                    <a:pt x="43" y="25"/>
                    <a:pt x="43" y="27"/>
                  </a:cubicBezTo>
                  <a:cubicBezTo>
                    <a:pt x="43" y="29"/>
                    <a:pt x="44" y="28"/>
                    <a:pt x="45" y="30"/>
                  </a:cubicBezTo>
                  <a:close/>
                  <a:moveTo>
                    <a:pt x="36" y="6"/>
                  </a:moveTo>
                  <a:cubicBezTo>
                    <a:pt x="38" y="6"/>
                    <a:pt x="38" y="5"/>
                    <a:pt x="37" y="4"/>
                  </a:cubicBezTo>
                  <a:cubicBezTo>
                    <a:pt x="36" y="4"/>
                    <a:pt x="33" y="4"/>
                    <a:pt x="33" y="5"/>
                  </a:cubicBezTo>
                  <a:cubicBezTo>
                    <a:pt x="33" y="7"/>
                    <a:pt x="34" y="6"/>
                    <a:pt x="36" y="6"/>
                  </a:cubicBezTo>
                  <a:close/>
                  <a:moveTo>
                    <a:pt x="54" y="8"/>
                  </a:moveTo>
                  <a:cubicBezTo>
                    <a:pt x="55" y="8"/>
                    <a:pt x="52" y="6"/>
                    <a:pt x="52" y="7"/>
                  </a:cubicBezTo>
                  <a:cubicBezTo>
                    <a:pt x="51" y="8"/>
                    <a:pt x="53" y="9"/>
                    <a:pt x="54" y="8"/>
                  </a:cubicBezTo>
                  <a:close/>
                  <a:moveTo>
                    <a:pt x="60" y="12"/>
                  </a:moveTo>
                  <a:cubicBezTo>
                    <a:pt x="60" y="13"/>
                    <a:pt x="63" y="14"/>
                    <a:pt x="64" y="17"/>
                  </a:cubicBezTo>
                  <a:cubicBezTo>
                    <a:pt x="66" y="19"/>
                    <a:pt x="65" y="19"/>
                    <a:pt x="66" y="22"/>
                  </a:cubicBezTo>
                  <a:cubicBezTo>
                    <a:pt x="67" y="24"/>
                    <a:pt x="69" y="18"/>
                    <a:pt x="66" y="16"/>
                  </a:cubicBezTo>
                  <a:cubicBezTo>
                    <a:pt x="63" y="15"/>
                    <a:pt x="63" y="13"/>
                    <a:pt x="61" y="12"/>
                  </a:cubicBezTo>
                  <a:cubicBezTo>
                    <a:pt x="57" y="10"/>
                    <a:pt x="56" y="7"/>
                    <a:pt x="56" y="9"/>
                  </a:cubicBezTo>
                  <a:cubicBezTo>
                    <a:pt x="53" y="10"/>
                    <a:pt x="57" y="9"/>
                    <a:pt x="60" y="12"/>
                  </a:cubicBezTo>
                  <a:close/>
                  <a:moveTo>
                    <a:pt x="50" y="2"/>
                  </a:moveTo>
                  <a:cubicBezTo>
                    <a:pt x="51" y="2"/>
                    <a:pt x="50" y="0"/>
                    <a:pt x="49" y="1"/>
                  </a:cubicBezTo>
                  <a:cubicBezTo>
                    <a:pt x="49" y="2"/>
                    <a:pt x="49" y="2"/>
                    <a:pt x="50" y="2"/>
                  </a:cubicBezTo>
                  <a:close/>
                  <a:moveTo>
                    <a:pt x="81" y="31"/>
                  </a:moveTo>
                  <a:cubicBezTo>
                    <a:pt x="79" y="30"/>
                    <a:pt x="79" y="27"/>
                    <a:pt x="77" y="27"/>
                  </a:cubicBezTo>
                  <a:cubicBezTo>
                    <a:pt x="76" y="26"/>
                    <a:pt x="76" y="22"/>
                    <a:pt x="75" y="24"/>
                  </a:cubicBezTo>
                  <a:cubicBezTo>
                    <a:pt x="74" y="25"/>
                    <a:pt x="76" y="25"/>
                    <a:pt x="76" y="28"/>
                  </a:cubicBezTo>
                  <a:cubicBezTo>
                    <a:pt x="75" y="30"/>
                    <a:pt x="78" y="31"/>
                    <a:pt x="79" y="33"/>
                  </a:cubicBezTo>
                  <a:cubicBezTo>
                    <a:pt x="79" y="35"/>
                    <a:pt x="80" y="35"/>
                    <a:pt x="82" y="35"/>
                  </a:cubicBezTo>
                  <a:cubicBezTo>
                    <a:pt x="83" y="34"/>
                    <a:pt x="82" y="31"/>
                    <a:pt x="81" y="31"/>
                  </a:cubicBezTo>
                  <a:close/>
                  <a:moveTo>
                    <a:pt x="41" y="27"/>
                  </a:moveTo>
                  <a:cubicBezTo>
                    <a:pt x="40" y="25"/>
                    <a:pt x="39" y="27"/>
                    <a:pt x="40" y="28"/>
                  </a:cubicBezTo>
                  <a:cubicBezTo>
                    <a:pt x="41" y="29"/>
                    <a:pt x="42" y="28"/>
                    <a:pt x="41" y="27"/>
                  </a:cubicBezTo>
                  <a:close/>
                  <a:moveTo>
                    <a:pt x="37" y="26"/>
                  </a:moveTo>
                  <a:cubicBezTo>
                    <a:pt x="38" y="26"/>
                    <a:pt x="36" y="24"/>
                    <a:pt x="36" y="25"/>
                  </a:cubicBezTo>
                  <a:cubicBezTo>
                    <a:pt x="35" y="26"/>
                    <a:pt x="37" y="27"/>
                    <a:pt x="37" y="26"/>
                  </a:cubicBezTo>
                  <a:close/>
                  <a:moveTo>
                    <a:pt x="30" y="22"/>
                  </a:moveTo>
                  <a:cubicBezTo>
                    <a:pt x="31" y="23"/>
                    <a:pt x="32" y="21"/>
                    <a:pt x="31" y="20"/>
                  </a:cubicBezTo>
                  <a:cubicBezTo>
                    <a:pt x="30" y="20"/>
                    <a:pt x="29" y="21"/>
                    <a:pt x="30" y="22"/>
                  </a:cubicBezTo>
                  <a:close/>
                  <a:moveTo>
                    <a:pt x="67" y="49"/>
                  </a:moveTo>
                  <a:cubicBezTo>
                    <a:pt x="66" y="48"/>
                    <a:pt x="64" y="48"/>
                    <a:pt x="65" y="49"/>
                  </a:cubicBezTo>
                  <a:cubicBezTo>
                    <a:pt x="66" y="49"/>
                    <a:pt x="65" y="50"/>
                    <a:pt x="66" y="50"/>
                  </a:cubicBezTo>
                  <a:cubicBezTo>
                    <a:pt x="67" y="50"/>
                    <a:pt x="68" y="50"/>
                    <a:pt x="67" y="49"/>
                  </a:cubicBezTo>
                  <a:close/>
                  <a:moveTo>
                    <a:pt x="71" y="65"/>
                  </a:moveTo>
                  <a:cubicBezTo>
                    <a:pt x="70" y="64"/>
                    <a:pt x="67" y="62"/>
                    <a:pt x="68" y="64"/>
                  </a:cubicBezTo>
                  <a:cubicBezTo>
                    <a:pt x="68" y="64"/>
                    <a:pt x="71" y="65"/>
                    <a:pt x="71" y="65"/>
                  </a:cubicBezTo>
                  <a:close/>
                  <a:moveTo>
                    <a:pt x="53" y="50"/>
                  </a:moveTo>
                  <a:cubicBezTo>
                    <a:pt x="52" y="49"/>
                    <a:pt x="51" y="50"/>
                    <a:pt x="52" y="51"/>
                  </a:cubicBezTo>
                  <a:cubicBezTo>
                    <a:pt x="53" y="53"/>
                    <a:pt x="54" y="51"/>
                    <a:pt x="53" y="50"/>
                  </a:cubicBezTo>
                  <a:close/>
                  <a:moveTo>
                    <a:pt x="54" y="53"/>
                  </a:moveTo>
                  <a:cubicBezTo>
                    <a:pt x="55" y="53"/>
                    <a:pt x="56" y="53"/>
                    <a:pt x="56" y="52"/>
                  </a:cubicBezTo>
                  <a:cubicBezTo>
                    <a:pt x="56" y="51"/>
                    <a:pt x="54" y="50"/>
                    <a:pt x="54" y="51"/>
                  </a:cubicBezTo>
                  <a:cubicBezTo>
                    <a:pt x="54" y="52"/>
                    <a:pt x="53" y="53"/>
                    <a:pt x="54" y="53"/>
                  </a:cubicBezTo>
                  <a:close/>
                  <a:moveTo>
                    <a:pt x="56" y="54"/>
                  </a:moveTo>
                  <a:cubicBezTo>
                    <a:pt x="56" y="55"/>
                    <a:pt x="57" y="57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6" y="53"/>
                    <a:pt x="56" y="5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7" name="Freeform 20253">
              <a:extLst>
                <a:ext uri="{FF2B5EF4-FFF2-40B4-BE49-F238E27FC236}">
                  <a16:creationId xmlns:a16="http://schemas.microsoft.com/office/drawing/2014/main" id="{2BD609F2-7CBA-4875-8513-AB25D5789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095" y="4428917"/>
              <a:ext cx="156475" cy="1526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15" y="8"/>
                </a:cxn>
                <a:cxn ang="0">
                  <a:pos x="21" y="12"/>
                </a:cxn>
                <a:cxn ang="0">
                  <a:pos x="19" y="9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28" y="18"/>
                </a:cxn>
                <a:cxn ang="0">
                  <a:pos x="29" y="18"/>
                </a:cxn>
                <a:cxn ang="0">
                  <a:pos x="28" y="15"/>
                </a:cxn>
                <a:cxn ang="0">
                  <a:pos x="26" y="11"/>
                </a:cxn>
                <a:cxn ang="0">
                  <a:pos x="26" y="16"/>
                </a:cxn>
                <a:cxn ang="0">
                  <a:pos x="28" y="18"/>
                </a:cxn>
                <a:cxn ang="0">
                  <a:pos x="23" y="21"/>
                </a:cxn>
                <a:cxn ang="0">
                  <a:pos x="26" y="21"/>
                </a:cxn>
                <a:cxn ang="0">
                  <a:pos x="25" y="18"/>
                </a:cxn>
                <a:cxn ang="0">
                  <a:pos x="22" y="18"/>
                </a:cxn>
                <a:cxn ang="0">
                  <a:pos x="20" y="19"/>
                </a:cxn>
                <a:cxn ang="0">
                  <a:pos x="23" y="21"/>
                </a:cxn>
                <a:cxn ang="0">
                  <a:pos x="30" y="25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29" y="23"/>
                </a:cxn>
                <a:cxn ang="0">
                  <a:pos x="30" y="25"/>
                </a:cxn>
                <a:cxn ang="0">
                  <a:pos x="26" y="33"/>
                </a:cxn>
                <a:cxn ang="0">
                  <a:pos x="22" y="31"/>
                </a:cxn>
                <a:cxn ang="0">
                  <a:pos x="26" y="33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9" y="11"/>
                </a:cxn>
                <a:cxn ang="0">
                  <a:pos x="11" y="13"/>
                </a:cxn>
                <a:cxn ang="0">
                  <a:pos x="11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12" y="13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35" h="34">
                  <a:moveTo>
                    <a:pt x="4" y="0"/>
                  </a:moveTo>
                  <a:cubicBezTo>
                    <a:pt x="7" y="2"/>
                    <a:pt x="7" y="2"/>
                    <a:pt x="8" y="3"/>
                  </a:cubicBezTo>
                  <a:cubicBezTo>
                    <a:pt x="8" y="5"/>
                    <a:pt x="11" y="5"/>
                    <a:pt x="9" y="5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15" y="8"/>
                  </a:moveTo>
                  <a:cubicBezTo>
                    <a:pt x="15" y="9"/>
                    <a:pt x="20" y="11"/>
                    <a:pt x="21" y="12"/>
                  </a:cubicBezTo>
                  <a:cubicBezTo>
                    <a:pt x="23" y="14"/>
                    <a:pt x="21" y="10"/>
                    <a:pt x="19" y="9"/>
                  </a:cubicBezTo>
                  <a:cubicBezTo>
                    <a:pt x="17" y="8"/>
                    <a:pt x="18" y="7"/>
                    <a:pt x="16" y="7"/>
                  </a:cubicBezTo>
                  <a:cubicBezTo>
                    <a:pt x="15" y="6"/>
                    <a:pt x="15" y="6"/>
                    <a:pt x="15" y="8"/>
                  </a:cubicBezTo>
                  <a:close/>
                  <a:moveTo>
                    <a:pt x="28" y="18"/>
                  </a:moveTo>
                  <a:cubicBezTo>
                    <a:pt x="29" y="20"/>
                    <a:pt x="31" y="20"/>
                    <a:pt x="29" y="18"/>
                  </a:cubicBezTo>
                  <a:cubicBezTo>
                    <a:pt x="29" y="17"/>
                    <a:pt x="30" y="17"/>
                    <a:pt x="28" y="15"/>
                  </a:cubicBezTo>
                  <a:cubicBezTo>
                    <a:pt x="27" y="14"/>
                    <a:pt x="28" y="12"/>
                    <a:pt x="26" y="11"/>
                  </a:cubicBezTo>
                  <a:cubicBezTo>
                    <a:pt x="24" y="11"/>
                    <a:pt x="26" y="12"/>
                    <a:pt x="26" y="16"/>
                  </a:cubicBezTo>
                  <a:cubicBezTo>
                    <a:pt x="27" y="17"/>
                    <a:pt x="27" y="17"/>
                    <a:pt x="28" y="18"/>
                  </a:cubicBezTo>
                  <a:close/>
                  <a:moveTo>
                    <a:pt x="23" y="21"/>
                  </a:moveTo>
                  <a:cubicBezTo>
                    <a:pt x="25" y="20"/>
                    <a:pt x="24" y="21"/>
                    <a:pt x="26" y="21"/>
                  </a:cubicBezTo>
                  <a:cubicBezTo>
                    <a:pt x="28" y="22"/>
                    <a:pt x="26" y="20"/>
                    <a:pt x="25" y="18"/>
                  </a:cubicBezTo>
                  <a:cubicBezTo>
                    <a:pt x="24" y="17"/>
                    <a:pt x="23" y="19"/>
                    <a:pt x="22" y="18"/>
                  </a:cubicBezTo>
                  <a:cubicBezTo>
                    <a:pt x="21" y="17"/>
                    <a:pt x="20" y="17"/>
                    <a:pt x="20" y="19"/>
                  </a:cubicBezTo>
                  <a:cubicBezTo>
                    <a:pt x="20" y="20"/>
                    <a:pt x="22" y="21"/>
                    <a:pt x="23" y="21"/>
                  </a:cubicBezTo>
                  <a:close/>
                  <a:moveTo>
                    <a:pt x="30" y="25"/>
                  </a:moveTo>
                  <a:cubicBezTo>
                    <a:pt x="30" y="26"/>
                    <a:pt x="33" y="27"/>
                    <a:pt x="34" y="27"/>
                  </a:cubicBezTo>
                  <a:cubicBezTo>
                    <a:pt x="35" y="27"/>
                    <a:pt x="34" y="25"/>
                    <a:pt x="33" y="25"/>
                  </a:cubicBezTo>
                  <a:cubicBezTo>
                    <a:pt x="32" y="25"/>
                    <a:pt x="30" y="23"/>
                    <a:pt x="29" y="23"/>
                  </a:cubicBezTo>
                  <a:cubicBezTo>
                    <a:pt x="28" y="24"/>
                    <a:pt x="30" y="24"/>
                    <a:pt x="30" y="25"/>
                  </a:cubicBezTo>
                  <a:close/>
                  <a:moveTo>
                    <a:pt x="26" y="33"/>
                  </a:moveTo>
                  <a:cubicBezTo>
                    <a:pt x="26" y="33"/>
                    <a:pt x="23" y="30"/>
                    <a:pt x="22" y="31"/>
                  </a:cubicBezTo>
                  <a:cubicBezTo>
                    <a:pt x="22" y="32"/>
                    <a:pt x="25" y="34"/>
                    <a:pt x="26" y="33"/>
                  </a:cubicBezTo>
                  <a:close/>
                  <a:moveTo>
                    <a:pt x="11" y="11"/>
                  </a:moveTo>
                  <a:cubicBezTo>
                    <a:pt x="10" y="10"/>
                    <a:pt x="11" y="9"/>
                    <a:pt x="10" y="9"/>
                  </a:cubicBezTo>
                  <a:cubicBezTo>
                    <a:pt x="9" y="8"/>
                    <a:pt x="8" y="12"/>
                    <a:pt x="9" y="11"/>
                  </a:cubicBezTo>
                  <a:cubicBezTo>
                    <a:pt x="10" y="11"/>
                    <a:pt x="10" y="11"/>
                    <a:pt x="11" y="13"/>
                  </a:cubicBezTo>
                  <a:cubicBezTo>
                    <a:pt x="11" y="13"/>
                    <a:pt x="12" y="12"/>
                    <a:pt x="11" y="11"/>
                  </a:cubicBezTo>
                  <a:close/>
                  <a:moveTo>
                    <a:pt x="8" y="10"/>
                  </a:moveTo>
                  <a:cubicBezTo>
                    <a:pt x="8" y="9"/>
                    <a:pt x="7" y="7"/>
                    <a:pt x="7" y="8"/>
                  </a:cubicBezTo>
                  <a:cubicBezTo>
                    <a:pt x="6" y="9"/>
                    <a:pt x="7" y="11"/>
                    <a:pt x="8" y="10"/>
                  </a:cubicBezTo>
                  <a:close/>
                  <a:moveTo>
                    <a:pt x="6" y="8"/>
                  </a:moveTo>
                  <a:cubicBezTo>
                    <a:pt x="7" y="7"/>
                    <a:pt x="4" y="6"/>
                    <a:pt x="4" y="7"/>
                  </a:cubicBezTo>
                  <a:cubicBezTo>
                    <a:pt x="4" y="7"/>
                    <a:pt x="5" y="9"/>
                    <a:pt x="6" y="8"/>
                  </a:cubicBezTo>
                  <a:close/>
                  <a:moveTo>
                    <a:pt x="12" y="13"/>
                  </a:moveTo>
                  <a:cubicBezTo>
                    <a:pt x="11" y="14"/>
                    <a:pt x="12" y="14"/>
                    <a:pt x="13" y="14"/>
                  </a:cubicBezTo>
                  <a:cubicBezTo>
                    <a:pt x="13" y="13"/>
                    <a:pt x="12" y="12"/>
                    <a:pt x="12" y="13"/>
                  </a:cubicBezTo>
                  <a:close/>
                  <a:moveTo>
                    <a:pt x="1" y="3"/>
                  </a:moveTo>
                  <a:cubicBezTo>
                    <a:pt x="1" y="3"/>
                    <a:pt x="0" y="2"/>
                    <a:pt x="0" y="3"/>
                  </a:cubicBezTo>
                  <a:cubicBezTo>
                    <a:pt x="0" y="4"/>
                    <a:pt x="1" y="4"/>
                    <a:pt x="1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8" name="Freeform 20254">
              <a:extLst>
                <a:ext uri="{FF2B5EF4-FFF2-40B4-BE49-F238E27FC236}">
                  <a16:creationId xmlns:a16="http://schemas.microsoft.com/office/drawing/2014/main" id="{9E1D4225-1BF1-40AF-9C54-C8251FEF8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4981" y="4659812"/>
              <a:ext cx="72513" cy="148842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7" y="12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11" y="21"/>
                </a:cxn>
                <a:cxn ang="0">
                  <a:pos x="9" y="19"/>
                </a:cxn>
                <a:cxn ang="0">
                  <a:pos x="11" y="21"/>
                </a:cxn>
                <a:cxn ang="0">
                  <a:pos x="9" y="13"/>
                </a:cxn>
                <a:cxn ang="0">
                  <a:pos x="10" y="14"/>
                </a:cxn>
                <a:cxn ang="0">
                  <a:pos x="9" y="13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8" y="4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5" y="28"/>
                </a:cxn>
                <a:cxn ang="0">
                  <a:pos x="16" y="33"/>
                </a:cxn>
                <a:cxn ang="0">
                  <a:pos x="15" y="31"/>
                </a:cxn>
                <a:cxn ang="0">
                  <a:pos x="16" y="33"/>
                </a:cxn>
              </a:cxnLst>
              <a:rect l="0" t="0" r="r" b="b"/>
              <a:pathLst>
                <a:path w="16" h="33">
                  <a:moveTo>
                    <a:pt x="3" y="7"/>
                  </a:moveTo>
                  <a:cubicBezTo>
                    <a:pt x="1" y="7"/>
                    <a:pt x="2" y="7"/>
                    <a:pt x="1" y="5"/>
                  </a:cubicBezTo>
                  <a:cubicBezTo>
                    <a:pt x="0" y="4"/>
                    <a:pt x="1" y="4"/>
                    <a:pt x="1" y="2"/>
                  </a:cubicBezTo>
                  <a:cubicBezTo>
                    <a:pt x="0" y="0"/>
                    <a:pt x="1" y="0"/>
                    <a:pt x="2" y="2"/>
                  </a:cubicBezTo>
                  <a:cubicBezTo>
                    <a:pt x="2" y="5"/>
                    <a:pt x="3" y="1"/>
                    <a:pt x="3" y="3"/>
                  </a:cubicBezTo>
                  <a:cubicBezTo>
                    <a:pt x="4" y="5"/>
                    <a:pt x="5" y="6"/>
                    <a:pt x="3" y="7"/>
                  </a:cubicBezTo>
                  <a:close/>
                  <a:moveTo>
                    <a:pt x="5" y="10"/>
                  </a:moveTo>
                  <a:cubicBezTo>
                    <a:pt x="6" y="11"/>
                    <a:pt x="5" y="13"/>
                    <a:pt x="7" y="12"/>
                  </a:cubicBezTo>
                  <a:cubicBezTo>
                    <a:pt x="8" y="12"/>
                    <a:pt x="4" y="7"/>
                    <a:pt x="4" y="9"/>
                  </a:cubicBezTo>
                  <a:cubicBezTo>
                    <a:pt x="4" y="10"/>
                    <a:pt x="3" y="10"/>
                    <a:pt x="5" y="10"/>
                  </a:cubicBezTo>
                  <a:close/>
                  <a:moveTo>
                    <a:pt x="11" y="21"/>
                  </a:moveTo>
                  <a:cubicBezTo>
                    <a:pt x="12" y="21"/>
                    <a:pt x="10" y="18"/>
                    <a:pt x="9" y="19"/>
                  </a:cubicBezTo>
                  <a:cubicBezTo>
                    <a:pt x="9" y="20"/>
                    <a:pt x="10" y="21"/>
                    <a:pt x="11" y="21"/>
                  </a:cubicBezTo>
                  <a:close/>
                  <a:moveTo>
                    <a:pt x="9" y="13"/>
                  </a:moveTo>
                  <a:cubicBezTo>
                    <a:pt x="9" y="12"/>
                    <a:pt x="8" y="14"/>
                    <a:pt x="10" y="14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10"/>
                  </a:moveTo>
                  <a:cubicBezTo>
                    <a:pt x="9" y="9"/>
                    <a:pt x="7" y="10"/>
                    <a:pt x="8" y="11"/>
                  </a:cubicBezTo>
                  <a:cubicBezTo>
                    <a:pt x="8" y="12"/>
                    <a:pt x="10" y="12"/>
                    <a:pt x="9" y="10"/>
                  </a:cubicBezTo>
                  <a:close/>
                  <a:moveTo>
                    <a:pt x="8" y="4"/>
                  </a:moveTo>
                  <a:cubicBezTo>
                    <a:pt x="8" y="4"/>
                    <a:pt x="6" y="5"/>
                    <a:pt x="7" y="6"/>
                  </a:cubicBezTo>
                  <a:cubicBezTo>
                    <a:pt x="7" y="6"/>
                    <a:pt x="9" y="5"/>
                    <a:pt x="8" y="4"/>
                  </a:cubicBezTo>
                  <a:close/>
                  <a:moveTo>
                    <a:pt x="15" y="28"/>
                  </a:moveTo>
                  <a:cubicBezTo>
                    <a:pt x="16" y="28"/>
                    <a:pt x="14" y="25"/>
                    <a:pt x="13" y="26"/>
                  </a:cubicBezTo>
                  <a:cubicBezTo>
                    <a:pt x="13" y="27"/>
                    <a:pt x="14" y="29"/>
                    <a:pt x="15" y="28"/>
                  </a:cubicBezTo>
                  <a:close/>
                  <a:moveTo>
                    <a:pt x="16" y="33"/>
                  </a:moveTo>
                  <a:cubicBezTo>
                    <a:pt x="16" y="33"/>
                    <a:pt x="15" y="30"/>
                    <a:pt x="15" y="31"/>
                  </a:cubicBezTo>
                  <a:cubicBezTo>
                    <a:pt x="14" y="31"/>
                    <a:pt x="15" y="33"/>
                    <a:pt x="16" y="3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49" name="Freeform 20255">
              <a:extLst>
                <a:ext uri="{FF2B5EF4-FFF2-40B4-BE49-F238E27FC236}">
                  <a16:creationId xmlns:a16="http://schemas.microsoft.com/office/drawing/2014/main" id="{8A097DDC-394A-45B0-8698-94BAE7D4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2009" y="4822012"/>
              <a:ext cx="108770" cy="66789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23" y="8"/>
                </a:cxn>
                <a:cxn ang="0">
                  <a:pos x="22" y="9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8" y="6"/>
                </a:cxn>
                <a:cxn ang="0">
                  <a:pos x="19" y="4"/>
                </a:cxn>
                <a:cxn ang="0">
                  <a:pos x="10" y="9"/>
                </a:cxn>
                <a:cxn ang="0">
                  <a:pos x="8" y="7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10" y="12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0"/>
                </a:cxn>
                <a:cxn ang="0">
                  <a:pos x="10" y="9"/>
                </a:cxn>
              </a:cxnLst>
              <a:rect l="0" t="0" r="r" b="b"/>
              <a:pathLst>
                <a:path w="24" h="15">
                  <a:moveTo>
                    <a:pt x="22" y="9"/>
                  </a:moveTo>
                  <a:cubicBezTo>
                    <a:pt x="21" y="8"/>
                    <a:pt x="22" y="7"/>
                    <a:pt x="23" y="8"/>
                  </a:cubicBezTo>
                  <a:cubicBezTo>
                    <a:pt x="24" y="10"/>
                    <a:pt x="22" y="10"/>
                    <a:pt x="22" y="9"/>
                  </a:cubicBezTo>
                  <a:close/>
                  <a:moveTo>
                    <a:pt x="19" y="4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8" y="4"/>
                    <a:pt x="16" y="5"/>
                    <a:pt x="18" y="6"/>
                  </a:cubicBezTo>
                  <a:cubicBezTo>
                    <a:pt x="20" y="7"/>
                    <a:pt x="20" y="5"/>
                    <a:pt x="19" y="4"/>
                  </a:cubicBezTo>
                  <a:close/>
                  <a:moveTo>
                    <a:pt x="1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3" y="2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7" y="13"/>
                    <a:pt x="17" y="15"/>
                    <a:pt x="11" y="10"/>
                  </a:cubicBezTo>
                  <a:cubicBezTo>
                    <a:pt x="11" y="9"/>
                    <a:pt x="10" y="8"/>
                    <a:pt x="10" y="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0" name="Freeform 20256">
              <a:extLst>
                <a:ext uri="{FF2B5EF4-FFF2-40B4-BE49-F238E27FC236}">
                  <a16:creationId xmlns:a16="http://schemas.microsoft.com/office/drawing/2014/main" id="{074853BD-9DBE-4B43-9EE3-A422C64A2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7867" y="4045363"/>
              <a:ext cx="450342" cy="179373"/>
            </a:xfrm>
            <a:custGeom>
              <a:avLst/>
              <a:gdLst/>
              <a:ahLst/>
              <a:cxnLst>
                <a:cxn ang="0">
                  <a:pos x="78" y="17"/>
                </a:cxn>
                <a:cxn ang="0">
                  <a:pos x="78" y="13"/>
                </a:cxn>
                <a:cxn ang="0">
                  <a:pos x="79" y="10"/>
                </a:cxn>
                <a:cxn ang="0">
                  <a:pos x="82" y="8"/>
                </a:cxn>
                <a:cxn ang="0">
                  <a:pos x="84" y="4"/>
                </a:cxn>
                <a:cxn ang="0">
                  <a:pos x="87" y="3"/>
                </a:cxn>
                <a:cxn ang="0">
                  <a:pos x="90" y="3"/>
                </a:cxn>
                <a:cxn ang="0">
                  <a:pos x="91" y="6"/>
                </a:cxn>
                <a:cxn ang="0">
                  <a:pos x="92" y="8"/>
                </a:cxn>
                <a:cxn ang="0">
                  <a:pos x="96" y="9"/>
                </a:cxn>
                <a:cxn ang="0">
                  <a:pos x="99" y="10"/>
                </a:cxn>
                <a:cxn ang="0">
                  <a:pos x="94" y="13"/>
                </a:cxn>
                <a:cxn ang="0">
                  <a:pos x="94" y="17"/>
                </a:cxn>
                <a:cxn ang="0">
                  <a:pos x="90" y="18"/>
                </a:cxn>
                <a:cxn ang="0">
                  <a:pos x="81" y="18"/>
                </a:cxn>
                <a:cxn ang="0">
                  <a:pos x="78" y="26"/>
                </a:cxn>
                <a:cxn ang="0">
                  <a:pos x="76" y="31"/>
                </a:cxn>
                <a:cxn ang="0">
                  <a:pos x="71" y="36"/>
                </a:cxn>
                <a:cxn ang="0">
                  <a:pos x="65" y="34"/>
                </a:cxn>
                <a:cxn ang="0">
                  <a:pos x="58" y="38"/>
                </a:cxn>
                <a:cxn ang="0">
                  <a:pos x="50" y="35"/>
                </a:cxn>
                <a:cxn ang="0">
                  <a:pos x="49" y="31"/>
                </a:cxn>
                <a:cxn ang="0">
                  <a:pos x="53" y="33"/>
                </a:cxn>
                <a:cxn ang="0">
                  <a:pos x="56" y="35"/>
                </a:cxn>
                <a:cxn ang="0">
                  <a:pos x="57" y="32"/>
                </a:cxn>
                <a:cxn ang="0">
                  <a:pos x="58" y="29"/>
                </a:cxn>
                <a:cxn ang="0">
                  <a:pos x="67" y="24"/>
                </a:cxn>
                <a:cxn ang="0">
                  <a:pos x="72" y="15"/>
                </a:cxn>
                <a:cxn ang="0">
                  <a:pos x="75" y="19"/>
                </a:cxn>
                <a:cxn ang="0">
                  <a:pos x="76" y="14"/>
                </a:cxn>
                <a:cxn ang="0">
                  <a:pos x="77" y="14"/>
                </a:cxn>
                <a:cxn ang="0">
                  <a:pos x="5" y="8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7" y="35"/>
                </a:cxn>
                <a:cxn ang="0">
                  <a:pos x="20" y="34"/>
                </a:cxn>
                <a:cxn ang="0">
                  <a:pos x="21" y="32"/>
                </a:cxn>
                <a:cxn ang="0">
                  <a:pos x="17" y="21"/>
                </a:cxn>
                <a:cxn ang="0">
                  <a:pos x="17" y="13"/>
                </a:cxn>
                <a:cxn ang="0">
                  <a:pos x="10" y="5"/>
                </a:cxn>
              </a:cxnLst>
              <a:rect l="0" t="0" r="r" b="b"/>
              <a:pathLst>
                <a:path w="100" h="40">
                  <a:moveTo>
                    <a:pt x="77" y="14"/>
                  </a:moveTo>
                  <a:cubicBezTo>
                    <a:pt x="77" y="16"/>
                    <a:pt x="77" y="17"/>
                    <a:pt x="78" y="17"/>
                  </a:cubicBezTo>
                  <a:cubicBezTo>
                    <a:pt x="79" y="17"/>
                    <a:pt x="79" y="18"/>
                    <a:pt x="79" y="16"/>
                  </a:cubicBezTo>
                  <a:cubicBezTo>
                    <a:pt x="78" y="14"/>
                    <a:pt x="79" y="15"/>
                    <a:pt x="78" y="13"/>
                  </a:cubicBezTo>
                  <a:cubicBezTo>
                    <a:pt x="79" y="12"/>
                    <a:pt x="78" y="14"/>
                    <a:pt x="80" y="13"/>
                  </a:cubicBezTo>
                  <a:cubicBezTo>
                    <a:pt x="81" y="11"/>
                    <a:pt x="79" y="11"/>
                    <a:pt x="79" y="10"/>
                  </a:cubicBezTo>
                  <a:cubicBezTo>
                    <a:pt x="79" y="10"/>
                    <a:pt x="80" y="9"/>
                    <a:pt x="81" y="9"/>
                  </a:cubicBezTo>
                  <a:cubicBezTo>
                    <a:pt x="81" y="10"/>
                    <a:pt x="82" y="10"/>
                    <a:pt x="82" y="8"/>
                  </a:cubicBezTo>
                  <a:cubicBezTo>
                    <a:pt x="82" y="7"/>
                    <a:pt x="82" y="8"/>
                    <a:pt x="83" y="6"/>
                  </a:cubicBezTo>
                  <a:cubicBezTo>
                    <a:pt x="83" y="5"/>
                    <a:pt x="83" y="6"/>
                    <a:pt x="84" y="4"/>
                  </a:cubicBezTo>
                  <a:cubicBezTo>
                    <a:pt x="86" y="1"/>
                    <a:pt x="85" y="0"/>
                    <a:pt x="86" y="0"/>
                  </a:cubicBezTo>
                  <a:cubicBezTo>
                    <a:pt x="87" y="0"/>
                    <a:pt x="86" y="4"/>
                    <a:pt x="87" y="3"/>
                  </a:cubicBezTo>
                  <a:cubicBezTo>
                    <a:pt x="88" y="2"/>
                    <a:pt x="87" y="0"/>
                    <a:pt x="88" y="0"/>
                  </a:cubicBezTo>
                  <a:cubicBezTo>
                    <a:pt x="89" y="0"/>
                    <a:pt x="89" y="3"/>
                    <a:pt x="90" y="3"/>
                  </a:cubicBezTo>
                  <a:cubicBezTo>
                    <a:pt x="90" y="3"/>
                    <a:pt x="90" y="2"/>
                    <a:pt x="91" y="3"/>
                  </a:cubicBezTo>
                  <a:cubicBezTo>
                    <a:pt x="92" y="4"/>
                    <a:pt x="90" y="5"/>
                    <a:pt x="91" y="6"/>
                  </a:cubicBezTo>
                  <a:cubicBezTo>
                    <a:pt x="91" y="7"/>
                    <a:pt x="92" y="5"/>
                    <a:pt x="93" y="7"/>
                  </a:cubicBezTo>
                  <a:cubicBezTo>
                    <a:pt x="93" y="8"/>
                    <a:pt x="92" y="7"/>
                    <a:pt x="92" y="8"/>
                  </a:cubicBezTo>
                  <a:cubicBezTo>
                    <a:pt x="93" y="9"/>
                    <a:pt x="93" y="8"/>
                    <a:pt x="94" y="8"/>
                  </a:cubicBezTo>
                  <a:cubicBezTo>
                    <a:pt x="94" y="7"/>
                    <a:pt x="95" y="8"/>
                    <a:pt x="96" y="9"/>
                  </a:cubicBezTo>
                  <a:cubicBezTo>
                    <a:pt x="96" y="9"/>
                    <a:pt x="97" y="9"/>
                    <a:pt x="97" y="10"/>
                  </a:cubicBezTo>
                  <a:cubicBezTo>
                    <a:pt x="98" y="11"/>
                    <a:pt x="99" y="9"/>
                    <a:pt x="99" y="10"/>
                  </a:cubicBezTo>
                  <a:cubicBezTo>
                    <a:pt x="100" y="12"/>
                    <a:pt x="98" y="12"/>
                    <a:pt x="96" y="13"/>
                  </a:cubicBezTo>
                  <a:cubicBezTo>
                    <a:pt x="94" y="13"/>
                    <a:pt x="95" y="12"/>
                    <a:pt x="94" y="13"/>
                  </a:cubicBezTo>
                  <a:cubicBezTo>
                    <a:pt x="93" y="13"/>
                    <a:pt x="93" y="14"/>
                    <a:pt x="95" y="15"/>
                  </a:cubicBezTo>
                  <a:cubicBezTo>
                    <a:pt x="97" y="17"/>
                    <a:pt x="95" y="17"/>
                    <a:pt x="94" y="17"/>
                  </a:cubicBezTo>
                  <a:cubicBezTo>
                    <a:pt x="93" y="17"/>
                    <a:pt x="93" y="18"/>
                    <a:pt x="92" y="17"/>
                  </a:cubicBezTo>
                  <a:cubicBezTo>
                    <a:pt x="90" y="15"/>
                    <a:pt x="92" y="18"/>
                    <a:pt x="90" y="18"/>
                  </a:cubicBezTo>
                  <a:cubicBezTo>
                    <a:pt x="88" y="16"/>
                    <a:pt x="89" y="17"/>
                    <a:pt x="87" y="17"/>
                  </a:cubicBezTo>
                  <a:cubicBezTo>
                    <a:pt x="84" y="17"/>
                    <a:pt x="82" y="16"/>
                    <a:pt x="81" y="18"/>
                  </a:cubicBezTo>
                  <a:cubicBezTo>
                    <a:pt x="80" y="20"/>
                    <a:pt x="80" y="22"/>
                    <a:pt x="80" y="24"/>
                  </a:cubicBezTo>
                  <a:cubicBezTo>
                    <a:pt x="80" y="26"/>
                    <a:pt x="78" y="24"/>
                    <a:pt x="78" y="26"/>
                  </a:cubicBezTo>
                  <a:cubicBezTo>
                    <a:pt x="77" y="28"/>
                    <a:pt x="77" y="28"/>
                    <a:pt x="78" y="28"/>
                  </a:cubicBezTo>
                  <a:cubicBezTo>
                    <a:pt x="79" y="29"/>
                    <a:pt x="76" y="29"/>
                    <a:pt x="76" y="31"/>
                  </a:cubicBezTo>
                  <a:cubicBezTo>
                    <a:pt x="76" y="32"/>
                    <a:pt x="76" y="33"/>
                    <a:pt x="75" y="34"/>
                  </a:cubicBezTo>
                  <a:cubicBezTo>
                    <a:pt x="75" y="36"/>
                    <a:pt x="72" y="34"/>
                    <a:pt x="71" y="36"/>
                  </a:cubicBezTo>
                  <a:cubicBezTo>
                    <a:pt x="70" y="37"/>
                    <a:pt x="68" y="36"/>
                    <a:pt x="67" y="35"/>
                  </a:cubicBezTo>
                  <a:cubicBezTo>
                    <a:pt x="66" y="35"/>
                    <a:pt x="68" y="34"/>
                    <a:pt x="65" y="34"/>
                  </a:cubicBezTo>
                  <a:cubicBezTo>
                    <a:pt x="61" y="34"/>
                    <a:pt x="63" y="37"/>
                    <a:pt x="62" y="37"/>
                  </a:cubicBezTo>
                  <a:cubicBezTo>
                    <a:pt x="60" y="37"/>
                    <a:pt x="61" y="39"/>
                    <a:pt x="58" y="38"/>
                  </a:cubicBezTo>
                  <a:cubicBezTo>
                    <a:pt x="55" y="37"/>
                    <a:pt x="55" y="40"/>
                    <a:pt x="53" y="38"/>
                  </a:cubicBezTo>
                  <a:cubicBezTo>
                    <a:pt x="52" y="37"/>
                    <a:pt x="51" y="35"/>
                    <a:pt x="50" y="35"/>
                  </a:cubicBezTo>
                  <a:cubicBezTo>
                    <a:pt x="49" y="35"/>
                    <a:pt x="50" y="34"/>
                    <a:pt x="49" y="33"/>
                  </a:cubicBezTo>
                  <a:cubicBezTo>
                    <a:pt x="48" y="33"/>
                    <a:pt x="49" y="31"/>
                    <a:pt x="49" y="31"/>
                  </a:cubicBezTo>
                  <a:cubicBezTo>
                    <a:pt x="49" y="33"/>
                    <a:pt x="51" y="34"/>
                    <a:pt x="52" y="33"/>
                  </a:cubicBezTo>
                  <a:cubicBezTo>
                    <a:pt x="53" y="33"/>
                    <a:pt x="52" y="32"/>
                    <a:pt x="53" y="33"/>
                  </a:cubicBezTo>
                  <a:cubicBezTo>
                    <a:pt x="53" y="34"/>
                    <a:pt x="54" y="33"/>
                    <a:pt x="54" y="34"/>
                  </a:cubicBezTo>
                  <a:cubicBezTo>
                    <a:pt x="53" y="35"/>
                    <a:pt x="55" y="34"/>
                    <a:pt x="56" y="35"/>
                  </a:cubicBezTo>
                  <a:cubicBezTo>
                    <a:pt x="57" y="35"/>
                    <a:pt x="58" y="36"/>
                    <a:pt x="57" y="35"/>
                  </a:cubicBezTo>
                  <a:cubicBezTo>
                    <a:pt x="56" y="34"/>
                    <a:pt x="57" y="34"/>
                    <a:pt x="57" y="32"/>
                  </a:cubicBezTo>
                  <a:cubicBezTo>
                    <a:pt x="57" y="31"/>
                    <a:pt x="58" y="31"/>
                    <a:pt x="57" y="31"/>
                  </a:cubicBezTo>
                  <a:cubicBezTo>
                    <a:pt x="57" y="30"/>
                    <a:pt x="57" y="28"/>
                    <a:pt x="58" y="29"/>
                  </a:cubicBezTo>
                  <a:cubicBezTo>
                    <a:pt x="59" y="30"/>
                    <a:pt x="58" y="28"/>
                    <a:pt x="59" y="27"/>
                  </a:cubicBezTo>
                  <a:cubicBezTo>
                    <a:pt x="60" y="25"/>
                    <a:pt x="67" y="26"/>
                    <a:pt x="67" y="24"/>
                  </a:cubicBezTo>
                  <a:cubicBezTo>
                    <a:pt x="68" y="20"/>
                    <a:pt x="72" y="19"/>
                    <a:pt x="72" y="17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4" y="16"/>
                    <a:pt x="73" y="18"/>
                    <a:pt x="74" y="17"/>
                  </a:cubicBezTo>
                  <a:cubicBezTo>
                    <a:pt x="75" y="17"/>
                    <a:pt x="74" y="19"/>
                    <a:pt x="75" y="19"/>
                  </a:cubicBezTo>
                  <a:cubicBezTo>
                    <a:pt x="76" y="19"/>
                    <a:pt x="77" y="16"/>
                    <a:pt x="76" y="16"/>
                  </a:cubicBezTo>
                  <a:cubicBezTo>
                    <a:pt x="76" y="16"/>
                    <a:pt x="76" y="15"/>
                    <a:pt x="76" y="14"/>
                  </a:cubicBezTo>
                  <a:cubicBezTo>
                    <a:pt x="76" y="14"/>
                    <a:pt x="77" y="14"/>
                    <a:pt x="77" y="13"/>
                  </a:cubicBezTo>
                  <a:lnTo>
                    <a:pt x="77" y="14"/>
                  </a:lnTo>
                  <a:close/>
                  <a:moveTo>
                    <a:pt x="8" y="7"/>
                  </a:moveTo>
                  <a:cubicBezTo>
                    <a:pt x="6" y="5"/>
                    <a:pt x="6" y="9"/>
                    <a:pt x="5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3"/>
                    <a:pt x="4" y="5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6"/>
                    <a:pt x="1" y="10"/>
                    <a:pt x="1" y="11"/>
                  </a:cubicBezTo>
                  <a:cubicBezTo>
                    <a:pt x="0" y="13"/>
                    <a:pt x="2" y="12"/>
                    <a:pt x="2" y="16"/>
                  </a:cubicBezTo>
                  <a:cubicBezTo>
                    <a:pt x="2" y="19"/>
                    <a:pt x="3" y="18"/>
                    <a:pt x="3" y="19"/>
                  </a:cubicBezTo>
                  <a:cubicBezTo>
                    <a:pt x="2" y="20"/>
                    <a:pt x="7" y="23"/>
                    <a:pt x="6" y="25"/>
                  </a:cubicBezTo>
                  <a:cubicBezTo>
                    <a:pt x="5" y="27"/>
                    <a:pt x="6" y="26"/>
                    <a:pt x="11" y="31"/>
                  </a:cubicBezTo>
                  <a:cubicBezTo>
                    <a:pt x="15" y="35"/>
                    <a:pt x="16" y="33"/>
                    <a:pt x="17" y="35"/>
                  </a:cubicBezTo>
                  <a:cubicBezTo>
                    <a:pt x="18" y="37"/>
                    <a:pt x="17" y="34"/>
                    <a:pt x="19" y="35"/>
                  </a:cubicBezTo>
                  <a:cubicBezTo>
                    <a:pt x="20" y="35"/>
                    <a:pt x="19" y="34"/>
                    <a:pt x="20" y="34"/>
                  </a:cubicBezTo>
                  <a:cubicBezTo>
                    <a:pt x="21" y="35"/>
                    <a:pt x="20" y="35"/>
                    <a:pt x="21" y="35"/>
                  </a:cubicBezTo>
                  <a:cubicBezTo>
                    <a:pt x="22" y="36"/>
                    <a:pt x="21" y="33"/>
                    <a:pt x="21" y="32"/>
                  </a:cubicBezTo>
                  <a:cubicBezTo>
                    <a:pt x="19" y="31"/>
                    <a:pt x="20" y="29"/>
                    <a:pt x="18" y="27"/>
                  </a:cubicBezTo>
                  <a:cubicBezTo>
                    <a:pt x="15" y="25"/>
                    <a:pt x="18" y="22"/>
                    <a:pt x="17" y="21"/>
                  </a:cubicBezTo>
                  <a:cubicBezTo>
                    <a:pt x="16" y="20"/>
                    <a:pt x="17" y="19"/>
                    <a:pt x="17" y="18"/>
                  </a:cubicBezTo>
                  <a:cubicBezTo>
                    <a:pt x="17" y="18"/>
                    <a:pt x="18" y="16"/>
                    <a:pt x="17" y="13"/>
                  </a:cubicBezTo>
                  <a:cubicBezTo>
                    <a:pt x="16" y="10"/>
                    <a:pt x="12" y="8"/>
                    <a:pt x="12" y="6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9" y="8"/>
                    <a:pt x="9" y="8"/>
                    <a:pt x="8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1" name="Freeform 20257">
              <a:extLst>
                <a:ext uri="{FF2B5EF4-FFF2-40B4-BE49-F238E27FC236}">
                  <a16:creationId xmlns:a16="http://schemas.microsoft.com/office/drawing/2014/main" id="{C6B178D0-35FB-4DAB-8DDF-D8F829B80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013" y="4201837"/>
              <a:ext cx="9542" cy="954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1" y="2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2" name="Freeform 20258">
              <a:extLst>
                <a:ext uri="{FF2B5EF4-FFF2-40B4-BE49-F238E27FC236}">
                  <a16:creationId xmlns:a16="http://schemas.microsoft.com/office/drawing/2014/main" id="{58184CF1-6229-417E-81E0-8968C1783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847" y="3484344"/>
              <a:ext cx="20991" cy="49614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5" y="7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5"/>
                    <a:pt x="0" y="6"/>
                    <a:pt x="1" y="3"/>
                  </a:cubicBezTo>
                  <a:cubicBezTo>
                    <a:pt x="2" y="2"/>
                    <a:pt x="2" y="0"/>
                    <a:pt x="3" y="1"/>
                  </a:cubicBezTo>
                  <a:cubicBezTo>
                    <a:pt x="4" y="2"/>
                    <a:pt x="5" y="3"/>
                    <a:pt x="4" y="4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3" name="Freeform 20259">
              <a:extLst>
                <a:ext uri="{FF2B5EF4-FFF2-40B4-BE49-F238E27FC236}">
                  <a16:creationId xmlns:a16="http://schemas.microsoft.com/office/drawing/2014/main" id="{90B9C1BB-872B-46BD-8192-CC337211B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0563" y="3478619"/>
              <a:ext cx="188915" cy="286234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17" y="42"/>
                </a:cxn>
                <a:cxn ang="0">
                  <a:pos x="19" y="33"/>
                </a:cxn>
                <a:cxn ang="0">
                  <a:pos x="20" y="29"/>
                </a:cxn>
                <a:cxn ang="0">
                  <a:pos x="18" y="24"/>
                </a:cxn>
                <a:cxn ang="0">
                  <a:pos x="19" y="19"/>
                </a:cxn>
                <a:cxn ang="0">
                  <a:pos x="19" y="16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1" y="12"/>
                </a:cxn>
                <a:cxn ang="0">
                  <a:pos x="22" y="10"/>
                </a:cxn>
                <a:cxn ang="0">
                  <a:pos x="24" y="9"/>
                </a:cxn>
                <a:cxn ang="0">
                  <a:pos x="30" y="17"/>
                </a:cxn>
                <a:cxn ang="0">
                  <a:pos x="35" y="18"/>
                </a:cxn>
                <a:cxn ang="0">
                  <a:pos x="40" y="25"/>
                </a:cxn>
                <a:cxn ang="0">
                  <a:pos x="41" y="30"/>
                </a:cxn>
                <a:cxn ang="0">
                  <a:pos x="35" y="37"/>
                </a:cxn>
                <a:cxn ang="0">
                  <a:pos x="31" y="41"/>
                </a:cxn>
                <a:cxn ang="0">
                  <a:pos x="29" y="49"/>
                </a:cxn>
                <a:cxn ang="0">
                  <a:pos x="21" y="55"/>
                </a:cxn>
                <a:cxn ang="0">
                  <a:pos x="15" y="61"/>
                </a:cxn>
                <a:cxn ang="0">
                  <a:pos x="9" y="63"/>
                </a:cxn>
                <a:cxn ang="0">
                  <a:pos x="7" y="63"/>
                </a:cxn>
                <a:cxn ang="0">
                  <a:pos x="5" y="61"/>
                </a:cxn>
                <a:cxn ang="0">
                  <a:pos x="4" y="58"/>
                </a:cxn>
                <a:cxn ang="0">
                  <a:pos x="0" y="51"/>
                </a:cxn>
                <a:cxn ang="0">
                  <a:pos x="1" y="48"/>
                </a:cxn>
                <a:cxn ang="0">
                  <a:pos x="9" y="45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23" y="1"/>
                </a:cxn>
                <a:cxn ang="0">
                  <a:pos x="22" y="2"/>
                </a:cxn>
                <a:cxn ang="0">
                  <a:pos x="23" y="5"/>
                </a:cxn>
                <a:cxn ang="0">
                  <a:pos x="24" y="3"/>
                </a:cxn>
              </a:cxnLst>
              <a:rect l="0" t="0" r="r" b="b"/>
              <a:pathLst>
                <a:path w="42" h="63">
                  <a:moveTo>
                    <a:pt x="9" y="45"/>
                  </a:moveTo>
                  <a:cubicBezTo>
                    <a:pt x="11" y="44"/>
                    <a:pt x="16" y="43"/>
                    <a:pt x="17" y="42"/>
                  </a:cubicBezTo>
                  <a:cubicBezTo>
                    <a:pt x="17" y="41"/>
                    <a:pt x="19" y="34"/>
                    <a:pt x="19" y="33"/>
                  </a:cubicBezTo>
                  <a:cubicBezTo>
                    <a:pt x="19" y="32"/>
                    <a:pt x="20" y="30"/>
                    <a:pt x="20" y="29"/>
                  </a:cubicBezTo>
                  <a:cubicBezTo>
                    <a:pt x="20" y="28"/>
                    <a:pt x="18" y="25"/>
                    <a:pt x="18" y="24"/>
                  </a:cubicBezTo>
                  <a:cubicBezTo>
                    <a:pt x="18" y="23"/>
                    <a:pt x="17" y="22"/>
                    <a:pt x="19" y="19"/>
                  </a:cubicBezTo>
                  <a:cubicBezTo>
                    <a:pt x="20" y="16"/>
                    <a:pt x="20" y="17"/>
                    <a:pt x="19" y="16"/>
                  </a:cubicBezTo>
                  <a:cubicBezTo>
                    <a:pt x="19" y="16"/>
                    <a:pt x="20" y="16"/>
                    <a:pt x="21" y="15"/>
                  </a:cubicBezTo>
                  <a:cubicBezTo>
                    <a:pt x="23" y="15"/>
                    <a:pt x="22" y="14"/>
                    <a:pt x="21" y="14"/>
                  </a:cubicBezTo>
                  <a:cubicBezTo>
                    <a:pt x="20" y="14"/>
                    <a:pt x="21" y="14"/>
                    <a:pt x="21" y="12"/>
                  </a:cubicBezTo>
                  <a:cubicBezTo>
                    <a:pt x="21" y="10"/>
                    <a:pt x="21" y="8"/>
                    <a:pt x="22" y="10"/>
                  </a:cubicBezTo>
                  <a:cubicBezTo>
                    <a:pt x="23" y="12"/>
                    <a:pt x="22" y="10"/>
                    <a:pt x="24" y="9"/>
                  </a:cubicBezTo>
                  <a:cubicBezTo>
                    <a:pt x="24" y="12"/>
                    <a:pt x="27" y="17"/>
                    <a:pt x="30" y="17"/>
                  </a:cubicBezTo>
                  <a:cubicBezTo>
                    <a:pt x="34" y="17"/>
                    <a:pt x="33" y="19"/>
                    <a:pt x="35" y="18"/>
                  </a:cubicBezTo>
                  <a:cubicBezTo>
                    <a:pt x="37" y="18"/>
                    <a:pt x="39" y="24"/>
                    <a:pt x="40" y="25"/>
                  </a:cubicBezTo>
                  <a:cubicBezTo>
                    <a:pt x="42" y="26"/>
                    <a:pt x="42" y="26"/>
                    <a:pt x="41" y="30"/>
                  </a:cubicBezTo>
                  <a:cubicBezTo>
                    <a:pt x="39" y="35"/>
                    <a:pt x="37" y="33"/>
                    <a:pt x="35" y="37"/>
                  </a:cubicBezTo>
                  <a:cubicBezTo>
                    <a:pt x="33" y="43"/>
                    <a:pt x="34" y="34"/>
                    <a:pt x="31" y="41"/>
                  </a:cubicBezTo>
                  <a:cubicBezTo>
                    <a:pt x="29" y="47"/>
                    <a:pt x="34" y="48"/>
                    <a:pt x="29" y="49"/>
                  </a:cubicBezTo>
                  <a:cubicBezTo>
                    <a:pt x="23" y="50"/>
                    <a:pt x="27" y="55"/>
                    <a:pt x="21" y="55"/>
                  </a:cubicBezTo>
                  <a:cubicBezTo>
                    <a:pt x="17" y="55"/>
                    <a:pt x="19" y="62"/>
                    <a:pt x="15" y="61"/>
                  </a:cubicBezTo>
                  <a:cubicBezTo>
                    <a:pt x="11" y="61"/>
                    <a:pt x="10" y="63"/>
                    <a:pt x="9" y="63"/>
                  </a:cubicBezTo>
                  <a:cubicBezTo>
                    <a:pt x="8" y="63"/>
                    <a:pt x="7" y="63"/>
                    <a:pt x="7" y="63"/>
                  </a:cubicBezTo>
                  <a:cubicBezTo>
                    <a:pt x="6" y="63"/>
                    <a:pt x="5" y="62"/>
                    <a:pt x="5" y="61"/>
                  </a:cubicBezTo>
                  <a:cubicBezTo>
                    <a:pt x="4" y="59"/>
                    <a:pt x="5" y="59"/>
                    <a:pt x="4" y="58"/>
                  </a:cubicBezTo>
                  <a:cubicBezTo>
                    <a:pt x="3" y="56"/>
                    <a:pt x="1" y="53"/>
                    <a:pt x="0" y="51"/>
                  </a:cubicBezTo>
                  <a:cubicBezTo>
                    <a:pt x="0" y="50"/>
                    <a:pt x="1" y="49"/>
                    <a:pt x="1" y="48"/>
                  </a:cubicBezTo>
                  <a:cubicBezTo>
                    <a:pt x="4" y="47"/>
                    <a:pt x="6" y="46"/>
                    <a:pt x="9" y="45"/>
                  </a:cubicBezTo>
                  <a:close/>
                  <a:moveTo>
                    <a:pt x="24" y="3"/>
                  </a:moveTo>
                  <a:cubicBezTo>
                    <a:pt x="24" y="2"/>
                    <a:pt x="25" y="0"/>
                    <a:pt x="24" y="0"/>
                  </a:cubicBezTo>
                  <a:cubicBezTo>
                    <a:pt x="23" y="0"/>
                    <a:pt x="24" y="2"/>
                    <a:pt x="23" y="1"/>
                  </a:cubicBezTo>
                  <a:cubicBezTo>
                    <a:pt x="22" y="1"/>
                    <a:pt x="23" y="1"/>
                    <a:pt x="22" y="2"/>
                  </a:cubicBezTo>
                  <a:cubicBezTo>
                    <a:pt x="23" y="2"/>
                    <a:pt x="22" y="5"/>
                    <a:pt x="23" y="5"/>
                  </a:cubicBezTo>
                  <a:cubicBezTo>
                    <a:pt x="23" y="4"/>
                    <a:pt x="24" y="3"/>
                    <a:pt x="24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4" name="Freeform 20260">
              <a:extLst>
                <a:ext uri="{FF2B5EF4-FFF2-40B4-BE49-F238E27FC236}">
                  <a16:creationId xmlns:a16="http://schemas.microsoft.com/office/drawing/2014/main" id="{E6E259B9-DDFB-41D2-9EA1-15E8369D6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480" y="3488160"/>
              <a:ext cx="127852" cy="112586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6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4" y="18"/>
                </a:cxn>
                <a:cxn ang="0">
                  <a:pos x="10" y="21"/>
                </a:cxn>
                <a:cxn ang="0">
                  <a:pos x="22" y="22"/>
                </a:cxn>
                <a:cxn ang="0">
                  <a:pos x="23" y="17"/>
                </a:cxn>
                <a:cxn ang="0">
                  <a:pos x="23" y="14"/>
                </a:cxn>
                <a:cxn ang="0">
                  <a:pos x="25" y="13"/>
                </a:cxn>
                <a:cxn ang="0">
                  <a:pos x="25" y="12"/>
                </a:cxn>
                <a:cxn ang="0">
                  <a:pos x="25" y="10"/>
                </a:cxn>
                <a:cxn ang="0">
                  <a:pos x="26" y="8"/>
                </a:cxn>
                <a:cxn ang="0">
                  <a:pos x="28" y="7"/>
                </a:cxn>
                <a:cxn ang="0">
                  <a:pos x="27" y="3"/>
                </a:cxn>
              </a:cxnLst>
              <a:rect l="0" t="0" r="r" b="b"/>
              <a:pathLst>
                <a:path w="28" h="25">
                  <a:moveTo>
                    <a:pt x="27" y="3"/>
                  </a:moveTo>
                  <a:cubicBezTo>
                    <a:pt x="26" y="3"/>
                    <a:pt x="27" y="0"/>
                    <a:pt x="26" y="0"/>
                  </a:cubicBezTo>
                  <a:cubicBezTo>
                    <a:pt x="25" y="4"/>
                    <a:pt x="26" y="0"/>
                    <a:pt x="25" y="3"/>
                  </a:cubicBezTo>
                  <a:cubicBezTo>
                    <a:pt x="24" y="4"/>
                    <a:pt x="23" y="4"/>
                    <a:pt x="22" y="6"/>
                  </a:cubicBezTo>
                  <a:cubicBezTo>
                    <a:pt x="20" y="8"/>
                    <a:pt x="18" y="10"/>
                    <a:pt x="17" y="10"/>
                  </a:cubicBezTo>
                  <a:cubicBezTo>
                    <a:pt x="17" y="11"/>
                    <a:pt x="19" y="10"/>
                    <a:pt x="17" y="12"/>
                  </a:cubicBezTo>
                  <a:cubicBezTo>
                    <a:pt x="15" y="15"/>
                    <a:pt x="11" y="12"/>
                    <a:pt x="7" y="13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0" y="12"/>
                    <a:pt x="2" y="10"/>
                    <a:pt x="2" y="10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12"/>
                    <a:pt x="0" y="12"/>
                    <a:pt x="2" y="13"/>
                  </a:cubicBezTo>
                  <a:cubicBezTo>
                    <a:pt x="4" y="15"/>
                    <a:pt x="4" y="15"/>
                    <a:pt x="4" y="18"/>
                  </a:cubicBezTo>
                  <a:cubicBezTo>
                    <a:pt x="5" y="20"/>
                    <a:pt x="4" y="20"/>
                    <a:pt x="10" y="21"/>
                  </a:cubicBezTo>
                  <a:cubicBezTo>
                    <a:pt x="16" y="22"/>
                    <a:pt x="21" y="25"/>
                    <a:pt x="22" y="22"/>
                  </a:cubicBezTo>
                  <a:cubicBezTo>
                    <a:pt x="22" y="21"/>
                    <a:pt x="21" y="20"/>
                    <a:pt x="23" y="17"/>
                  </a:cubicBezTo>
                  <a:cubicBezTo>
                    <a:pt x="24" y="14"/>
                    <a:pt x="24" y="15"/>
                    <a:pt x="23" y="14"/>
                  </a:cubicBezTo>
                  <a:cubicBezTo>
                    <a:pt x="23" y="14"/>
                    <a:pt x="24" y="14"/>
                    <a:pt x="25" y="13"/>
                  </a:cubicBezTo>
                  <a:cubicBezTo>
                    <a:pt x="27" y="13"/>
                    <a:pt x="26" y="12"/>
                    <a:pt x="25" y="12"/>
                  </a:cubicBezTo>
                  <a:cubicBezTo>
                    <a:pt x="24" y="12"/>
                    <a:pt x="25" y="12"/>
                    <a:pt x="25" y="10"/>
                  </a:cubicBezTo>
                  <a:cubicBezTo>
                    <a:pt x="25" y="8"/>
                    <a:pt x="25" y="6"/>
                    <a:pt x="26" y="8"/>
                  </a:cubicBezTo>
                  <a:cubicBezTo>
                    <a:pt x="27" y="10"/>
                    <a:pt x="26" y="8"/>
                    <a:pt x="28" y="7"/>
                  </a:cubicBezTo>
                  <a:cubicBezTo>
                    <a:pt x="28" y="5"/>
                    <a:pt x="28" y="4"/>
                    <a:pt x="27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5" name="Freeform 20261">
              <a:extLst>
                <a:ext uri="{FF2B5EF4-FFF2-40B4-BE49-F238E27FC236}">
                  <a16:creationId xmlns:a16="http://schemas.microsoft.com/office/drawing/2014/main" id="{65109868-50EA-4DE2-8500-9D21E16E9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5464" y="3058809"/>
              <a:ext cx="456067" cy="46179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52" y="21"/>
                </a:cxn>
                <a:cxn ang="0">
                  <a:pos x="52" y="18"/>
                </a:cxn>
                <a:cxn ang="0">
                  <a:pos x="65" y="13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6" y="23"/>
                </a:cxn>
                <a:cxn ang="0">
                  <a:pos x="90" y="26"/>
                </a:cxn>
                <a:cxn ang="0">
                  <a:pos x="90" y="31"/>
                </a:cxn>
                <a:cxn ang="0">
                  <a:pos x="88" y="57"/>
                </a:cxn>
                <a:cxn ang="0">
                  <a:pos x="88" y="70"/>
                </a:cxn>
                <a:cxn ang="0">
                  <a:pos x="97" y="80"/>
                </a:cxn>
                <a:cxn ang="0">
                  <a:pos x="98" y="86"/>
                </a:cxn>
                <a:cxn ang="0">
                  <a:pos x="100" y="91"/>
                </a:cxn>
                <a:cxn ang="0">
                  <a:pos x="93" y="95"/>
                </a:cxn>
                <a:cxn ang="0">
                  <a:pos x="90" y="101"/>
                </a:cxn>
                <a:cxn ang="0">
                  <a:pos x="86" y="100"/>
                </a:cxn>
                <a:cxn ang="0">
                  <a:pos x="76" y="98"/>
                </a:cxn>
                <a:cxn ang="0">
                  <a:pos x="69" y="96"/>
                </a:cxn>
                <a:cxn ang="0">
                  <a:pos x="62" y="89"/>
                </a:cxn>
                <a:cxn ang="0">
                  <a:pos x="55" y="92"/>
                </a:cxn>
                <a:cxn ang="0">
                  <a:pos x="45" y="86"/>
                </a:cxn>
                <a:cxn ang="0">
                  <a:pos x="36" y="77"/>
                </a:cxn>
                <a:cxn ang="0">
                  <a:pos x="30" y="68"/>
                </a:cxn>
                <a:cxn ang="0">
                  <a:pos x="24" y="69"/>
                </a:cxn>
                <a:cxn ang="0">
                  <a:pos x="20" y="62"/>
                </a:cxn>
                <a:cxn ang="0">
                  <a:pos x="12" y="47"/>
                </a:cxn>
                <a:cxn ang="0">
                  <a:pos x="11" y="32"/>
                </a:cxn>
                <a:cxn ang="0">
                  <a:pos x="7" y="27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23" y="4"/>
                </a:cxn>
                <a:cxn ang="0">
                  <a:pos x="23" y="6"/>
                </a:cxn>
                <a:cxn ang="0">
                  <a:pos x="21" y="8"/>
                </a:cxn>
                <a:cxn ang="0">
                  <a:pos x="23" y="10"/>
                </a:cxn>
                <a:cxn ang="0">
                  <a:pos x="26" y="11"/>
                </a:cxn>
                <a:cxn ang="0">
                  <a:pos x="62" y="90"/>
                </a:cxn>
                <a:cxn ang="0">
                  <a:pos x="64" y="89"/>
                </a:cxn>
              </a:cxnLst>
              <a:rect l="0" t="0" r="r" b="b"/>
              <a:pathLst>
                <a:path w="101" h="102">
                  <a:moveTo>
                    <a:pt x="26" y="11"/>
                  </a:moveTo>
                  <a:cubicBezTo>
                    <a:pt x="26" y="21"/>
                    <a:pt x="31" y="15"/>
                    <a:pt x="33" y="19"/>
                  </a:cubicBezTo>
                  <a:cubicBezTo>
                    <a:pt x="34" y="22"/>
                    <a:pt x="41" y="24"/>
                    <a:pt x="42" y="24"/>
                  </a:cubicBezTo>
                  <a:cubicBezTo>
                    <a:pt x="44" y="23"/>
                    <a:pt x="51" y="21"/>
                    <a:pt x="52" y="21"/>
                  </a:cubicBezTo>
                  <a:cubicBezTo>
                    <a:pt x="52" y="22"/>
                    <a:pt x="49" y="22"/>
                    <a:pt x="52" y="22"/>
                  </a:cubicBezTo>
                  <a:cubicBezTo>
                    <a:pt x="54" y="22"/>
                    <a:pt x="52" y="20"/>
                    <a:pt x="52" y="18"/>
                  </a:cubicBezTo>
                  <a:cubicBezTo>
                    <a:pt x="59" y="18"/>
                    <a:pt x="54" y="16"/>
                    <a:pt x="59" y="14"/>
                  </a:cubicBezTo>
                  <a:cubicBezTo>
                    <a:pt x="62" y="12"/>
                    <a:pt x="64" y="15"/>
                    <a:pt x="65" y="13"/>
                  </a:cubicBezTo>
                  <a:cubicBezTo>
                    <a:pt x="65" y="12"/>
                    <a:pt x="67" y="11"/>
                    <a:pt x="68" y="12"/>
                  </a:cubicBezTo>
                  <a:cubicBezTo>
                    <a:pt x="68" y="13"/>
                    <a:pt x="69" y="11"/>
                    <a:pt x="70" y="13"/>
                  </a:cubicBezTo>
                  <a:cubicBezTo>
                    <a:pt x="70" y="15"/>
                    <a:pt x="74" y="14"/>
                    <a:pt x="74" y="16"/>
                  </a:cubicBezTo>
                  <a:cubicBezTo>
                    <a:pt x="75" y="17"/>
                    <a:pt x="75" y="15"/>
                    <a:pt x="78" y="16"/>
                  </a:cubicBezTo>
                  <a:cubicBezTo>
                    <a:pt x="82" y="17"/>
                    <a:pt x="79" y="19"/>
                    <a:pt x="82" y="20"/>
                  </a:cubicBezTo>
                  <a:cubicBezTo>
                    <a:pt x="85" y="21"/>
                    <a:pt x="84" y="23"/>
                    <a:pt x="86" y="23"/>
                  </a:cubicBezTo>
                  <a:cubicBezTo>
                    <a:pt x="88" y="23"/>
                    <a:pt x="89" y="23"/>
                    <a:pt x="90" y="24"/>
                  </a:cubicBezTo>
                  <a:cubicBezTo>
                    <a:pt x="90" y="25"/>
                    <a:pt x="89" y="24"/>
                    <a:pt x="90" y="26"/>
                  </a:cubicBezTo>
                  <a:cubicBezTo>
                    <a:pt x="90" y="27"/>
                    <a:pt x="89" y="28"/>
                    <a:pt x="90" y="28"/>
                  </a:cubicBezTo>
                  <a:cubicBezTo>
                    <a:pt x="91" y="29"/>
                    <a:pt x="90" y="30"/>
                    <a:pt x="90" y="31"/>
                  </a:cubicBezTo>
                  <a:cubicBezTo>
                    <a:pt x="89" y="40"/>
                    <a:pt x="86" y="37"/>
                    <a:pt x="86" y="42"/>
                  </a:cubicBezTo>
                  <a:cubicBezTo>
                    <a:pt x="87" y="47"/>
                    <a:pt x="88" y="52"/>
                    <a:pt x="88" y="57"/>
                  </a:cubicBezTo>
                  <a:cubicBezTo>
                    <a:pt x="87" y="62"/>
                    <a:pt x="93" y="57"/>
                    <a:pt x="93" y="61"/>
                  </a:cubicBezTo>
                  <a:cubicBezTo>
                    <a:pt x="94" y="65"/>
                    <a:pt x="88" y="67"/>
                    <a:pt x="88" y="70"/>
                  </a:cubicBezTo>
                  <a:cubicBezTo>
                    <a:pt x="90" y="72"/>
                    <a:pt x="91" y="73"/>
                    <a:pt x="92" y="76"/>
                  </a:cubicBezTo>
                  <a:cubicBezTo>
                    <a:pt x="93" y="80"/>
                    <a:pt x="96" y="78"/>
                    <a:pt x="97" y="80"/>
                  </a:cubicBezTo>
                  <a:cubicBezTo>
                    <a:pt x="98" y="82"/>
                    <a:pt x="98" y="79"/>
                    <a:pt x="98" y="81"/>
                  </a:cubicBezTo>
                  <a:cubicBezTo>
                    <a:pt x="98" y="83"/>
                    <a:pt x="99" y="85"/>
                    <a:pt x="98" y="86"/>
                  </a:cubicBezTo>
                  <a:cubicBezTo>
                    <a:pt x="97" y="88"/>
                    <a:pt x="100" y="87"/>
                    <a:pt x="101" y="87"/>
                  </a:cubicBezTo>
                  <a:cubicBezTo>
                    <a:pt x="101" y="88"/>
                    <a:pt x="100" y="89"/>
                    <a:pt x="100" y="91"/>
                  </a:cubicBezTo>
                  <a:cubicBezTo>
                    <a:pt x="100" y="92"/>
                    <a:pt x="96" y="91"/>
                    <a:pt x="96" y="92"/>
                  </a:cubicBezTo>
                  <a:cubicBezTo>
                    <a:pt x="96" y="94"/>
                    <a:pt x="94" y="93"/>
                    <a:pt x="93" y="95"/>
                  </a:cubicBezTo>
                  <a:cubicBezTo>
                    <a:pt x="92" y="97"/>
                    <a:pt x="92" y="99"/>
                    <a:pt x="92" y="101"/>
                  </a:cubicBezTo>
                  <a:cubicBezTo>
                    <a:pt x="91" y="100"/>
                    <a:pt x="92" y="102"/>
                    <a:pt x="90" y="101"/>
                  </a:cubicBezTo>
                  <a:cubicBezTo>
                    <a:pt x="88" y="100"/>
                    <a:pt x="87" y="101"/>
                    <a:pt x="87" y="100"/>
                  </a:cubicBezTo>
                  <a:cubicBezTo>
                    <a:pt x="86" y="99"/>
                    <a:pt x="86" y="99"/>
                    <a:pt x="86" y="100"/>
                  </a:cubicBezTo>
                  <a:cubicBezTo>
                    <a:pt x="86" y="101"/>
                    <a:pt x="81" y="99"/>
                    <a:pt x="80" y="99"/>
                  </a:cubicBezTo>
                  <a:cubicBezTo>
                    <a:pt x="78" y="100"/>
                    <a:pt x="79" y="99"/>
                    <a:pt x="76" y="98"/>
                  </a:cubicBezTo>
                  <a:cubicBezTo>
                    <a:pt x="74" y="98"/>
                    <a:pt x="75" y="99"/>
                    <a:pt x="73" y="98"/>
                  </a:cubicBezTo>
                  <a:cubicBezTo>
                    <a:pt x="72" y="97"/>
                    <a:pt x="70" y="98"/>
                    <a:pt x="69" y="96"/>
                  </a:cubicBezTo>
                  <a:cubicBezTo>
                    <a:pt x="69" y="95"/>
                    <a:pt x="69" y="89"/>
                    <a:pt x="66" y="88"/>
                  </a:cubicBezTo>
                  <a:cubicBezTo>
                    <a:pt x="63" y="87"/>
                    <a:pt x="63" y="89"/>
                    <a:pt x="62" y="89"/>
                  </a:cubicBezTo>
                  <a:cubicBezTo>
                    <a:pt x="60" y="89"/>
                    <a:pt x="61" y="90"/>
                    <a:pt x="60" y="90"/>
                  </a:cubicBezTo>
                  <a:cubicBezTo>
                    <a:pt x="58" y="90"/>
                    <a:pt x="57" y="93"/>
                    <a:pt x="55" y="92"/>
                  </a:cubicBezTo>
                  <a:cubicBezTo>
                    <a:pt x="53" y="90"/>
                    <a:pt x="52" y="92"/>
                    <a:pt x="49" y="89"/>
                  </a:cubicBezTo>
                  <a:cubicBezTo>
                    <a:pt x="48" y="88"/>
                    <a:pt x="45" y="87"/>
                    <a:pt x="45" y="86"/>
                  </a:cubicBezTo>
                  <a:cubicBezTo>
                    <a:pt x="46" y="84"/>
                    <a:pt x="40" y="84"/>
                    <a:pt x="38" y="82"/>
                  </a:cubicBezTo>
                  <a:cubicBezTo>
                    <a:pt x="36" y="79"/>
                    <a:pt x="38" y="79"/>
                    <a:pt x="36" y="77"/>
                  </a:cubicBezTo>
                  <a:cubicBezTo>
                    <a:pt x="35" y="75"/>
                    <a:pt x="36" y="73"/>
                    <a:pt x="34" y="71"/>
                  </a:cubicBezTo>
                  <a:cubicBezTo>
                    <a:pt x="31" y="69"/>
                    <a:pt x="33" y="66"/>
                    <a:pt x="30" y="68"/>
                  </a:cubicBezTo>
                  <a:cubicBezTo>
                    <a:pt x="28" y="70"/>
                    <a:pt x="26" y="65"/>
                    <a:pt x="26" y="67"/>
                  </a:cubicBezTo>
                  <a:cubicBezTo>
                    <a:pt x="26" y="69"/>
                    <a:pt x="25" y="68"/>
                    <a:pt x="24" y="69"/>
                  </a:cubicBezTo>
                  <a:cubicBezTo>
                    <a:pt x="24" y="67"/>
                    <a:pt x="23" y="67"/>
                    <a:pt x="22" y="66"/>
                  </a:cubicBezTo>
                  <a:cubicBezTo>
                    <a:pt x="21" y="66"/>
                    <a:pt x="21" y="64"/>
                    <a:pt x="20" y="62"/>
                  </a:cubicBezTo>
                  <a:cubicBezTo>
                    <a:pt x="19" y="60"/>
                    <a:pt x="21" y="58"/>
                    <a:pt x="19" y="54"/>
                  </a:cubicBezTo>
                  <a:cubicBezTo>
                    <a:pt x="17" y="51"/>
                    <a:pt x="12" y="50"/>
                    <a:pt x="12" y="47"/>
                  </a:cubicBezTo>
                  <a:cubicBezTo>
                    <a:pt x="11" y="43"/>
                    <a:pt x="7" y="44"/>
                    <a:pt x="8" y="40"/>
                  </a:cubicBezTo>
                  <a:cubicBezTo>
                    <a:pt x="8" y="36"/>
                    <a:pt x="13" y="35"/>
                    <a:pt x="11" y="32"/>
                  </a:cubicBezTo>
                  <a:cubicBezTo>
                    <a:pt x="10" y="29"/>
                    <a:pt x="13" y="30"/>
                    <a:pt x="13" y="29"/>
                  </a:cubicBezTo>
                  <a:cubicBezTo>
                    <a:pt x="12" y="28"/>
                    <a:pt x="7" y="29"/>
                    <a:pt x="7" y="27"/>
                  </a:cubicBezTo>
                  <a:cubicBezTo>
                    <a:pt x="7" y="25"/>
                    <a:pt x="5" y="23"/>
                    <a:pt x="4" y="20"/>
                  </a:cubicBezTo>
                  <a:cubicBezTo>
                    <a:pt x="4" y="18"/>
                    <a:pt x="3" y="18"/>
                    <a:pt x="3" y="16"/>
                  </a:cubicBezTo>
                  <a:cubicBezTo>
                    <a:pt x="4" y="15"/>
                    <a:pt x="1" y="15"/>
                    <a:pt x="1" y="14"/>
                  </a:cubicBezTo>
                  <a:cubicBezTo>
                    <a:pt x="1" y="13"/>
                    <a:pt x="3" y="13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3" y="3"/>
                    <a:pt x="2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7" y="7"/>
                    <a:pt x="10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18" y="3"/>
                    <a:pt x="20" y="1"/>
                    <a:pt x="21" y="2"/>
                  </a:cubicBezTo>
                  <a:cubicBezTo>
                    <a:pt x="21" y="2"/>
                    <a:pt x="23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3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2" y="9"/>
                    <a:pt x="22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4" y="10"/>
                    <a:pt x="23" y="12"/>
                    <a:pt x="26" y="11"/>
                  </a:cubicBezTo>
                  <a:close/>
                  <a:moveTo>
                    <a:pt x="64" y="89"/>
                  </a:moveTo>
                  <a:cubicBezTo>
                    <a:pt x="65" y="88"/>
                    <a:pt x="62" y="89"/>
                    <a:pt x="62" y="90"/>
                  </a:cubicBezTo>
                  <a:cubicBezTo>
                    <a:pt x="62" y="91"/>
                    <a:pt x="59" y="91"/>
                    <a:pt x="60" y="92"/>
                  </a:cubicBezTo>
                  <a:cubicBezTo>
                    <a:pt x="60" y="92"/>
                    <a:pt x="63" y="91"/>
                    <a:pt x="64" y="8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6" name="Freeform 20262">
              <a:extLst>
                <a:ext uri="{FF2B5EF4-FFF2-40B4-BE49-F238E27FC236}">
                  <a16:creationId xmlns:a16="http://schemas.microsoft.com/office/drawing/2014/main" id="{B2B4F518-777B-4B8D-B968-AD8382A54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8436" y="3366033"/>
              <a:ext cx="40073" cy="49614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9" y="11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8" y="2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9" y="11"/>
                    <a:pt x="6" y="11"/>
                    <a:pt x="5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4" y="7"/>
                    <a:pt x="0" y="7"/>
                    <a:pt x="0" y="7"/>
                  </a:cubicBezTo>
                  <a:cubicBezTo>
                    <a:pt x="1" y="6"/>
                    <a:pt x="2" y="2"/>
                    <a:pt x="3" y="1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9" y="6"/>
                    <a:pt x="7" y="2"/>
                    <a:pt x="6" y="4"/>
                  </a:cubicBezTo>
                  <a:cubicBezTo>
                    <a:pt x="5" y="6"/>
                    <a:pt x="8" y="4"/>
                    <a:pt x="8" y="6"/>
                  </a:cubicBezTo>
                  <a:cubicBezTo>
                    <a:pt x="8" y="9"/>
                    <a:pt x="9" y="7"/>
                    <a:pt x="9" y="11"/>
                  </a:cubicBezTo>
                  <a:close/>
                  <a:moveTo>
                    <a:pt x="8" y="2"/>
                  </a:moveTo>
                  <a:cubicBezTo>
                    <a:pt x="8" y="2"/>
                    <a:pt x="8" y="4"/>
                    <a:pt x="9" y="4"/>
                  </a:cubicBezTo>
                  <a:cubicBezTo>
                    <a:pt x="9" y="3"/>
                    <a:pt x="8" y="1"/>
                    <a:pt x="8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7" name="Freeform 20263">
              <a:extLst>
                <a:ext uri="{FF2B5EF4-FFF2-40B4-BE49-F238E27FC236}">
                  <a16:creationId xmlns:a16="http://schemas.microsoft.com/office/drawing/2014/main" id="{1A5461DA-2939-481D-9DC7-937734AAB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0293" y="3266806"/>
              <a:ext cx="30532" cy="118310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12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4" y="22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7" h="26">
                  <a:moveTo>
                    <a:pt x="6" y="7"/>
                  </a:moveTo>
                  <a:cubicBezTo>
                    <a:pt x="6" y="8"/>
                    <a:pt x="7" y="11"/>
                    <a:pt x="6" y="12"/>
                  </a:cubicBezTo>
                  <a:cubicBezTo>
                    <a:pt x="5" y="13"/>
                    <a:pt x="5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5" y="11"/>
                    <a:pt x="4" y="10"/>
                  </a:cubicBezTo>
                  <a:cubicBezTo>
                    <a:pt x="4" y="10"/>
                    <a:pt x="3" y="11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9"/>
                    <a:pt x="3" y="7"/>
                    <a:pt x="4" y="6"/>
                  </a:cubicBezTo>
                  <a:cubicBezTo>
                    <a:pt x="5" y="5"/>
                    <a:pt x="6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4"/>
                    <a:pt x="2" y="11"/>
                    <a:pt x="1" y="12"/>
                  </a:cubicBezTo>
                  <a:cubicBezTo>
                    <a:pt x="2" y="12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1" y="18"/>
                    <a:pt x="2" y="22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3"/>
                    <a:pt x="4" y="22"/>
                  </a:cubicBezTo>
                  <a:cubicBezTo>
                    <a:pt x="4" y="19"/>
                    <a:pt x="6" y="16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5" y="13"/>
                    <a:pt x="5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5" y="11"/>
                    <a:pt x="4" y="10"/>
                  </a:cubicBezTo>
                  <a:cubicBezTo>
                    <a:pt x="4" y="10"/>
                    <a:pt x="3" y="11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9"/>
                    <a:pt x="3" y="7"/>
                    <a:pt x="4" y="6"/>
                  </a:cubicBezTo>
                  <a:cubicBezTo>
                    <a:pt x="5" y="5"/>
                    <a:pt x="6" y="7"/>
                    <a:pt x="6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8" name="Freeform 20264">
              <a:extLst>
                <a:ext uri="{FF2B5EF4-FFF2-40B4-BE49-F238E27FC236}">
                  <a16:creationId xmlns:a16="http://schemas.microsoft.com/office/drawing/2014/main" id="{3B29E3D5-7388-4C47-AB80-FE750AE6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569" y="3322145"/>
              <a:ext cx="13358" cy="133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3" y="0"/>
                    <a:pt x="2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59" name="Freeform 20265">
              <a:extLst>
                <a:ext uri="{FF2B5EF4-FFF2-40B4-BE49-F238E27FC236}">
                  <a16:creationId xmlns:a16="http://schemas.microsoft.com/office/drawing/2014/main" id="{14A0E7FF-CD29-4EFC-92A6-8EFA98698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088" y="2995837"/>
              <a:ext cx="204181" cy="225171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9" y="4"/>
                </a:cxn>
                <a:cxn ang="0">
                  <a:pos x="36" y="5"/>
                </a:cxn>
                <a:cxn ang="0">
                  <a:pos x="27" y="7"/>
                </a:cxn>
                <a:cxn ang="0">
                  <a:pos x="24" y="12"/>
                </a:cxn>
                <a:cxn ang="0">
                  <a:pos x="21" y="13"/>
                </a:cxn>
                <a:cxn ang="0">
                  <a:pos x="17" y="10"/>
                </a:cxn>
                <a:cxn ang="0">
                  <a:pos x="18" y="18"/>
                </a:cxn>
                <a:cxn ang="0">
                  <a:pos x="21" y="25"/>
                </a:cxn>
                <a:cxn ang="0">
                  <a:pos x="21" y="28"/>
                </a:cxn>
                <a:cxn ang="0">
                  <a:pos x="20" y="32"/>
                </a:cxn>
                <a:cxn ang="0">
                  <a:pos x="19" y="39"/>
                </a:cxn>
                <a:cxn ang="0">
                  <a:pos x="13" y="36"/>
                </a:cxn>
                <a:cxn ang="0">
                  <a:pos x="8" y="29"/>
                </a:cxn>
                <a:cxn ang="0">
                  <a:pos x="14" y="26"/>
                </a:cxn>
                <a:cxn ang="0">
                  <a:pos x="15" y="25"/>
                </a:cxn>
                <a:cxn ang="0">
                  <a:pos x="6" y="23"/>
                </a:cxn>
                <a:cxn ang="0">
                  <a:pos x="3" y="16"/>
                </a:cxn>
                <a:cxn ang="0">
                  <a:pos x="6" y="12"/>
                </a:cxn>
                <a:cxn ang="0">
                  <a:pos x="14" y="5"/>
                </a:cxn>
                <a:cxn ang="0">
                  <a:pos x="7" y="30"/>
                </a:cxn>
                <a:cxn ang="0">
                  <a:pos x="5" y="25"/>
                </a:cxn>
                <a:cxn ang="0">
                  <a:pos x="18" y="41"/>
                </a:cxn>
                <a:cxn ang="0">
                  <a:pos x="27" y="48"/>
                </a:cxn>
                <a:cxn ang="0">
                  <a:pos x="31" y="47"/>
                </a:cxn>
                <a:cxn ang="0">
                  <a:pos x="22" y="44"/>
                </a:cxn>
                <a:cxn ang="0">
                  <a:pos x="45" y="39"/>
                </a:cxn>
                <a:cxn ang="0">
                  <a:pos x="45" y="39"/>
                </a:cxn>
                <a:cxn ang="0">
                  <a:pos x="33" y="24"/>
                </a:cxn>
                <a:cxn ang="0">
                  <a:pos x="35" y="18"/>
                </a:cxn>
                <a:cxn ang="0">
                  <a:pos x="36" y="20"/>
                </a:cxn>
                <a:cxn ang="0">
                  <a:pos x="26" y="9"/>
                </a:cxn>
                <a:cxn ang="0">
                  <a:pos x="25" y="28"/>
                </a:cxn>
                <a:cxn ang="0">
                  <a:pos x="20" y="21"/>
                </a:cxn>
                <a:cxn ang="0">
                  <a:pos x="31" y="35"/>
                </a:cxn>
                <a:cxn ang="0">
                  <a:pos x="40" y="44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30" y="14"/>
                </a:cxn>
                <a:cxn ang="0">
                  <a:pos x="33" y="13"/>
                </a:cxn>
                <a:cxn ang="0">
                  <a:pos x="30" y="34"/>
                </a:cxn>
                <a:cxn ang="0">
                  <a:pos x="25" y="37"/>
                </a:cxn>
                <a:cxn ang="0">
                  <a:pos x="25" y="30"/>
                </a:cxn>
                <a:cxn ang="0">
                  <a:pos x="25" y="32"/>
                </a:cxn>
                <a:cxn ang="0">
                  <a:pos x="35" y="30"/>
                </a:cxn>
                <a:cxn ang="0">
                  <a:pos x="6" y="22"/>
                </a:cxn>
                <a:cxn ang="0">
                  <a:pos x="26" y="21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5" h="50">
                  <a:moveTo>
                    <a:pt x="14" y="5"/>
                  </a:moveTo>
                  <a:cubicBezTo>
                    <a:pt x="17" y="7"/>
                    <a:pt x="16" y="4"/>
                    <a:pt x="18" y="4"/>
                  </a:cubicBezTo>
                  <a:cubicBezTo>
                    <a:pt x="19" y="5"/>
                    <a:pt x="18" y="3"/>
                    <a:pt x="21" y="4"/>
                  </a:cubicBezTo>
                  <a:cubicBezTo>
                    <a:pt x="23" y="4"/>
                    <a:pt x="24" y="2"/>
                    <a:pt x="25" y="3"/>
                  </a:cubicBezTo>
                  <a:cubicBezTo>
                    <a:pt x="26" y="3"/>
                    <a:pt x="25" y="1"/>
                    <a:pt x="27" y="3"/>
                  </a:cubicBezTo>
                  <a:cubicBezTo>
                    <a:pt x="28" y="5"/>
                    <a:pt x="28" y="2"/>
                    <a:pt x="29" y="4"/>
                  </a:cubicBezTo>
                  <a:cubicBezTo>
                    <a:pt x="30" y="6"/>
                    <a:pt x="31" y="4"/>
                    <a:pt x="33" y="4"/>
                  </a:cubicBezTo>
                  <a:cubicBezTo>
                    <a:pt x="36" y="4"/>
                    <a:pt x="32" y="0"/>
                    <a:pt x="35" y="1"/>
                  </a:cubicBezTo>
                  <a:cubicBezTo>
                    <a:pt x="37" y="3"/>
                    <a:pt x="37" y="4"/>
                    <a:pt x="36" y="5"/>
                  </a:cubicBezTo>
                  <a:cubicBezTo>
                    <a:pt x="35" y="5"/>
                    <a:pt x="36" y="7"/>
                    <a:pt x="34" y="8"/>
                  </a:cubicBezTo>
                  <a:cubicBezTo>
                    <a:pt x="34" y="7"/>
                    <a:pt x="32" y="8"/>
                    <a:pt x="30" y="7"/>
                  </a:cubicBezTo>
                  <a:cubicBezTo>
                    <a:pt x="28" y="6"/>
                    <a:pt x="29" y="8"/>
                    <a:pt x="27" y="7"/>
                  </a:cubicBezTo>
                  <a:cubicBezTo>
                    <a:pt x="25" y="6"/>
                    <a:pt x="25" y="8"/>
                    <a:pt x="23" y="9"/>
                  </a:cubicBezTo>
                  <a:cubicBezTo>
                    <a:pt x="21" y="9"/>
                    <a:pt x="23" y="9"/>
                    <a:pt x="22" y="10"/>
                  </a:cubicBezTo>
                  <a:cubicBezTo>
                    <a:pt x="22" y="11"/>
                    <a:pt x="23" y="10"/>
                    <a:pt x="24" y="12"/>
                  </a:cubicBezTo>
                  <a:cubicBezTo>
                    <a:pt x="26" y="13"/>
                    <a:pt x="25" y="13"/>
                    <a:pt x="24" y="12"/>
                  </a:cubicBezTo>
                  <a:cubicBezTo>
                    <a:pt x="22" y="11"/>
                    <a:pt x="21" y="11"/>
                    <a:pt x="23" y="12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20" y="11"/>
                    <a:pt x="20" y="12"/>
                    <a:pt x="21" y="13"/>
                  </a:cubicBezTo>
                  <a:cubicBezTo>
                    <a:pt x="22" y="15"/>
                    <a:pt x="20" y="15"/>
                    <a:pt x="19" y="13"/>
                  </a:cubicBezTo>
                  <a:cubicBezTo>
                    <a:pt x="19" y="10"/>
                    <a:pt x="17" y="12"/>
                    <a:pt x="17" y="10"/>
                  </a:cubicBezTo>
                  <a:cubicBezTo>
                    <a:pt x="18" y="8"/>
                    <a:pt x="16" y="10"/>
                    <a:pt x="16" y="11"/>
                  </a:cubicBezTo>
                  <a:cubicBezTo>
                    <a:pt x="14" y="14"/>
                    <a:pt x="21" y="18"/>
                    <a:pt x="19" y="20"/>
                  </a:cubicBezTo>
                  <a:cubicBezTo>
                    <a:pt x="18" y="21"/>
                    <a:pt x="19" y="18"/>
                    <a:pt x="18" y="18"/>
                  </a:cubicBezTo>
                  <a:cubicBezTo>
                    <a:pt x="16" y="18"/>
                    <a:pt x="20" y="21"/>
                    <a:pt x="16" y="21"/>
                  </a:cubicBezTo>
                  <a:cubicBezTo>
                    <a:pt x="14" y="22"/>
                    <a:pt x="19" y="22"/>
                    <a:pt x="19" y="23"/>
                  </a:cubicBezTo>
                  <a:cubicBezTo>
                    <a:pt x="20" y="25"/>
                    <a:pt x="20" y="24"/>
                    <a:pt x="21" y="25"/>
                  </a:cubicBezTo>
                  <a:cubicBezTo>
                    <a:pt x="21" y="26"/>
                    <a:pt x="24" y="26"/>
                    <a:pt x="23" y="27"/>
                  </a:cubicBezTo>
                  <a:cubicBezTo>
                    <a:pt x="23" y="28"/>
                    <a:pt x="24" y="30"/>
                    <a:pt x="23" y="30"/>
                  </a:cubicBezTo>
                  <a:cubicBezTo>
                    <a:pt x="23" y="30"/>
                    <a:pt x="22" y="29"/>
                    <a:pt x="21" y="28"/>
                  </a:cubicBezTo>
                  <a:cubicBezTo>
                    <a:pt x="20" y="27"/>
                    <a:pt x="18" y="28"/>
                    <a:pt x="18" y="29"/>
                  </a:cubicBezTo>
                  <a:cubicBezTo>
                    <a:pt x="19" y="30"/>
                    <a:pt x="18" y="30"/>
                    <a:pt x="19" y="30"/>
                  </a:cubicBezTo>
                  <a:cubicBezTo>
                    <a:pt x="20" y="31"/>
                    <a:pt x="21" y="32"/>
                    <a:pt x="20" y="32"/>
                  </a:cubicBezTo>
                  <a:cubicBezTo>
                    <a:pt x="19" y="32"/>
                    <a:pt x="19" y="33"/>
                    <a:pt x="18" y="32"/>
                  </a:cubicBezTo>
                  <a:cubicBezTo>
                    <a:pt x="18" y="31"/>
                    <a:pt x="18" y="31"/>
                    <a:pt x="17" y="31"/>
                  </a:cubicBezTo>
                  <a:cubicBezTo>
                    <a:pt x="15" y="31"/>
                    <a:pt x="20" y="38"/>
                    <a:pt x="19" y="39"/>
                  </a:cubicBezTo>
                  <a:cubicBezTo>
                    <a:pt x="17" y="39"/>
                    <a:pt x="16" y="34"/>
                    <a:pt x="16" y="37"/>
                  </a:cubicBezTo>
                  <a:cubicBezTo>
                    <a:pt x="15" y="39"/>
                    <a:pt x="14" y="40"/>
                    <a:pt x="14" y="38"/>
                  </a:cubicBezTo>
                  <a:cubicBezTo>
                    <a:pt x="14" y="36"/>
                    <a:pt x="13" y="33"/>
                    <a:pt x="13" y="36"/>
                  </a:cubicBezTo>
                  <a:cubicBezTo>
                    <a:pt x="12" y="38"/>
                    <a:pt x="10" y="34"/>
                    <a:pt x="10" y="33"/>
                  </a:cubicBezTo>
                  <a:cubicBezTo>
                    <a:pt x="11" y="32"/>
                    <a:pt x="11" y="31"/>
                    <a:pt x="10" y="31"/>
                  </a:cubicBezTo>
                  <a:cubicBezTo>
                    <a:pt x="8" y="31"/>
                    <a:pt x="9" y="30"/>
                    <a:pt x="8" y="29"/>
                  </a:cubicBezTo>
                  <a:cubicBezTo>
                    <a:pt x="7" y="28"/>
                    <a:pt x="9" y="29"/>
                    <a:pt x="9" y="27"/>
                  </a:cubicBezTo>
                  <a:cubicBezTo>
                    <a:pt x="9" y="26"/>
                    <a:pt x="10" y="27"/>
                    <a:pt x="11" y="26"/>
                  </a:cubicBezTo>
                  <a:cubicBezTo>
                    <a:pt x="12" y="25"/>
                    <a:pt x="12" y="25"/>
                    <a:pt x="14" y="26"/>
                  </a:cubicBezTo>
                  <a:cubicBezTo>
                    <a:pt x="16" y="27"/>
                    <a:pt x="16" y="28"/>
                    <a:pt x="18" y="27"/>
                  </a:cubicBezTo>
                  <a:cubicBezTo>
                    <a:pt x="20" y="27"/>
                    <a:pt x="19" y="26"/>
                    <a:pt x="18" y="26"/>
                  </a:cubicBezTo>
                  <a:cubicBezTo>
                    <a:pt x="17" y="26"/>
                    <a:pt x="16" y="25"/>
                    <a:pt x="15" y="25"/>
                  </a:cubicBezTo>
                  <a:cubicBezTo>
                    <a:pt x="13" y="26"/>
                    <a:pt x="14" y="25"/>
                    <a:pt x="12" y="25"/>
                  </a:cubicBezTo>
                  <a:cubicBezTo>
                    <a:pt x="9" y="26"/>
                    <a:pt x="10" y="24"/>
                    <a:pt x="9" y="25"/>
                  </a:cubicBezTo>
                  <a:cubicBezTo>
                    <a:pt x="8" y="27"/>
                    <a:pt x="8" y="24"/>
                    <a:pt x="6" y="23"/>
                  </a:cubicBezTo>
                  <a:cubicBezTo>
                    <a:pt x="5" y="21"/>
                    <a:pt x="9" y="22"/>
                    <a:pt x="8" y="21"/>
                  </a:cubicBezTo>
                  <a:cubicBezTo>
                    <a:pt x="6" y="19"/>
                    <a:pt x="7" y="22"/>
                    <a:pt x="6" y="20"/>
                  </a:cubicBezTo>
                  <a:cubicBezTo>
                    <a:pt x="5" y="19"/>
                    <a:pt x="4" y="20"/>
                    <a:pt x="3" y="16"/>
                  </a:cubicBezTo>
                  <a:cubicBezTo>
                    <a:pt x="3" y="16"/>
                    <a:pt x="4" y="16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6" y="14"/>
                    <a:pt x="6" y="12"/>
                  </a:cubicBezTo>
                  <a:cubicBezTo>
                    <a:pt x="6" y="9"/>
                    <a:pt x="7" y="11"/>
                    <a:pt x="8" y="10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15" y="7"/>
                    <a:pt x="11" y="4"/>
                    <a:pt x="14" y="5"/>
                  </a:cubicBezTo>
                  <a:close/>
                  <a:moveTo>
                    <a:pt x="7" y="30"/>
                  </a:moveTo>
                  <a:cubicBezTo>
                    <a:pt x="8" y="30"/>
                    <a:pt x="6" y="28"/>
                    <a:pt x="5" y="28"/>
                  </a:cubicBezTo>
                  <a:cubicBezTo>
                    <a:pt x="5" y="29"/>
                    <a:pt x="6" y="30"/>
                    <a:pt x="7" y="30"/>
                  </a:cubicBezTo>
                  <a:close/>
                  <a:moveTo>
                    <a:pt x="6" y="27"/>
                  </a:moveTo>
                  <a:cubicBezTo>
                    <a:pt x="7" y="28"/>
                    <a:pt x="7" y="27"/>
                    <a:pt x="6" y="26"/>
                  </a:cubicBezTo>
                  <a:cubicBezTo>
                    <a:pt x="5" y="26"/>
                    <a:pt x="5" y="24"/>
                    <a:pt x="5" y="25"/>
                  </a:cubicBezTo>
                  <a:cubicBezTo>
                    <a:pt x="5" y="26"/>
                    <a:pt x="4" y="25"/>
                    <a:pt x="4" y="26"/>
                  </a:cubicBezTo>
                  <a:cubicBezTo>
                    <a:pt x="4" y="27"/>
                    <a:pt x="5" y="27"/>
                    <a:pt x="6" y="27"/>
                  </a:cubicBezTo>
                  <a:close/>
                  <a:moveTo>
                    <a:pt x="18" y="41"/>
                  </a:moveTo>
                  <a:cubicBezTo>
                    <a:pt x="18" y="42"/>
                    <a:pt x="19" y="40"/>
                    <a:pt x="18" y="39"/>
                  </a:cubicBezTo>
                  <a:cubicBezTo>
                    <a:pt x="17" y="39"/>
                    <a:pt x="17" y="40"/>
                    <a:pt x="18" y="41"/>
                  </a:cubicBezTo>
                  <a:close/>
                  <a:moveTo>
                    <a:pt x="27" y="48"/>
                  </a:moveTo>
                  <a:cubicBezTo>
                    <a:pt x="28" y="50"/>
                    <a:pt x="30" y="49"/>
                    <a:pt x="33" y="49"/>
                  </a:cubicBezTo>
                  <a:cubicBezTo>
                    <a:pt x="36" y="49"/>
                    <a:pt x="36" y="46"/>
                    <a:pt x="33" y="47"/>
                  </a:cubicBezTo>
                  <a:cubicBezTo>
                    <a:pt x="31" y="49"/>
                    <a:pt x="33" y="46"/>
                    <a:pt x="31" y="47"/>
                  </a:cubicBezTo>
                  <a:cubicBezTo>
                    <a:pt x="29" y="47"/>
                    <a:pt x="29" y="45"/>
                    <a:pt x="26" y="46"/>
                  </a:cubicBezTo>
                  <a:cubicBezTo>
                    <a:pt x="24" y="47"/>
                    <a:pt x="24" y="44"/>
                    <a:pt x="23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1" y="45"/>
                    <a:pt x="21" y="45"/>
                    <a:pt x="21" y="46"/>
                  </a:cubicBezTo>
                  <a:cubicBezTo>
                    <a:pt x="21" y="48"/>
                    <a:pt x="24" y="46"/>
                    <a:pt x="27" y="48"/>
                  </a:cubicBezTo>
                  <a:close/>
                  <a:moveTo>
                    <a:pt x="45" y="39"/>
                  </a:moveTo>
                  <a:cubicBezTo>
                    <a:pt x="45" y="38"/>
                    <a:pt x="42" y="40"/>
                    <a:pt x="42" y="41"/>
                  </a:cubicBezTo>
                  <a:cubicBezTo>
                    <a:pt x="43" y="41"/>
                    <a:pt x="42" y="42"/>
                    <a:pt x="43" y="43"/>
                  </a:cubicBezTo>
                  <a:cubicBezTo>
                    <a:pt x="44" y="43"/>
                    <a:pt x="45" y="39"/>
                    <a:pt x="45" y="39"/>
                  </a:cubicBezTo>
                  <a:close/>
                  <a:moveTo>
                    <a:pt x="33" y="25"/>
                  </a:moveTo>
                  <a:cubicBezTo>
                    <a:pt x="34" y="25"/>
                    <a:pt x="32" y="27"/>
                    <a:pt x="33" y="27"/>
                  </a:cubicBezTo>
                  <a:cubicBezTo>
                    <a:pt x="35" y="26"/>
                    <a:pt x="34" y="23"/>
                    <a:pt x="33" y="24"/>
                  </a:cubicBezTo>
                  <a:cubicBezTo>
                    <a:pt x="32" y="24"/>
                    <a:pt x="33" y="24"/>
                    <a:pt x="33" y="25"/>
                  </a:cubicBezTo>
                  <a:close/>
                  <a:moveTo>
                    <a:pt x="36" y="20"/>
                  </a:moveTo>
                  <a:cubicBezTo>
                    <a:pt x="35" y="18"/>
                    <a:pt x="36" y="19"/>
                    <a:pt x="35" y="18"/>
                  </a:cubicBezTo>
                  <a:cubicBezTo>
                    <a:pt x="35" y="18"/>
                    <a:pt x="34" y="18"/>
                    <a:pt x="33" y="19"/>
                  </a:cubicBezTo>
                  <a:cubicBezTo>
                    <a:pt x="32" y="19"/>
                    <a:pt x="33" y="20"/>
                    <a:pt x="35" y="21"/>
                  </a:cubicBezTo>
                  <a:cubicBezTo>
                    <a:pt x="36" y="21"/>
                    <a:pt x="37" y="21"/>
                    <a:pt x="36" y="20"/>
                  </a:cubicBezTo>
                  <a:close/>
                  <a:moveTo>
                    <a:pt x="26" y="9"/>
                  </a:moveTo>
                  <a:cubicBezTo>
                    <a:pt x="27" y="10"/>
                    <a:pt x="27" y="8"/>
                    <a:pt x="27" y="8"/>
                  </a:cubicBezTo>
                  <a:cubicBezTo>
                    <a:pt x="26" y="8"/>
                    <a:pt x="25" y="9"/>
                    <a:pt x="26" y="9"/>
                  </a:cubicBezTo>
                  <a:close/>
                  <a:moveTo>
                    <a:pt x="20" y="23"/>
                  </a:moveTo>
                  <a:cubicBezTo>
                    <a:pt x="22" y="24"/>
                    <a:pt x="21" y="25"/>
                    <a:pt x="22" y="25"/>
                  </a:cubicBezTo>
                  <a:cubicBezTo>
                    <a:pt x="24" y="25"/>
                    <a:pt x="24" y="28"/>
                    <a:pt x="25" y="28"/>
                  </a:cubicBezTo>
                  <a:cubicBezTo>
                    <a:pt x="26" y="29"/>
                    <a:pt x="26" y="27"/>
                    <a:pt x="25" y="27"/>
                  </a:cubicBezTo>
                  <a:cubicBezTo>
                    <a:pt x="24" y="26"/>
                    <a:pt x="24" y="25"/>
                    <a:pt x="24" y="24"/>
                  </a:cubicBezTo>
                  <a:cubicBezTo>
                    <a:pt x="24" y="22"/>
                    <a:pt x="23" y="24"/>
                    <a:pt x="20" y="21"/>
                  </a:cubicBezTo>
                  <a:cubicBezTo>
                    <a:pt x="19" y="20"/>
                    <a:pt x="17" y="21"/>
                    <a:pt x="17" y="22"/>
                  </a:cubicBezTo>
                  <a:cubicBezTo>
                    <a:pt x="18" y="22"/>
                    <a:pt x="19" y="22"/>
                    <a:pt x="20" y="23"/>
                  </a:cubicBezTo>
                  <a:close/>
                  <a:moveTo>
                    <a:pt x="31" y="35"/>
                  </a:moveTo>
                  <a:cubicBezTo>
                    <a:pt x="32" y="36"/>
                    <a:pt x="32" y="33"/>
                    <a:pt x="31" y="34"/>
                  </a:cubicBezTo>
                  <a:cubicBezTo>
                    <a:pt x="30" y="34"/>
                    <a:pt x="30" y="35"/>
                    <a:pt x="31" y="35"/>
                  </a:cubicBezTo>
                  <a:close/>
                  <a:moveTo>
                    <a:pt x="40" y="44"/>
                  </a:moveTo>
                  <a:cubicBezTo>
                    <a:pt x="39" y="43"/>
                    <a:pt x="39" y="46"/>
                    <a:pt x="40" y="46"/>
                  </a:cubicBezTo>
                  <a:cubicBezTo>
                    <a:pt x="40" y="46"/>
                    <a:pt x="40" y="45"/>
                    <a:pt x="40" y="44"/>
                  </a:cubicBezTo>
                  <a:close/>
                  <a:moveTo>
                    <a:pt x="3" y="18"/>
                  </a:moveTo>
                  <a:cubicBezTo>
                    <a:pt x="3" y="18"/>
                    <a:pt x="1" y="16"/>
                    <a:pt x="1" y="16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lose/>
                  <a:moveTo>
                    <a:pt x="29" y="15"/>
                  </a:moveTo>
                  <a:cubicBezTo>
                    <a:pt x="30" y="14"/>
                    <a:pt x="30" y="16"/>
                    <a:pt x="30" y="15"/>
                  </a:cubicBezTo>
                  <a:cubicBezTo>
                    <a:pt x="30" y="14"/>
                    <a:pt x="31" y="13"/>
                    <a:pt x="30" y="14"/>
                  </a:cubicBezTo>
                  <a:cubicBezTo>
                    <a:pt x="30" y="14"/>
                    <a:pt x="28" y="13"/>
                    <a:pt x="28" y="14"/>
                  </a:cubicBezTo>
                  <a:cubicBezTo>
                    <a:pt x="28" y="15"/>
                    <a:pt x="29" y="15"/>
                    <a:pt x="29" y="15"/>
                  </a:cubicBezTo>
                  <a:close/>
                  <a:moveTo>
                    <a:pt x="33" y="13"/>
                  </a:moveTo>
                  <a:cubicBezTo>
                    <a:pt x="34" y="12"/>
                    <a:pt x="32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lose/>
                  <a:moveTo>
                    <a:pt x="30" y="34"/>
                  </a:moveTo>
                  <a:cubicBezTo>
                    <a:pt x="29" y="33"/>
                    <a:pt x="28" y="34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lose/>
                  <a:moveTo>
                    <a:pt x="25" y="37"/>
                  </a:moveTo>
                  <a:cubicBezTo>
                    <a:pt x="24" y="37"/>
                    <a:pt x="25" y="38"/>
                    <a:pt x="26" y="37"/>
                  </a:cubicBezTo>
                  <a:cubicBezTo>
                    <a:pt x="26" y="36"/>
                    <a:pt x="26" y="36"/>
                    <a:pt x="25" y="37"/>
                  </a:cubicBezTo>
                  <a:close/>
                  <a:moveTo>
                    <a:pt x="25" y="30"/>
                  </a:moveTo>
                  <a:cubicBezTo>
                    <a:pt x="25" y="30"/>
                    <a:pt x="24" y="31"/>
                    <a:pt x="25" y="31"/>
                  </a:cubicBezTo>
                  <a:cubicBezTo>
                    <a:pt x="25" y="31"/>
                    <a:pt x="25" y="30"/>
                    <a:pt x="25" y="30"/>
                  </a:cubicBezTo>
                  <a:close/>
                  <a:moveTo>
                    <a:pt x="25" y="32"/>
                  </a:moveTo>
                  <a:cubicBezTo>
                    <a:pt x="25" y="31"/>
                    <a:pt x="24" y="33"/>
                    <a:pt x="25" y="33"/>
                  </a:cubicBezTo>
                  <a:cubicBezTo>
                    <a:pt x="26" y="33"/>
                    <a:pt x="26" y="32"/>
                    <a:pt x="25" y="32"/>
                  </a:cubicBezTo>
                  <a:close/>
                  <a:moveTo>
                    <a:pt x="35" y="30"/>
                  </a:moveTo>
                  <a:cubicBezTo>
                    <a:pt x="35" y="30"/>
                    <a:pt x="33" y="30"/>
                    <a:pt x="33" y="31"/>
                  </a:cubicBezTo>
                  <a:cubicBezTo>
                    <a:pt x="33" y="32"/>
                    <a:pt x="35" y="30"/>
                    <a:pt x="35" y="30"/>
                  </a:cubicBezTo>
                  <a:close/>
                  <a:moveTo>
                    <a:pt x="6" y="22"/>
                  </a:moveTo>
                  <a:cubicBezTo>
                    <a:pt x="5" y="22"/>
                    <a:pt x="4" y="24"/>
                    <a:pt x="5" y="24"/>
                  </a:cubicBezTo>
                  <a:cubicBezTo>
                    <a:pt x="6" y="24"/>
                    <a:pt x="6" y="23"/>
                    <a:pt x="6" y="22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2"/>
                    <a:pt x="27" y="22"/>
                  </a:cubicBezTo>
                  <a:cubicBezTo>
                    <a:pt x="27" y="22"/>
                    <a:pt x="26" y="20"/>
                    <a:pt x="26" y="21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1"/>
                    <a:pt x="29" y="30"/>
                  </a:cubicBezTo>
                  <a:cubicBezTo>
                    <a:pt x="28" y="30"/>
                    <a:pt x="27" y="27"/>
                    <a:pt x="27" y="28"/>
                  </a:cubicBezTo>
                  <a:cubicBezTo>
                    <a:pt x="26" y="29"/>
                    <a:pt x="28" y="29"/>
                    <a:pt x="28" y="3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0" name="Freeform 20266">
              <a:extLst>
                <a:ext uri="{FF2B5EF4-FFF2-40B4-BE49-F238E27FC236}">
                  <a16:creationId xmlns:a16="http://schemas.microsoft.com/office/drawing/2014/main" id="{4A3156FA-AB7F-4DBB-8F12-B4A223C1F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8919" y="4739958"/>
              <a:ext cx="207998" cy="1228899"/>
            </a:xfrm>
            <a:custGeom>
              <a:avLst/>
              <a:gdLst/>
              <a:ahLst/>
              <a:cxnLst>
                <a:cxn ang="0">
                  <a:pos x="45" y="38"/>
                </a:cxn>
                <a:cxn ang="0">
                  <a:pos x="30" y="101"/>
                </a:cxn>
                <a:cxn ang="0">
                  <a:pos x="21" y="161"/>
                </a:cxn>
                <a:cxn ang="0">
                  <a:pos x="21" y="201"/>
                </a:cxn>
                <a:cxn ang="0">
                  <a:pos x="30" y="241"/>
                </a:cxn>
                <a:cxn ang="0">
                  <a:pos x="20" y="251"/>
                </a:cxn>
                <a:cxn ang="0">
                  <a:pos x="16" y="250"/>
                </a:cxn>
                <a:cxn ang="0">
                  <a:pos x="13" y="248"/>
                </a:cxn>
                <a:cxn ang="0">
                  <a:pos x="18" y="240"/>
                </a:cxn>
                <a:cxn ang="0">
                  <a:pos x="11" y="237"/>
                </a:cxn>
                <a:cxn ang="0">
                  <a:pos x="9" y="229"/>
                </a:cxn>
                <a:cxn ang="0">
                  <a:pos x="9" y="219"/>
                </a:cxn>
                <a:cxn ang="0">
                  <a:pos x="12" y="210"/>
                </a:cxn>
                <a:cxn ang="0">
                  <a:pos x="2" y="201"/>
                </a:cxn>
                <a:cxn ang="0">
                  <a:pos x="14" y="188"/>
                </a:cxn>
                <a:cxn ang="0">
                  <a:pos x="14" y="164"/>
                </a:cxn>
                <a:cxn ang="0">
                  <a:pos x="22" y="106"/>
                </a:cxn>
                <a:cxn ang="0">
                  <a:pos x="28" y="37"/>
                </a:cxn>
                <a:cxn ang="0">
                  <a:pos x="38" y="246"/>
                </a:cxn>
                <a:cxn ang="0">
                  <a:pos x="30" y="256"/>
                </a:cxn>
                <a:cxn ang="0">
                  <a:pos x="22" y="261"/>
                </a:cxn>
                <a:cxn ang="0">
                  <a:pos x="31" y="264"/>
                </a:cxn>
                <a:cxn ang="0">
                  <a:pos x="14" y="184"/>
                </a:cxn>
                <a:cxn ang="0">
                  <a:pos x="29" y="259"/>
                </a:cxn>
                <a:cxn ang="0">
                  <a:pos x="8" y="174"/>
                </a:cxn>
                <a:cxn ang="0">
                  <a:pos x="9" y="166"/>
                </a:cxn>
                <a:cxn ang="0">
                  <a:pos x="10" y="190"/>
                </a:cxn>
                <a:cxn ang="0">
                  <a:pos x="9" y="186"/>
                </a:cxn>
                <a:cxn ang="0">
                  <a:pos x="11" y="192"/>
                </a:cxn>
                <a:cxn ang="0">
                  <a:pos x="10" y="193"/>
                </a:cxn>
                <a:cxn ang="0">
                  <a:pos x="4" y="196"/>
                </a:cxn>
                <a:cxn ang="0">
                  <a:pos x="9" y="183"/>
                </a:cxn>
                <a:cxn ang="0">
                  <a:pos x="6" y="193"/>
                </a:cxn>
                <a:cxn ang="0">
                  <a:pos x="34" y="268"/>
                </a:cxn>
                <a:cxn ang="0">
                  <a:pos x="38" y="267"/>
                </a:cxn>
                <a:cxn ang="0">
                  <a:pos x="31" y="265"/>
                </a:cxn>
                <a:cxn ang="0">
                  <a:pos x="25" y="264"/>
                </a:cxn>
                <a:cxn ang="0">
                  <a:pos x="43" y="270"/>
                </a:cxn>
                <a:cxn ang="0">
                  <a:pos x="21" y="259"/>
                </a:cxn>
                <a:cxn ang="0">
                  <a:pos x="16" y="254"/>
                </a:cxn>
                <a:cxn ang="0">
                  <a:pos x="15" y="258"/>
                </a:cxn>
                <a:cxn ang="0">
                  <a:pos x="11" y="246"/>
                </a:cxn>
                <a:cxn ang="0">
                  <a:pos x="12" y="250"/>
                </a:cxn>
                <a:cxn ang="0">
                  <a:pos x="10" y="240"/>
                </a:cxn>
                <a:cxn ang="0">
                  <a:pos x="7" y="239"/>
                </a:cxn>
                <a:cxn ang="0">
                  <a:pos x="8" y="243"/>
                </a:cxn>
                <a:cxn ang="0">
                  <a:pos x="6" y="244"/>
                </a:cxn>
                <a:cxn ang="0">
                  <a:pos x="9" y="236"/>
                </a:cxn>
                <a:cxn ang="0">
                  <a:pos x="8" y="233"/>
                </a:cxn>
                <a:cxn ang="0">
                  <a:pos x="4" y="220"/>
                </a:cxn>
                <a:cxn ang="0">
                  <a:pos x="3" y="231"/>
                </a:cxn>
                <a:cxn ang="0">
                  <a:pos x="8" y="232"/>
                </a:cxn>
                <a:cxn ang="0">
                  <a:pos x="5" y="228"/>
                </a:cxn>
                <a:cxn ang="0">
                  <a:pos x="6" y="233"/>
                </a:cxn>
                <a:cxn ang="0">
                  <a:pos x="5" y="219"/>
                </a:cxn>
                <a:cxn ang="0">
                  <a:pos x="6" y="216"/>
                </a:cxn>
                <a:cxn ang="0">
                  <a:pos x="4" y="214"/>
                </a:cxn>
                <a:cxn ang="0">
                  <a:pos x="5" y="211"/>
                </a:cxn>
                <a:cxn ang="0">
                  <a:pos x="2" y="216"/>
                </a:cxn>
                <a:cxn ang="0">
                  <a:pos x="3" y="209"/>
                </a:cxn>
                <a:cxn ang="0">
                  <a:pos x="3" y="217"/>
                </a:cxn>
              </a:cxnLst>
              <a:rect l="0" t="0" r="r" b="b"/>
              <a:pathLst>
                <a:path w="46" h="272">
                  <a:moveTo>
                    <a:pt x="33" y="0"/>
                  </a:moveTo>
                  <a:cubicBezTo>
                    <a:pt x="34" y="4"/>
                    <a:pt x="35" y="4"/>
                    <a:pt x="35" y="5"/>
                  </a:cubicBezTo>
                  <a:cubicBezTo>
                    <a:pt x="35" y="6"/>
                    <a:pt x="36" y="11"/>
                    <a:pt x="37" y="11"/>
                  </a:cubicBezTo>
                  <a:cubicBezTo>
                    <a:pt x="38" y="13"/>
                    <a:pt x="39" y="13"/>
                    <a:pt x="38" y="14"/>
                  </a:cubicBezTo>
                  <a:cubicBezTo>
                    <a:pt x="36" y="16"/>
                    <a:pt x="39" y="16"/>
                    <a:pt x="38" y="17"/>
                  </a:cubicBezTo>
                  <a:cubicBezTo>
                    <a:pt x="37" y="19"/>
                    <a:pt x="37" y="20"/>
                    <a:pt x="38" y="20"/>
                  </a:cubicBezTo>
                  <a:cubicBezTo>
                    <a:pt x="39" y="21"/>
                    <a:pt x="37" y="23"/>
                    <a:pt x="39" y="23"/>
                  </a:cubicBezTo>
                  <a:cubicBezTo>
                    <a:pt x="40" y="23"/>
                    <a:pt x="41" y="29"/>
                    <a:pt x="41" y="33"/>
                  </a:cubicBezTo>
                  <a:cubicBezTo>
                    <a:pt x="42" y="36"/>
                    <a:pt x="43" y="36"/>
                    <a:pt x="45" y="35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40"/>
                    <a:pt x="45" y="43"/>
                    <a:pt x="43" y="44"/>
                  </a:cubicBezTo>
                  <a:cubicBezTo>
                    <a:pt x="42" y="44"/>
                    <a:pt x="37" y="46"/>
                    <a:pt x="38" y="49"/>
                  </a:cubicBezTo>
                  <a:cubicBezTo>
                    <a:pt x="39" y="50"/>
                    <a:pt x="37" y="58"/>
                    <a:pt x="39" y="61"/>
                  </a:cubicBezTo>
                  <a:cubicBezTo>
                    <a:pt x="41" y="66"/>
                    <a:pt x="37" y="61"/>
                    <a:pt x="36" y="66"/>
                  </a:cubicBezTo>
                  <a:cubicBezTo>
                    <a:pt x="34" y="71"/>
                    <a:pt x="35" y="70"/>
                    <a:pt x="33" y="71"/>
                  </a:cubicBezTo>
                  <a:cubicBezTo>
                    <a:pt x="32" y="72"/>
                    <a:pt x="32" y="76"/>
                    <a:pt x="31" y="77"/>
                  </a:cubicBezTo>
                  <a:cubicBezTo>
                    <a:pt x="29" y="79"/>
                    <a:pt x="32" y="83"/>
                    <a:pt x="31" y="85"/>
                  </a:cubicBezTo>
                  <a:cubicBezTo>
                    <a:pt x="30" y="86"/>
                    <a:pt x="30" y="84"/>
                    <a:pt x="29" y="87"/>
                  </a:cubicBezTo>
                  <a:cubicBezTo>
                    <a:pt x="28" y="90"/>
                    <a:pt x="27" y="93"/>
                    <a:pt x="28" y="94"/>
                  </a:cubicBezTo>
                  <a:cubicBezTo>
                    <a:pt x="29" y="96"/>
                    <a:pt x="29" y="98"/>
                    <a:pt x="30" y="101"/>
                  </a:cubicBezTo>
                  <a:cubicBezTo>
                    <a:pt x="31" y="104"/>
                    <a:pt x="29" y="105"/>
                    <a:pt x="31" y="105"/>
                  </a:cubicBezTo>
                  <a:cubicBezTo>
                    <a:pt x="33" y="105"/>
                    <a:pt x="31" y="107"/>
                    <a:pt x="31" y="110"/>
                  </a:cubicBezTo>
                  <a:cubicBezTo>
                    <a:pt x="32" y="113"/>
                    <a:pt x="29" y="111"/>
                    <a:pt x="29" y="116"/>
                  </a:cubicBezTo>
                  <a:cubicBezTo>
                    <a:pt x="28" y="122"/>
                    <a:pt x="29" y="123"/>
                    <a:pt x="28" y="125"/>
                  </a:cubicBezTo>
                  <a:cubicBezTo>
                    <a:pt x="26" y="128"/>
                    <a:pt x="25" y="126"/>
                    <a:pt x="25" y="128"/>
                  </a:cubicBezTo>
                  <a:cubicBezTo>
                    <a:pt x="24" y="130"/>
                    <a:pt x="25" y="133"/>
                    <a:pt x="24" y="135"/>
                  </a:cubicBezTo>
                  <a:cubicBezTo>
                    <a:pt x="24" y="137"/>
                    <a:pt x="27" y="142"/>
                    <a:pt x="25" y="143"/>
                  </a:cubicBezTo>
                  <a:cubicBezTo>
                    <a:pt x="21" y="146"/>
                    <a:pt x="24" y="148"/>
                    <a:pt x="22" y="149"/>
                  </a:cubicBezTo>
                  <a:cubicBezTo>
                    <a:pt x="20" y="151"/>
                    <a:pt x="23" y="154"/>
                    <a:pt x="21" y="156"/>
                  </a:cubicBezTo>
                  <a:cubicBezTo>
                    <a:pt x="19" y="158"/>
                    <a:pt x="21" y="157"/>
                    <a:pt x="21" y="161"/>
                  </a:cubicBezTo>
                  <a:cubicBezTo>
                    <a:pt x="20" y="165"/>
                    <a:pt x="22" y="166"/>
                    <a:pt x="21" y="167"/>
                  </a:cubicBezTo>
                  <a:cubicBezTo>
                    <a:pt x="21" y="169"/>
                    <a:pt x="20" y="166"/>
                    <a:pt x="19" y="170"/>
                  </a:cubicBezTo>
                  <a:cubicBezTo>
                    <a:pt x="19" y="174"/>
                    <a:pt x="21" y="174"/>
                    <a:pt x="21" y="175"/>
                  </a:cubicBezTo>
                  <a:cubicBezTo>
                    <a:pt x="22" y="176"/>
                    <a:pt x="20" y="179"/>
                    <a:pt x="22" y="180"/>
                  </a:cubicBezTo>
                  <a:cubicBezTo>
                    <a:pt x="23" y="181"/>
                    <a:pt x="19" y="185"/>
                    <a:pt x="22" y="184"/>
                  </a:cubicBezTo>
                  <a:cubicBezTo>
                    <a:pt x="26" y="183"/>
                    <a:pt x="25" y="187"/>
                    <a:pt x="22" y="187"/>
                  </a:cubicBezTo>
                  <a:cubicBezTo>
                    <a:pt x="19" y="186"/>
                    <a:pt x="19" y="187"/>
                    <a:pt x="21" y="188"/>
                  </a:cubicBezTo>
                  <a:cubicBezTo>
                    <a:pt x="24" y="188"/>
                    <a:pt x="24" y="191"/>
                    <a:pt x="22" y="192"/>
                  </a:cubicBezTo>
                  <a:cubicBezTo>
                    <a:pt x="19" y="193"/>
                    <a:pt x="23" y="195"/>
                    <a:pt x="21" y="196"/>
                  </a:cubicBezTo>
                  <a:cubicBezTo>
                    <a:pt x="20" y="197"/>
                    <a:pt x="23" y="200"/>
                    <a:pt x="21" y="201"/>
                  </a:cubicBezTo>
                  <a:cubicBezTo>
                    <a:pt x="18" y="203"/>
                    <a:pt x="23" y="203"/>
                    <a:pt x="20" y="205"/>
                  </a:cubicBezTo>
                  <a:cubicBezTo>
                    <a:pt x="17" y="208"/>
                    <a:pt x="19" y="208"/>
                    <a:pt x="18" y="209"/>
                  </a:cubicBezTo>
                  <a:cubicBezTo>
                    <a:pt x="16" y="211"/>
                    <a:pt x="20" y="212"/>
                    <a:pt x="18" y="214"/>
                  </a:cubicBezTo>
                  <a:cubicBezTo>
                    <a:pt x="16" y="215"/>
                    <a:pt x="15" y="221"/>
                    <a:pt x="13" y="221"/>
                  </a:cubicBezTo>
                  <a:cubicBezTo>
                    <a:pt x="11" y="220"/>
                    <a:pt x="13" y="223"/>
                    <a:pt x="12" y="225"/>
                  </a:cubicBezTo>
                  <a:cubicBezTo>
                    <a:pt x="11" y="228"/>
                    <a:pt x="13" y="226"/>
                    <a:pt x="14" y="230"/>
                  </a:cubicBezTo>
                  <a:cubicBezTo>
                    <a:pt x="14" y="233"/>
                    <a:pt x="15" y="230"/>
                    <a:pt x="17" y="230"/>
                  </a:cubicBezTo>
                  <a:cubicBezTo>
                    <a:pt x="19" y="230"/>
                    <a:pt x="17" y="238"/>
                    <a:pt x="19" y="239"/>
                  </a:cubicBezTo>
                  <a:cubicBezTo>
                    <a:pt x="21" y="240"/>
                    <a:pt x="19" y="241"/>
                    <a:pt x="22" y="241"/>
                  </a:cubicBezTo>
                  <a:cubicBezTo>
                    <a:pt x="25" y="241"/>
                    <a:pt x="30" y="241"/>
                    <a:pt x="30" y="241"/>
                  </a:cubicBezTo>
                  <a:cubicBezTo>
                    <a:pt x="33" y="243"/>
                    <a:pt x="38" y="242"/>
                    <a:pt x="39" y="244"/>
                  </a:cubicBezTo>
                  <a:cubicBezTo>
                    <a:pt x="38" y="244"/>
                    <a:pt x="37" y="244"/>
                    <a:pt x="36" y="243"/>
                  </a:cubicBezTo>
                  <a:cubicBezTo>
                    <a:pt x="34" y="243"/>
                    <a:pt x="34" y="243"/>
                    <a:pt x="33" y="245"/>
                  </a:cubicBezTo>
                  <a:cubicBezTo>
                    <a:pt x="31" y="246"/>
                    <a:pt x="32" y="244"/>
                    <a:pt x="30" y="246"/>
                  </a:cubicBezTo>
                  <a:cubicBezTo>
                    <a:pt x="28" y="247"/>
                    <a:pt x="27" y="246"/>
                    <a:pt x="26" y="248"/>
                  </a:cubicBezTo>
                  <a:cubicBezTo>
                    <a:pt x="26" y="251"/>
                    <a:pt x="26" y="249"/>
                    <a:pt x="25" y="253"/>
                  </a:cubicBezTo>
                  <a:cubicBezTo>
                    <a:pt x="25" y="256"/>
                    <a:pt x="26" y="256"/>
                    <a:pt x="24" y="256"/>
                  </a:cubicBezTo>
                  <a:cubicBezTo>
                    <a:pt x="22" y="256"/>
                    <a:pt x="21" y="255"/>
                    <a:pt x="21" y="255"/>
                  </a:cubicBezTo>
                  <a:cubicBezTo>
                    <a:pt x="20" y="255"/>
                    <a:pt x="18" y="253"/>
                    <a:pt x="18" y="252"/>
                  </a:cubicBezTo>
                  <a:cubicBezTo>
                    <a:pt x="18" y="251"/>
                    <a:pt x="19" y="251"/>
                    <a:pt x="20" y="251"/>
                  </a:cubicBezTo>
                  <a:cubicBezTo>
                    <a:pt x="20" y="252"/>
                    <a:pt x="20" y="251"/>
                    <a:pt x="21" y="251"/>
                  </a:cubicBezTo>
                  <a:cubicBezTo>
                    <a:pt x="22" y="252"/>
                    <a:pt x="21" y="251"/>
                    <a:pt x="22" y="250"/>
                  </a:cubicBezTo>
                  <a:cubicBezTo>
                    <a:pt x="24" y="250"/>
                    <a:pt x="25" y="248"/>
                    <a:pt x="24" y="248"/>
                  </a:cubicBezTo>
                  <a:cubicBezTo>
                    <a:pt x="23" y="247"/>
                    <a:pt x="23" y="248"/>
                    <a:pt x="21" y="249"/>
                  </a:cubicBezTo>
                  <a:cubicBezTo>
                    <a:pt x="20" y="249"/>
                    <a:pt x="21" y="250"/>
                    <a:pt x="19" y="250"/>
                  </a:cubicBezTo>
                  <a:cubicBezTo>
                    <a:pt x="16" y="249"/>
                    <a:pt x="20" y="250"/>
                    <a:pt x="19" y="251"/>
                  </a:cubicBezTo>
                  <a:cubicBezTo>
                    <a:pt x="18" y="251"/>
                    <a:pt x="17" y="251"/>
                    <a:pt x="17" y="253"/>
                  </a:cubicBezTo>
                  <a:cubicBezTo>
                    <a:pt x="18" y="254"/>
                    <a:pt x="17" y="253"/>
                    <a:pt x="16" y="252"/>
                  </a:cubicBezTo>
                  <a:cubicBezTo>
                    <a:pt x="14" y="252"/>
                    <a:pt x="13" y="250"/>
                    <a:pt x="14" y="250"/>
                  </a:cubicBezTo>
                  <a:cubicBezTo>
                    <a:pt x="15" y="250"/>
                    <a:pt x="16" y="251"/>
                    <a:pt x="16" y="250"/>
                  </a:cubicBezTo>
                  <a:cubicBezTo>
                    <a:pt x="15" y="250"/>
                    <a:pt x="16" y="250"/>
                    <a:pt x="15" y="249"/>
                  </a:cubicBezTo>
                  <a:cubicBezTo>
                    <a:pt x="15" y="248"/>
                    <a:pt x="16" y="247"/>
                    <a:pt x="17" y="248"/>
                  </a:cubicBezTo>
                  <a:cubicBezTo>
                    <a:pt x="18" y="249"/>
                    <a:pt x="18" y="246"/>
                    <a:pt x="20" y="246"/>
                  </a:cubicBezTo>
                  <a:cubicBezTo>
                    <a:pt x="21" y="247"/>
                    <a:pt x="22" y="247"/>
                    <a:pt x="23" y="246"/>
                  </a:cubicBezTo>
                  <a:cubicBezTo>
                    <a:pt x="23" y="246"/>
                    <a:pt x="19" y="245"/>
                    <a:pt x="18" y="246"/>
                  </a:cubicBezTo>
                  <a:cubicBezTo>
                    <a:pt x="17" y="247"/>
                    <a:pt x="18" y="245"/>
                    <a:pt x="16" y="245"/>
                  </a:cubicBezTo>
                  <a:cubicBezTo>
                    <a:pt x="15" y="246"/>
                    <a:pt x="16" y="246"/>
                    <a:pt x="16" y="246"/>
                  </a:cubicBezTo>
                  <a:cubicBezTo>
                    <a:pt x="17" y="247"/>
                    <a:pt x="15" y="247"/>
                    <a:pt x="15" y="248"/>
                  </a:cubicBezTo>
                  <a:cubicBezTo>
                    <a:pt x="15" y="249"/>
                    <a:pt x="15" y="250"/>
                    <a:pt x="13" y="250"/>
                  </a:cubicBezTo>
                  <a:cubicBezTo>
                    <a:pt x="11" y="249"/>
                    <a:pt x="14" y="249"/>
                    <a:pt x="13" y="248"/>
                  </a:cubicBezTo>
                  <a:cubicBezTo>
                    <a:pt x="13" y="248"/>
                    <a:pt x="12" y="247"/>
                    <a:pt x="13" y="248"/>
                  </a:cubicBezTo>
                  <a:cubicBezTo>
                    <a:pt x="14" y="248"/>
                    <a:pt x="13" y="245"/>
                    <a:pt x="12" y="247"/>
                  </a:cubicBezTo>
                  <a:cubicBezTo>
                    <a:pt x="11" y="248"/>
                    <a:pt x="11" y="247"/>
                    <a:pt x="12" y="245"/>
                  </a:cubicBezTo>
                  <a:cubicBezTo>
                    <a:pt x="13" y="244"/>
                    <a:pt x="11" y="245"/>
                    <a:pt x="12" y="244"/>
                  </a:cubicBezTo>
                  <a:cubicBezTo>
                    <a:pt x="12" y="242"/>
                    <a:pt x="10" y="241"/>
                    <a:pt x="11" y="242"/>
                  </a:cubicBezTo>
                  <a:cubicBezTo>
                    <a:pt x="12" y="242"/>
                    <a:pt x="13" y="244"/>
                    <a:pt x="14" y="243"/>
                  </a:cubicBezTo>
                  <a:cubicBezTo>
                    <a:pt x="14" y="242"/>
                    <a:pt x="15" y="242"/>
                    <a:pt x="15" y="242"/>
                  </a:cubicBezTo>
                  <a:cubicBezTo>
                    <a:pt x="15" y="243"/>
                    <a:pt x="15" y="243"/>
                    <a:pt x="15" y="241"/>
                  </a:cubicBezTo>
                  <a:cubicBezTo>
                    <a:pt x="16" y="240"/>
                    <a:pt x="18" y="243"/>
                    <a:pt x="17" y="242"/>
                  </a:cubicBezTo>
                  <a:cubicBezTo>
                    <a:pt x="16" y="241"/>
                    <a:pt x="17" y="241"/>
                    <a:pt x="18" y="240"/>
                  </a:cubicBezTo>
                  <a:cubicBezTo>
                    <a:pt x="18" y="238"/>
                    <a:pt x="17" y="238"/>
                    <a:pt x="15" y="237"/>
                  </a:cubicBezTo>
                  <a:cubicBezTo>
                    <a:pt x="13" y="236"/>
                    <a:pt x="13" y="237"/>
                    <a:pt x="15" y="238"/>
                  </a:cubicBezTo>
                  <a:cubicBezTo>
                    <a:pt x="17" y="239"/>
                    <a:pt x="18" y="240"/>
                    <a:pt x="16" y="240"/>
                  </a:cubicBezTo>
                  <a:cubicBezTo>
                    <a:pt x="14" y="239"/>
                    <a:pt x="15" y="240"/>
                    <a:pt x="15" y="240"/>
                  </a:cubicBezTo>
                  <a:cubicBezTo>
                    <a:pt x="14" y="240"/>
                    <a:pt x="14" y="241"/>
                    <a:pt x="14" y="242"/>
                  </a:cubicBezTo>
                  <a:cubicBezTo>
                    <a:pt x="13" y="243"/>
                    <a:pt x="11" y="240"/>
                    <a:pt x="12" y="240"/>
                  </a:cubicBezTo>
                  <a:cubicBezTo>
                    <a:pt x="13" y="241"/>
                    <a:pt x="12" y="241"/>
                    <a:pt x="12" y="239"/>
                  </a:cubicBezTo>
                  <a:cubicBezTo>
                    <a:pt x="12" y="238"/>
                    <a:pt x="11" y="240"/>
                    <a:pt x="10" y="239"/>
                  </a:cubicBezTo>
                  <a:cubicBezTo>
                    <a:pt x="10" y="238"/>
                    <a:pt x="11" y="238"/>
                    <a:pt x="10" y="237"/>
                  </a:cubicBezTo>
                  <a:cubicBezTo>
                    <a:pt x="10" y="236"/>
                    <a:pt x="10" y="236"/>
                    <a:pt x="11" y="237"/>
                  </a:cubicBezTo>
                  <a:cubicBezTo>
                    <a:pt x="11" y="238"/>
                    <a:pt x="12" y="238"/>
                    <a:pt x="11" y="236"/>
                  </a:cubicBezTo>
                  <a:cubicBezTo>
                    <a:pt x="11" y="235"/>
                    <a:pt x="11" y="235"/>
                    <a:pt x="10" y="235"/>
                  </a:cubicBezTo>
                  <a:cubicBezTo>
                    <a:pt x="9" y="235"/>
                    <a:pt x="9" y="236"/>
                    <a:pt x="9" y="234"/>
                  </a:cubicBezTo>
                  <a:cubicBezTo>
                    <a:pt x="9" y="233"/>
                    <a:pt x="9" y="234"/>
                    <a:pt x="9" y="233"/>
                  </a:cubicBezTo>
                  <a:cubicBezTo>
                    <a:pt x="8" y="233"/>
                    <a:pt x="9" y="232"/>
                    <a:pt x="10" y="233"/>
                  </a:cubicBezTo>
                  <a:cubicBezTo>
                    <a:pt x="10" y="233"/>
                    <a:pt x="11" y="232"/>
                    <a:pt x="11" y="231"/>
                  </a:cubicBezTo>
                  <a:cubicBezTo>
                    <a:pt x="12" y="229"/>
                    <a:pt x="11" y="229"/>
                    <a:pt x="11" y="230"/>
                  </a:cubicBezTo>
                  <a:cubicBezTo>
                    <a:pt x="10" y="232"/>
                    <a:pt x="10" y="232"/>
                    <a:pt x="9" y="231"/>
                  </a:cubicBezTo>
                  <a:cubicBezTo>
                    <a:pt x="8" y="230"/>
                    <a:pt x="8" y="230"/>
                    <a:pt x="9" y="230"/>
                  </a:cubicBezTo>
                  <a:cubicBezTo>
                    <a:pt x="10" y="230"/>
                    <a:pt x="10" y="230"/>
                    <a:pt x="9" y="229"/>
                  </a:cubicBezTo>
                  <a:cubicBezTo>
                    <a:pt x="8" y="229"/>
                    <a:pt x="9" y="229"/>
                    <a:pt x="8" y="229"/>
                  </a:cubicBezTo>
                  <a:cubicBezTo>
                    <a:pt x="7" y="228"/>
                    <a:pt x="7" y="228"/>
                    <a:pt x="6" y="227"/>
                  </a:cubicBezTo>
                  <a:cubicBezTo>
                    <a:pt x="5" y="227"/>
                    <a:pt x="7" y="226"/>
                    <a:pt x="8" y="227"/>
                  </a:cubicBezTo>
                  <a:cubicBezTo>
                    <a:pt x="9" y="228"/>
                    <a:pt x="10" y="228"/>
                    <a:pt x="9" y="227"/>
                  </a:cubicBezTo>
                  <a:cubicBezTo>
                    <a:pt x="8" y="226"/>
                    <a:pt x="7" y="225"/>
                    <a:pt x="9" y="226"/>
                  </a:cubicBezTo>
                  <a:cubicBezTo>
                    <a:pt x="11" y="226"/>
                    <a:pt x="10" y="226"/>
                    <a:pt x="8" y="225"/>
                  </a:cubicBezTo>
                  <a:cubicBezTo>
                    <a:pt x="7" y="224"/>
                    <a:pt x="9" y="224"/>
                    <a:pt x="8" y="223"/>
                  </a:cubicBezTo>
                  <a:cubicBezTo>
                    <a:pt x="8" y="223"/>
                    <a:pt x="9" y="222"/>
                    <a:pt x="10" y="223"/>
                  </a:cubicBezTo>
                  <a:cubicBezTo>
                    <a:pt x="11" y="224"/>
                    <a:pt x="10" y="222"/>
                    <a:pt x="9" y="221"/>
                  </a:cubicBezTo>
                  <a:cubicBezTo>
                    <a:pt x="9" y="220"/>
                    <a:pt x="10" y="219"/>
                    <a:pt x="9" y="219"/>
                  </a:cubicBezTo>
                  <a:cubicBezTo>
                    <a:pt x="8" y="220"/>
                    <a:pt x="9" y="222"/>
                    <a:pt x="8" y="222"/>
                  </a:cubicBezTo>
                  <a:cubicBezTo>
                    <a:pt x="7" y="222"/>
                    <a:pt x="8" y="220"/>
                    <a:pt x="7" y="218"/>
                  </a:cubicBezTo>
                  <a:cubicBezTo>
                    <a:pt x="7" y="216"/>
                    <a:pt x="8" y="216"/>
                    <a:pt x="8" y="215"/>
                  </a:cubicBezTo>
                  <a:cubicBezTo>
                    <a:pt x="8" y="213"/>
                    <a:pt x="10" y="215"/>
                    <a:pt x="10" y="215"/>
                  </a:cubicBezTo>
                  <a:cubicBezTo>
                    <a:pt x="9" y="214"/>
                    <a:pt x="10" y="214"/>
                    <a:pt x="9" y="214"/>
                  </a:cubicBezTo>
                  <a:cubicBezTo>
                    <a:pt x="9" y="213"/>
                    <a:pt x="8" y="213"/>
                    <a:pt x="7" y="212"/>
                  </a:cubicBezTo>
                  <a:cubicBezTo>
                    <a:pt x="7" y="211"/>
                    <a:pt x="7" y="212"/>
                    <a:pt x="6" y="211"/>
                  </a:cubicBezTo>
                  <a:cubicBezTo>
                    <a:pt x="6" y="210"/>
                    <a:pt x="7" y="211"/>
                    <a:pt x="9" y="211"/>
                  </a:cubicBezTo>
                  <a:cubicBezTo>
                    <a:pt x="10" y="211"/>
                    <a:pt x="11" y="211"/>
                    <a:pt x="12" y="212"/>
                  </a:cubicBezTo>
                  <a:cubicBezTo>
                    <a:pt x="14" y="213"/>
                    <a:pt x="11" y="210"/>
                    <a:pt x="12" y="210"/>
                  </a:cubicBezTo>
                  <a:cubicBezTo>
                    <a:pt x="13" y="210"/>
                    <a:pt x="11" y="208"/>
                    <a:pt x="11" y="209"/>
                  </a:cubicBezTo>
                  <a:cubicBezTo>
                    <a:pt x="11" y="210"/>
                    <a:pt x="10" y="208"/>
                    <a:pt x="8" y="209"/>
                  </a:cubicBezTo>
                  <a:cubicBezTo>
                    <a:pt x="6" y="209"/>
                    <a:pt x="6" y="209"/>
                    <a:pt x="6" y="208"/>
                  </a:cubicBezTo>
                  <a:cubicBezTo>
                    <a:pt x="7" y="207"/>
                    <a:pt x="7" y="208"/>
                    <a:pt x="8" y="208"/>
                  </a:cubicBezTo>
                  <a:cubicBezTo>
                    <a:pt x="9" y="208"/>
                    <a:pt x="6" y="207"/>
                    <a:pt x="7" y="206"/>
                  </a:cubicBezTo>
                  <a:cubicBezTo>
                    <a:pt x="8" y="204"/>
                    <a:pt x="10" y="205"/>
                    <a:pt x="10" y="204"/>
                  </a:cubicBezTo>
                  <a:cubicBezTo>
                    <a:pt x="10" y="202"/>
                    <a:pt x="9" y="203"/>
                    <a:pt x="9" y="202"/>
                  </a:cubicBezTo>
                  <a:cubicBezTo>
                    <a:pt x="8" y="201"/>
                    <a:pt x="7" y="201"/>
                    <a:pt x="7" y="202"/>
                  </a:cubicBezTo>
                  <a:cubicBezTo>
                    <a:pt x="7" y="203"/>
                    <a:pt x="5" y="202"/>
                    <a:pt x="4" y="201"/>
                  </a:cubicBezTo>
                  <a:cubicBezTo>
                    <a:pt x="4" y="199"/>
                    <a:pt x="2" y="200"/>
                    <a:pt x="2" y="201"/>
                  </a:cubicBezTo>
                  <a:cubicBezTo>
                    <a:pt x="2" y="203"/>
                    <a:pt x="2" y="203"/>
                    <a:pt x="1" y="202"/>
                  </a:cubicBezTo>
                  <a:cubicBezTo>
                    <a:pt x="0" y="200"/>
                    <a:pt x="2" y="199"/>
                    <a:pt x="4" y="197"/>
                  </a:cubicBezTo>
                  <a:cubicBezTo>
                    <a:pt x="7" y="196"/>
                    <a:pt x="5" y="194"/>
                    <a:pt x="7" y="195"/>
                  </a:cubicBezTo>
                  <a:cubicBezTo>
                    <a:pt x="8" y="195"/>
                    <a:pt x="6" y="194"/>
                    <a:pt x="8" y="194"/>
                  </a:cubicBezTo>
                  <a:cubicBezTo>
                    <a:pt x="10" y="194"/>
                    <a:pt x="8" y="196"/>
                    <a:pt x="10" y="197"/>
                  </a:cubicBezTo>
                  <a:cubicBezTo>
                    <a:pt x="12" y="198"/>
                    <a:pt x="9" y="201"/>
                    <a:pt x="11" y="200"/>
                  </a:cubicBezTo>
                  <a:cubicBezTo>
                    <a:pt x="12" y="199"/>
                    <a:pt x="11" y="199"/>
                    <a:pt x="12" y="196"/>
                  </a:cubicBezTo>
                  <a:cubicBezTo>
                    <a:pt x="12" y="193"/>
                    <a:pt x="12" y="194"/>
                    <a:pt x="12" y="192"/>
                  </a:cubicBezTo>
                  <a:cubicBezTo>
                    <a:pt x="12" y="191"/>
                    <a:pt x="14" y="191"/>
                    <a:pt x="13" y="190"/>
                  </a:cubicBezTo>
                  <a:cubicBezTo>
                    <a:pt x="13" y="189"/>
                    <a:pt x="12" y="189"/>
                    <a:pt x="14" y="188"/>
                  </a:cubicBezTo>
                  <a:cubicBezTo>
                    <a:pt x="15" y="188"/>
                    <a:pt x="16" y="187"/>
                    <a:pt x="16" y="186"/>
                  </a:cubicBezTo>
                  <a:cubicBezTo>
                    <a:pt x="17" y="185"/>
                    <a:pt x="17" y="183"/>
                    <a:pt x="15" y="183"/>
                  </a:cubicBezTo>
                  <a:cubicBezTo>
                    <a:pt x="14" y="183"/>
                    <a:pt x="13" y="182"/>
                    <a:pt x="14" y="182"/>
                  </a:cubicBezTo>
                  <a:cubicBezTo>
                    <a:pt x="15" y="181"/>
                    <a:pt x="15" y="179"/>
                    <a:pt x="14" y="177"/>
                  </a:cubicBezTo>
                  <a:cubicBezTo>
                    <a:pt x="14" y="175"/>
                    <a:pt x="17" y="175"/>
                    <a:pt x="16" y="172"/>
                  </a:cubicBezTo>
                  <a:cubicBezTo>
                    <a:pt x="15" y="170"/>
                    <a:pt x="16" y="171"/>
                    <a:pt x="16" y="169"/>
                  </a:cubicBezTo>
                  <a:cubicBezTo>
                    <a:pt x="16" y="168"/>
                    <a:pt x="16" y="168"/>
                    <a:pt x="17" y="169"/>
                  </a:cubicBezTo>
                  <a:cubicBezTo>
                    <a:pt x="18" y="170"/>
                    <a:pt x="19" y="167"/>
                    <a:pt x="16" y="167"/>
                  </a:cubicBezTo>
                  <a:cubicBezTo>
                    <a:pt x="14" y="166"/>
                    <a:pt x="18" y="165"/>
                    <a:pt x="17" y="164"/>
                  </a:cubicBezTo>
                  <a:cubicBezTo>
                    <a:pt x="15" y="164"/>
                    <a:pt x="15" y="161"/>
                    <a:pt x="14" y="164"/>
                  </a:cubicBezTo>
                  <a:cubicBezTo>
                    <a:pt x="14" y="165"/>
                    <a:pt x="12" y="166"/>
                    <a:pt x="10" y="162"/>
                  </a:cubicBezTo>
                  <a:cubicBezTo>
                    <a:pt x="9" y="159"/>
                    <a:pt x="10" y="159"/>
                    <a:pt x="11" y="153"/>
                  </a:cubicBezTo>
                  <a:cubicBezTo>
                    <a:pt x="11" y="149"/>
                    <a:pt x="12" y="154"/>
                    <a:pt x="13" y="148"/>
                  </a:cubicBezTo>
                  <a:cubicBezTo>
                    <a:pt x="14" y="143"/>
                    <a:pt x="12" y="144"/>
                    <a:pt x="12" y="140"/>
                  </a:cubicBezTo>
                  <a:cubicBezTo>
                    <a:pt x="13" y="135"/>
                    <a:pt x="11" y="138"/>
                    <a:pt x="11" y="133"/>
                  </a:cubicBezTo>
                  <a:cubicBezTo>
                    <a:pt x="12" y="130"/>
                    <a:pt x="14" y="135"/>
                    <a:pt x="14" y="130"/>
                  </a:cubicBezTo>
                  <a:cubicBezTo>
                    <a:pt x="14" y="126"/>
                    <a:pt x="15" y="132"/>
                    <a:pt x="15" y="126"/>
                  </a:cubicBezTo>
                  <a:cubicBezTo>
                    <a:pt x="16" y="122"/>
                    <a:pt x="17" y="125"/>
                    <a:pt x="17" y="122"/>
                  </a:cubicBezTo>
                  <a:cubicBezTo>
                    <a:pt x="17" y="120"/>
                    <a:pt x="20" y="118"/>
                    <a:pt x="20" y="112"/>
                  </a:cubicBezTo>
                  <a:cubicBezTo>
                    <a:pt x="20" y="107"/>
                    <a:pt x="23" y="110"/>
                    <a:pt x="22" y="106"/>
                  </a:cubicBezTo>
                  <a:cubicBezTo>
                    <a:pt x="21" y="103"/>
                    <a:pt x="24" y="101"/>
                    <a:pt x="23" y="99"/>
                  </a:cubicBezTo>
                  <a:cubicBezTo>
                    <a:pt x="22" y="97"/>
                    <a:pt x="23" y="96"/>
                    <a:pt x="22" y="91"/>
                  </a:cubicBezTo>
                  <a:cubicBezTo>
                    <a:pt x="21" y="86"/>
                    <a:pt x="22" y="85"/>
                    <a:pt x="23" y="84"/>
                  </a:cubicBezTo>
                  <a:cubicBezTo>
                    <a:pt x="24" y="83"/>
                    <a:pt x="24" y="80"/>
                    <a:pt x="23" y="77"/>
                  </a:cubicBezTo>
                  <a:cubicBezTo>
                    <a:pt x="21" y="74"/>
                    <a:pt x="24" y="75"/>
                    <a:pt x="25" y="71"/>
                  </a:cubicBezTo>
                  <a:cubicBezTo>
                    <a:pt x="25" y="66"/>
                    <a:pt x="26" y="68"/>
                    <a:pt x="26" y="65"/>
                  </a:cubicBezTo>
                  <a:cubicBezTo>
                    <a:pt x="25" y="63"/>
                    <a:pt x="28" y="58"/>
                    <a:pt x="27" y="56"/>
                  </a:cubicBezTo>
                  <a:cubicBezTo>
                    <a:pt x="26" y="54"/>
                    <a:pt x="29" y="53"/>
                    <a:pt x="28" y="49"/>
                  </a:cubicBezTo>
                  <a:cubicBezTo>
                    <a:pt x="26" y="44"/>
                    <a:pt x="29" y="40"/>
                    <a:pt x="28" y="40"/>
                  </a:cubicBezTo>
                  <a:cubicBezTo>
                    <a:pt x="26" y="39"/>
                    <a:pt x="28" y="37"/>
                    <a:pt x="28" y="37"/>
                  </a:cubicBezTo>
                  <a:cubicBezTo>
                    <a:pt x="29" y="37"/>
                    <a:pt x="29" y="36"/>
                    <a:pt x="30" y="30"/>
                  </a:cubicBezTo>
                  <a:cubicBezTo>
                    <a:pt x="31" y="24"/>
                    <a:pt x="29" y="23"/>
                    <a:pt x="30" y="19"/>
                  </a:cubicBezTo>
                  <a:cubicBezTo>
                    <a:pt x="30" y="15"/>
                    <a:pt x="29" y="15"/>
                    <a:pt x="29" y="12"/>
                  </a:cubicBezTo>
                  <a:cubicBezTo>
                    <a:pt x="29" y="10"/>
                    <a:pt x="28" y="13"/>
                    <a:pt x="28" y="6"/>
                  </a:cubicBezTo>
                  <a:cubicBezTo>
                    <a:pt x="34" y="4"/>
                    <a:pt x="30" y="2"/>
                    <a:pt x="31" y="2"/>
                  </a:cubicBezTo>
                  <a:cubicBezTo>
                    <a:pt x="33" y="2"/>
                    <a:pt x="33" y="0"/>
                    <a:pt x="33" y="0"/>
                  </a:cubicBezTo>
                  <a:close/>
                  <a:moveTo>
                    <a:pt x="38" y="246"/>
                  </a:moveTo>
                  <a:cubicBezTo>
                    <a:pt x="38" y="264"/>
                    <a:pt x="38" y="264"/>
                    <a:pt x="38" y="264"/>
                  </a:cubicBezTo>
                  <a:moveTo>
                    <a:pt x="38" y="264"/>
                  </a:moveTo>
                  <a:cubicBezTo>
                    <a:pt x="38" y="246"/>
                    <a:pt x="38" y="246"/>
                    <a:pt x="38" y="246"/>
                  </a:cubicBezTo>
                  <a:cubicBezTo>
                    <a:pt x="37" y="245"/>
                    <a:pt x="36" y="247"/>
                    <a:pt x="35" y="247"/>
                  </a:cubicBezTo>
                  <a:cubicBezTo>
                    <a:pt x="34" y="247"/>
                    <a:pt x="34" y="245"/>
                    <a:pt x="33" y="245"/>
                  </a:cubicBezTo>
                  <a:cubicBezTo>
                    <a:pt x="32" y="245"/>
                    <a:pt x="32" y="247"/>
                    <a:pt x="31" y="248"/>
                  </a:cubicBezTo>
                  <a:cubicBezTo>
                    <a:pt x="30" y="248"/>
                    <a:pt x="29" y="247"/>
                    <a:pt x="29" y="247"/>
                  </a:cubicBezTo>
                  <a:cubicBezTo>
                    <a:pt x="28" y="247"/>
                    <a:pt x="29" y="247"/>
                    <a:pt x="29" y="248"/>
                  </a:cubicBezTo>
                  <a:cubicBezTo>
                    <a:pt x="29" y="249"/>
                    <a:pt x="30" y="248"/>
                    <a:pt x="30" y="249"/>
                  </a:cubicBezTo>
                  <a:cubicBezTo>
                    <a:pt x="29" y="250"/>
                    <a:pt x="29" y="250"/>
                    <a:pt x="29" y="249"/>
                  </a:cubicBezTo>
                  <a:cubicBezTo>
                    <a:pt x="28" y="248"/>
                    <a:pt x="28" y="250"/>
                    <a:pt x="29" y="252"/>
                  </a:cubicBezTo>
                  <a:cubicBezTo>
                    <a:pt x="29" y="254"/>
                    <a:pt x="33" y="251"/>
                    <a:pt x="34" y="252"/>
                  </a:cubicBezTo>
                  <a:cubicBezTo>
                    <a:pt x="35" y="254"/>
                    <a:pt x="29" y="254"/>
                    <a:pt x="30" y="256"/>
                  </a:cubicBezTo>
                  <a:cubicBezTo>
                    <a:pt x="30" y="259"/>
                    <a:pt x="36" y="260"/>
                    <a:pt x="36" y="261"/>
                  </a:cubicBezTo>
                  <a:cubicBezTo>
                    <a:pt x="32" y="260"/>
                    <a:pt x="33" y="259"/>
                    <a:pt x="33" y="260"/>
                  </a:cubicBezTo>
                  <a:cubicBezTo>
                    <a:pt x="32" y="261"/>
                    <a:pt x="31" y="259"/>
                    <a:pt x="30" y="259"/>
                  </a:cubicBezTo>
                  <a:cubicBezTo>
                    <a:pt x="29" y="260"/>
                    <a:pt x="31" y="261"/>
                    <a:pt x="29" y="260"/>
                  </a:cubicBezTo>
                  <a:cubicBezTo>
                    <a:pt x="27" y="258"/>
                    <a:pt x="25" y="257"/>
                    <a:pt x="26" y="258"/>
                  </a:cubicBezTo>
                  <a:cubicBezTo>
                    <a:pt x="26" y="260"/>
                    <a:pt x="29" y="259"/>
                    <a:pt x="27" y="260"/>
                  </a:cubicBezTo>
                  <a:cubicBezTo>
                    <a:pt x="25" y="260"/>
                    <a:pt x="26" y="261"/>
                    <a:pt x="25" y="261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3" y="261"/>
                    <a:pt x="22" y="260"/>
                    <a:pt x="21" y="260"/>
                  </a:cubicBezTo>
                  <a:cubicBezTo>
                    <a:pt x="20" y="260"/>
                    <a:pt x="22" y="261"/>
                    <a:pt x="22" y="261"/>
                  </a:cubicBezTo>
                  <a:cubicBezTo>
                    <a:pt x="21" y="262"/>
                    <a:pt x="20" y="260"/>
                    <a:pt x="20" y="261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63"/>
                    <a:pt x="22" y="262"/>
                    <a:pt x="23" y="262"/>
                  </a:cubicBezTo>
                  <a:cubicBezTo>
                    <a:pt x="23" y="263"/>
                    <a:pt x="23" y="261"/>
                    <a:pt x="24" y="261"/>
                  </a:cubicBezTo>
                  <a:cubicBezTo>
                    <a:pt x="24" y="261"/>
                    <a:pt x="23" y="262"/>
                    <a:pt x="24" y="262"/>
                  </a:cubicBezTo>
                  <a:cubicBezTo>
                    <a:pt x="24" y="263"/>
                    <a:pt x="26" y="261"/>
                    <a:pt x="25" y="262"/>
                  </a:cubicBezTo>
                  <a:cubicBezTo>
                    <a:pt x="25" y="264"/>
                    <a:pt x="25" y="263"/>
                    <a:pt x="26" y="263"/>
                  </a:cubicBezTo>
                  <a:cubicBezTo>
                    <a:pt x="26" y="263"/>
                    <a:pt x="26" y="264"/>
                    <a:pt x="27" y="263"/>
                  </a:cubicBezTo>
                  <a:cubicBezTo>
                    <a:pt x="28" y="263"/>
                    <a:pt x="29" y="264"/>
                    <a:pt x="29" y="264"/>
                  </a:cubicBezTo>
                  <a:cubicBezTo>
                    <a:pt x="30" y="263"/>
                    <a:pt x="30" y="264"/>
                    <a:pt x="31" y="264"/>
                  </a:cubicBezTo>
                  <a:cubicBezTo>
                    <a:pt x="31" y="263"/>
                    <a:pt x="32" y="264"/>
                    <a:pt x="32" y="263"/>
                  </a:cubicBezTo>
                  <a:cubicBezTo>
                    <a:pt x="32" y="262"/>
                    <a:pt x="32" y="264"/>
                    <a:pt x="33" y="264"/>
                  </a:cubicBezTo>
                  <a:cubicBezTo>
                    <a:pt x="36" y="264"/>
                    <a:pt x="37" y="265"/>
                    <a:pt x="37" y="264"/>
                  </a:cubicBezTo>
                  <a:cubicBezTo>
                    <a:pt x="37" y="263"/>
                    <a:pt x="37" y="264"/>
                    <a:pt x="38" y="264"/>
                  </a:cubicBezTo>
                  <a:close/>
                  <a:moveTo>
                    <a:pt x="13" y="187"/>
                  </a:moveTo>
                  <a:cubicBezTo>
                    <a:pt x="13" y="187"/>
                    <a:pt x="12" y="187"/>
                    <a:pt x="13" y="188"/>
                  </a:cubicBezTo>
                  <a:cubicBezTo>
                    <a:pt x="14" y="188"/>
                    <a:pt x="15" y="187"/>
                    <a:pt x="15" y="187"/>
                  </a:cubicBezTo>
                  <a:cubicBezTo>
                    <a:pt x="16" y="186"/>
                    <a:pt x="15" y="186"/>
                    <a:pt x="15" y="186"/>
                  </a:cubicBezTo>
                  <a:cubicBezTo>
                    <a:pt x="16" y="186"/>
                    <a:pt x="17" y="185"/>
                    <a:pt x="15" y="184"/>
                  </a:cubicBezTo>
                  <a:cubicBezTo>
                    <a:pt x="14" y="183"/>
                    <a:pt x="15" y="184"/>
                    <a:pt x="14" y="184"/>
                  </a:cubicBezTo>
                  <a:cubicBezTo>
                    <a:pt x="14" y="184"/>
                    <a:pt x="13" y="184"/>
                    <a:pt x="13" y="185"/>
                  </a:cubicBezTo>
                  <a:cubicBezTo>
                    <a:pt x="14" y="186"/>
                    <a:pt x="13" y="185"/>
                    <a:pt x="12" y="186"/>
                  </a:cubicBezTo>
                  <a:cubicBezTo>
                    <a:pt x="12" y="186"/>
                    <a:pt x="12" y="186"/>
                    <a:pt x="13" y="187"/>
                  </a:cubicBezTo>
                  <a:close/>
                  <a:moveTo>
                    <a:pt x="28" y="258"/>
                  </a:moveTo>
                  <a:cubicBezTo>
                    <a:pt x="27" y="257"/>
                    <a:pt x="27" y="257"/>
                    <a:pt x="28" y="257"/>
                  </a:cubicBezTo>
                  <a:cubicBezTo>
                    <a:pt x="29" y="258"/>
                    <a:pt x="29" y="258"/>
                    <a:pt x="28" y="257"/>
                  </a:cubicBezTo>
                  <a:cubicBezTo>
                    <a:pt x="28" y="256"/>
                    <a:pt x="28" y="255"/>
                    <a:pt x="28" y="254"/>
                  </a:cubicBezTo>
                  <a:cubicBezTo>
                    <a:pt x="28" y="253"/>
                    <a:pt x="27" y="254"/>
                    <a:pt x="27" y="255"/>
                  </a:cubicBezTo>
                  <a:cubicBezTo>
                    <a:pt x="27" y="256"/>
                    <a:pt x="26" y="255"/>
                    <a:pt x="26" y="256"/>
                  </a:cubicBezTo>
                  <a:cubicBezTo>
                    <a:pt x="26" y="257"/>
                    <a:pt x="27" y="258"/>
                    <a:pt x="29" y="259"/>
                  </a:cubicBezTo>
                  <a:cubicBezTo>
                    <a:pt x="30" y="260"/>
                    <a:pt x="29" y="259"/>
                    <a:pt x="28" y="258"/>
                  </a:cubicBezTo>
                  <a:close/>
                  <a:moveTo>
                    <a:pt x="25" y="258"/>
                  </a:moveTo>
                  <a:cubicBezTo>
                    <a:pt x="25" y="257"/>
                    <a:pt x="24" y="258"/>
                    <a:pt x="24" y="257"/>
                  </a:cubicBezTo>
                  <a:cubicBezTo>
                    <a:pt x="23" y="256"/>
                    <a:pt x="22" y="256"/>
                    <a:pt x="22" y="257"/>
                  </a:cubicBezTo>
                  <a:cubicBezTo>
                    <a:pt x="22" y="258"/>
                    <a:pt x="21" y="259"/>
                    <a:pt x="22" y="259"/>
                  </a:cubicBezTo>
                  <a:cubicBezTo>
                    <a:pt x="23" y="259"/>
                    <a:pt x="22" y="258"/>
                    <a:pt x="23" y="259"/>
                  </a:cubicBezTo>
                  <a:cubicBezTo>
                    <a:pt x="24" y="259"/>
                    <a:pt x="23" y="259"/>
                    <a:pt x="24" y="260"/>
                  </a:cubicBezTo>
                  <a:cubicBezTo>
                    <a:pt x="25" y="260"/>
                    <a:pt x="25" y="259"/>
                    <a:pt x="25" y="258"/>
                  </a:cubicBezTo>
                  <a:close/>
                  <a:moveTo>
                    <a:pt x="8" y="170"/>
                  </a:moveTo>
                  <a:cubicBezTo>
                    <a:pt x="8" y="171"/>
                    <a:pt x="9" y="171"/>
                    <a:pt x="8" y="174"/>
                  </a:cubicBezTo>
                  <a:cubicBezTo>
                    <a:pt x="7" y="177"/>
                    <a:pt x="8" y="176"/>
                    <a:pt x="10" y="177"/>
                  </a:cubicBezTo>
                  <a:cubicBezTo>
                    <a:pt x="13" y="177"/>
                    <a:pt x="10" y="175"/>
                    <a:pt x="11" y="175"/>
                  </a:cubicBezTo>
                  <a:cubicBezTo>
                    <a:pt x="13" y="175"/>
                    <a:pt x="11" y="173"/>
                    <a:pt x="12" y="173"/>
                  </a:cubicBezTo>
                  <a:cubicBezTo>
                    <a:pt x="13" y="173"/>
                    <a:pt x="13" y="173"/>
                    <a:pt x="11" y="171"/>
                  </a:cubicBezTo>
                  <a:cubicBezTo>
                    <a:pt x="10" y="170"/>
                    <a:pt x="12" y="171"/>
                    <a:pt x="11" y="170"/>
                  </a:cubicBezTo>
                  <a:cubicBezTo>
                    <a:pt x="11" y="169"/>
                    <a:pt x="11" y="169"/>
                    <a:pt x="12" y="169"/>
                  </a:cubicBezTo>
                  <a:cubicBezTo>
                    <a:pt x="14" y="169"/>
                    <a:pt x="13" y="168"/>
                    <a:pt x="12" y="167"/>
                  </a:cubicBezTo>
                  <a:cubicBezTo>
                    <a:pt x="12" y="166"/>
                    <a:pt x="12" y="165"/>
                    <a:pt x="11" y="166"/>
                  </a:cubicBezTo>
                  <a:cubicBezTo>
                    <a:pt x="9" y="166"/>
                    <a:pt x="11" y="165"/>
                    <a:pt x="10" y="165"/>
                  </a:cubicBezTo>
                  <a:cubicBezTo>
                    <a:pt x="9" y="165"/>
                    <a:pt x="9" y="165"/>
                    <a:pt x="9" y="166"/>
                  </a:cubicBezTo>
                  <a:cubicBezTo>
                    <a:pt x="10" y="168"/>
                    <a:pt x="9" y="168"/>
                    <a:pt x="8" y="170"/>
                  </a:cubicBezTo>
                  <a:close/>
                  <a:moveTo>
                    <a:pt x="13" y="181"/>
                  </a:moveTo>
                  <a:cubicBezTo>
                    <a:pt x="14" y="181"/>
                    <a:pt x="14" y="180"/>
                    <a:pt x="14" y="180"/>
                  </a:cubicBezTo>
                  <a:cubicBezTo>
                    <a:pt x="13" y="180"/>
                    <a:pt x="13" y="181"/>
                    <a:pt x="13" y="181"/>
                  </a:cubicBezTo>
                  <a:close/>
                  <a:moveTo>
                    <a:pt x="10" y="180"/>
                  </a:moveTo>
                  <a:cubicBezTo>
                    <a:pt x="10" y="180"/>
                    <a:pt x="11" y="180"/>
                    <a:pt x="11" y="180"/>
                  </a:cubicBezTo>
                  <a:cubicBezTo>
                    <a:pt x="10" y="179"/>
                    <a:pt x="10" y="180"/>
                    <a:pt x="9" y="180"/>
                  </a:cubicBezTo>
                  <a:cubicBezTo>
                    <a:pt x="9" y="179"/>
                    <a:pt x="8" y="180"/>
                    <a:pt x="9" y="180"/>
                  </a:cubicBezTo>
                  <a:cubicBezTo>
                    <a:pt x="10" y="181"/>
                    <a:pt x="10" y="181"/>
                    <a:pt x="10" y="180"/>
                  </a:cubicBezTo>
                  <a:close/>
                  <a:moveTo>
                    <a:pt x="10" y="190"/>
                  </a:moveTo>
                  <a:cubicBezTo>
                    <a:pt x="10" y="190"/>
                    <a:pt x="10" y="190"/>
                    <a:pt x="11" y="190"/>
                  </a:cubicBezTo>
                  <a:cubicBezTo>
                    <a:pt x="11" y="191"/>
                    <a:pt x="11" y="190"/>
                    <a:pt x="11" y="189"/>
                  </a:cubicBezTo>
                  <a:cubicBezTo>
                    <a:pt x="10" y="188"/>
                    <a:pt x="10" y="189"/>
                    <a:pt x="9" y="189"/>
                  </a:cubicBezTo>
                  <a:cubicBezTo>
                    <a:pt x="8" y="188"/>
                    <a:pt x="8" y="189"/>
                    <a:pt x="9" y="190"/>
                  </a:cubicBezTo>
                  <a:cubicBezTo>
                    <a:pt x="9" y="190"/>
                    <a:pt x="9" y="190"/>
                    <a:pt x="10" y="190"/>
                  </a:cubicBezTo>
                  <a:close/>
                  <a:moveTo>
                    <a:pt x="10" y="188"/>
                  </a:moveTo>
                  <a:cubicBezTo>
                    <a:pt x="10" y="188"/>
                    <a:pt x="10" y="188"/>
                    <a:pt x="9" y="187"/>
                  </a:cubicBezTo>
                  <a:cubicBezTo>
                    <a:pt x="8" y="187"/>
                    <a:pt x="8" y="188"/>
                    <a:pt x="8" y="188"/>
                  </a:cubicBezTo>
                  <a:cubicBezTo>
                    <a:pt x="7" y="189"/>
                    <a:pt x="8" y="188"/>
                    <a:pt x="10" y="188"/>
                  </a:cubicBezTo>
                  <a:close/>
                  <a:moveTo>
                    <a:pt x="9" y="186"/>
                  </a:moveTo>
                  <a:cubicBezTo>
                    <a:pt x="10" y="186"/>
                    <a:pt x="10" y="186"/>
                    <a:pt x="10" y="186"/>
                  </a:cubicBezTo>
                  <a:cubicBezTo>
                    <a:pt x="10" y="185"/>
                    <a:pt x="9" y="185"/>
                    <a:pt x="8" y="186"/>
                  </a:cubicBezTo>
                  <a:cubicBezTo>
                    <a:pt x="7" y="186"/>
                    <a:pt x="8" y="186"/>
                    <a:pt x="8" y="187"/>
                  </a:cubicBezTo>
                  <a:cubicBezTo>
                    <a:pt x="8" y="187"/>
                    <a:pt x="9" y="187"/>
                    <a:pt x="9" y="186"/>
                  </a:cubicBezTo>
                  <a:close/>
                  <a:moveTo>
                    <a:pt x="11" y="186"/>
                  </a:moveTo>
                  <a:cubicBezTo>
                    <a:pt x="12" y="186"/>
                    <a:pt x="12" y="185"/>
                    <a:pt x="11" y="185"/>
                  </a:cubicBezTo>
                  <a:cubicBezTo>
                    <a:pt x="10" y="185"/>
                    <a:pt x="11" y="185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lose/>
                  <a:moveTo>
                    <a:pt x="12" y="193"/>
                  </a:moveTo>
                  <a:cubicBezTo>
                    <a:pt x="12" y="192"/>
                    <a:pt x="12" y="192"/>
                    <a:pt x="11" y="192"/>
                  </a:cubicBezTo>
                  <a:cubicBezTo>
                    <a:pt x="11" y="192"/>
                    <a:pt x="10" y="193"/>
                    <a:pt x="11" y="194"/>
                  </a:cubicBezTo>
                  <a:cubicBezTo>
                    <a:pt x="11" y="194"/>
                    <a:pt x="12" y="194"/>
                    <a:pt x="12" y="193"/>
                  </a:cubicBezTo>
                  <a:close/>
                  <a:moveTo>
                    <a:pt x="8" y="193"/>
                  </a:moveTo>
                  <a:cubicBezTo>
                    <a:pt x="9" y="193"/>
                    <a:pt x="8" y="192"/>
                    <a:pt x="8" y="192"/>
                  </a:cubicBezTo>
                  <a:cubicBezTo>
                    <a:pt x="7" y="191"/>
                    <a:pt x="7" y="192"/>
                    <a:pt x="7" y="193"/>
                  </a:cubicBezTo>
                  <a:cubicBezTo>
                    <a:pt x="8" y="193"/>
                    <a:pt x="7" y="194"/>
                    <a:pt x="8" y="194"/>
                  </a:cubicBezTo>
                  <a:cubicBezTo>
                    <a:pt x="8" y="194"/>
                    <a:pt x="8" y="193"/>
                    <a:pt x="8" y="193"/>
                  </a:cubicBezTo>
                  <a:close/>
                  <a:moveTo>
                    <a:pt x="10" y="193"/>
                  </a:moveTo>
                  <a:cubicBezTo>
                    <a:pt x="10" y="192"/>
                    <a:pt x="9" y="193"/>
                    <a:pt x="9" y="193"/>
                  </a:cubicBezTo>
                  <a:cubicBezTo>
                    <a:pt x="10" y="194"/>
                    <a:pt x="10" y="193"/>
                    <a:pt x="10" y="193"/>
                  </a:cubicBezTo>
                  <a:close/>
                  <a:moveTo>
                    <a:pt x="11" y="195"/>
                  </a:moveTo>
                  <a:cubicBezTo>
                    <a:pt x="11" y="195"/>
                    <a:pt x="11" y="195"/>
                    <a:pt x="11" y="194"/>
                  </a:cubicBezTo>
                  <a:cubicBezTo>
                    <a:pt x="11" y="194"/>
                    <a:pt x="10" y="194"/>
                    <a:pt x="10" y="195"/>
                  </a:cubicBezTo>
                  <a:cubicBezTo>
                    <a:pt x="10" y="196"/>
                    <a:pt x="10" y="196"/>
                    <a:pt x="11" y="195"/>
                  </a:cubicBezTo>
                  <a:close/>
                  <a:moveTo>
                    <a:pt x="4" y="196"/>
                  </a:move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5" y="197"/>
                    <a:pt x="5" y="196"/>
                  </a:cubicBezTo>
                  <a:cubicBezTo>
                    <a:pt x="6" y="196"/>
                    <a:pt x="6" y="195"/>
                    <a:pt x="5" y="194"/>
                  </a:cubicBezTo>
                  <a:cubicBezTo>
                    <a:pt x="5" y="194"/>
                    <a:pt x="5" y="194"/>
                    <a:pt x="4" y="195"/>
                  </a:cubicBezTo>
                  <a:cubicBezTo>
                    <a:pt x="4" y="195"/>
                    <a:pt x="4" y="195"/>
                    <a:pt x="4" y="196"/>
                  </a:cubicBezTo>
                  <a:close/>
                  <a:moveTo>
                    <a:pt x="8" y="184"/>
                  </a:moveTo>
                  <a:cubicBezTo>
                    <a:pt x="8" y="184"/>
                    <a:pt x="8" y="184"/>
                    <a:pt x="7" y="184"/>
                  </a:cubicBezTo>
                  <a:cubicBezTo>
                    <a:pt x="7" y="184"/>
                    <a:pt x="7" y="185"/>
                    <a:pt x="7" y="185"/>
                  </a:cubicBezTo>
                  <a:cubicBezTo>
                    <a:pt x="8" y="185"/>
                    <a:pt x="8" y="184"/>
                    <a:pt x="8" y="184"/>
                  </a:cubicBezTo>
                  <a:close/>
                  <a:moveTo>
                    <a:pt x="9" y="185"/>
                  </a:moveTo>
                  <a:cubicBezTo>
                    <a:pt x="10" y="185"/>
                    <a:pt x="10" y="185"/>
                    <a:pt x="10" y="185"/>
                  </a:cubicBezTo>
                  <a:cubicBezTo>
                    <a:pt x="10" y="184"/>
                    <a:pt x="9" y="185"/>
                    <a:pt x="8" y="185"/>
                  </a:cubicBezTo>
                  <a:cubicBezTo>
                    <a:pt x="8" y="185"/>
                    <a:pt x="8" y="185"/>
                    <a:pt x="9" y="185"/>
                  </a:cubicBezTo>
                  <a:close/>
                  <a:moveTo>
                    <a:pt x="10" y="182"/>
                  </a:moveTo>
                  <a:cubicBezTo>
                    <a:pt x="9" y="182"/>
                    <a:pt x="9" y="182"/>
                    <a:pt x="9" y="183"/>
                  </a:cubicBezTo>
                  <a:cubicBezTo>
                    <a:pt x="9" y="184"/>
                    <a:pt x="10" y="183"/>
                    <a:pt x="10" y="182"/>
                  </a:cubicBezTo>
                  <a:close/>
                  <a:moveTo>
                    <a:pt x="11" y="181"/>
                  </a:moveTo>
                  <a:cubicBezTo>
                    <a:pt x="11" y="181"/>
                    <a:pt x="11" y="182"/>
                    <a:pt x="12" y="182"/>
                  </a:cubicBezTo>
                  <a:cubicBezTo>
                    <a:pt x="12" y="182"/>
                    <a:pt x="11" y="180"/>
                    <a:pt x="11" y="181"/>
                  </a:cubicBezTo>
                  <a:close/>
                  <a:moveTo>
                    <a:pt x="6" y="178"/>
                  </a:moveTo>
                  <a:cubicBezTo>
                    <a:pt x="6" y="177"/>
                    <a:pt x="5" y="178"/>
                    <a:pt x="5" y="178"/>
                  </a:cubicBezTo>
                  <a:cubicBezTo>
                    <a:pt x="5" y="179"/>
                    <a:pt x="7" y="178"/>
                    <a:pt x="6" y="178"/>
                  </a:cubicBezTo>
                  <a:close/>
                  <a:moveTo>
                    <a:pt x="6" y="193"/>
                  </a:moveTo>
                  <a:cubicBezTo>
                    <a:pt x="6" y="193"/>
                    <a:pt x="6" y="194"/>
                    <a:pt x="6" y="194"/>
                  </a:cubicBezTo>
                  <a:cubicBezTo>
                    <a:pt x="7" y="194"/>
                    <a:pt x="7" y="193"/>
                    <a:pt x="6" y="193"/>
                  </a:cubicBezTo>
                  <a:close/>
                  <a:moveTo>
                    <a:pt x="10" y="192"/>
                  </a:moveTo>
                  <a:cubicBezTo>
                    <a:pt x="10" y="192"/>
                    <a:pt x="9" y="191"/>
                    <a:pt x="9" y="192"/>
                  </a:cubicBezTo>
                  <a:cubicBezTo>
                    <a:pt x="9" y="192"/>
                    <a:pt x="9" y="192"/>
                    <a:pt x="10" y="192"/>
                  </a:cubicBezTo>
                  <a:cubicBezTo>
                    <a:pt x="10" y="192"/>
                    <a:pt x="11" y="192"/>
                    <a:pt x="10" y="192"/>
                  </a:cubicBezTo>
                  <a:close/>
                  <a:moveTo>
                    <a:pt x="10" y="187"/>
                  </a:moveTo>
                  <a:cubicBezTo>
                    <a:pt x="10" y="187"/>
                    <a:pt x="10" y="188"/>
                    <a:pt x="11" y="188"/>
                  </a:cubicBezTo>
                  <a:cubicBezTo>
                    <a:pt x="11" y="188"/>
                    <a:pt x="11" y="187"/>
                    <a:pt x="10" y="187"/>
                  </a:cubicBezTo>
                  <a:close/>
                  <a:moveTo>
                    <a:pt x="33" y="268"/>
                  </a:moveTo>
                  <a:cubicBezTo>
                    <a:pt x="34" y="268"/>
                    <a:pt x="34" y="269"/>
                    <a:pt x="35" y="269"/>
                  </a:cubicBezTo>
                  <a:cubicBezTo>
                    <a:pt x="36" y="269"/>
                    <a:pt x="35" y="269"/>
                    <a:pt x="34" y="268"/>
                  </a:cubicBezTo>
                  <a:cubicBezTo>
                    <a:pt x="33" y="267"/>
                    <a:pt x="34" y="267"/>
                    <a:pt x="35" y="267"/>
                  </a:cubicBezTo>
                  <a:cubicBezTo>
                    <a:pt x="36" y="267"/>
                    <a:pt x="37" y="267"/>
                    <a:pt x="36" y="267"/>
                  </a:cubicBezTo>
                  <a:cubicBezTo>
                    <a:pt x="36" y="268"/>
                    <a:pt x="36" y="268"/>
                    <a:pt x="36" y="269"/>
                  </a:cubicBezTo>
                  <a:cubicBezTo>
                    <a:pt x="37" y="270"/>
                    <a:pt x="37" y="268"/>
                    <a:pt x="38" y="269"/>
                  </a:cubicBezTo>
                  <a:cubicBezTo>
                    <a:pt x="38" y="270"/>
                    <a:pt x="39" y="269"/>
                    <a:pt x="39" y="270"/>
                  </a:cubicBezTo>
                  <a:cubicBezTo>
                    <a:pt x="40" y="271"/>
                    <a:pt x="40" y="270"/>
                    <a:pt x="40" y="271"/>
                  </a:cubicBezTo>
                  <a:cubicBezTo>
                    <a:pt x="41" y="272"/>
                    <a:pt x="41" y="270"/>
                    <a:pt x="41" y="270"/>
                  </a:cubicBezTo>
                  <a:cubicBezTo>
                    <a:pt x="40" y="269"/>
                    <a:pt x="41" y="269"/>
                    <a:pt x="39" y="268"/>
                  </a:cubicBezTo>
                  <a:cubicBezTo>
                    <a:pt x="37" y="267"/>
                    <a:pt x="40" y="268"/>
                    <a:pt x="39" y="267"/>
                  </a:cubicBezTo>
                  <a:cubicBezTo>
                    <a:pt x="39" y="267"/>
                    <a:pt x="39" y="267"/>
                    <a:pt x="38" y="267"/>
                  </a:cubicBezTo>
                  <a:cubicBezTo>
                    <a:pt x="37" y="266"/>
                    <a:pt x="37" y="266"/>
                    <a:pt x="38" y="266"/>
                  </a:cubicBezTo>
                  <a:cubicBezTo>
                    <a:pt x="39" y="266"/>
                    <a:pt x="39" y="265"/>
                    <a:pt x="39" y="265"/>
                  </a:cubicBezTo>
                  <a:cubicBezTo>
                    <a:pt x="38" y="264"/>
                    <a:pt x="36" y="265"/>
                    <a:pt x="35" y="265"/>
                  </a:cubicBezTo>
                  <a:cubicBezTo>
                    <a:pt x="34" y="265"/>
                    <a:pt x="33" y="265"/>
                    <a:pt x="31" y="266"/>
                  </a:cubicBezTo>
                  <a:cubicBezTo>
                    <a:pt x="30" y="266"/>
                    <a:pt x="31" y="266"/>
                    <a:pt x="32" y="267"/>
                  </a:cubicBezTo>
                  <a:cubicBezTo>
                    <a:pt x="33" y="268"/>
                    <a:pt x="30" y="267"/>
                    <a:pt x="33" y="268"/>
                  </a:cubicBezTo>
                  <a:close/>
                  <a:moveTo>
                    <a:pt x="33" y="265"/>
                  </a:moveTo>
                  <a:cubicBezTo>
                    <a:pt x="35" y="264"/>
                    <a:pt x="34" y="265"/>
                    <a:pt x="33" y="264"/>
                  </a:cubicBezTo>
                  <a:cubicBezTo>
                    <a:pt x="31" y="264"/>
                    <a:pt x="31" y="264"/>
                    <a:pt x="30" y="265"/>
                  </a:cubicBezTo>
                  <a:cubicBezTo>
                    <a:pt x="29" y="265"/>
                    <a:pt x="30" y="265"/>
                    <a:pt x="31" y="265"/>
                  </a:cubicBezTo>
                  <a:cubicBezTo>
                    <a:pt x="31" y="265"/>
                    <a:pt x="31" y="265"/>
                    <a:pt x="33" y="265"/>
                  </a:cubicBezTo>
                  <a:close/>
                  <a:moveTo>
                    <a:pt x="28" y="265"/>
                  </a:moveTo>
                  <a:cubicBezTo>
                    <a:pt x="28" y="265"/>
                    <a:pt x="27" y="265"/>
                    <a:pt x="28" y="265"/>
                  </a:cubicBezTo>
                  <a:cubicBezTo>
                    <a:pt x="30" y="265"/>
                    <a:pt x="29" y="264"/>
                    <a:pt x="28" y="264"/>
                  </a:cubicBezTo>
                  <a:cubicBezTo>
                    <a:pt x="27" y="264"/>
                    <a:pt x="27" y="265"/>
                    <a:pt x="26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6"/>
                    <a:pt x="26" y="266"/>
                    <a:pt x="27" y="266"/>
                  </a:cubicBezTo>
                  <a:cubicBezTo>
                    <a:pt x="28" y="266"/>
                    <a:pt x="27" y="267"/>
                    <a:pt x="28" y="267"/>
                  </a:cubicBezTo>
                  <a:cubicBezTo>
                    <a:pt x="29" y="266"/>
                    <a:pt x="29" y="265"/>
                    <a:pt x="28" y="265"/>
                  </a:cubicBezTo>
                  <a:close/>
                  <a:moveTo>
                    <a:pt x="25" y="264"/>
                  </a:moveTo>
                  <a:cubicBezTo>
                    <a:pt x="25" y="264"/>
                    <a:pt x="24" y="263"/>
                    <a:pt x="23" y="264"/>
                  </a:cubicBezTo>
                  <a:cubicBezTo>
                    <a:pt x="23" y="264"/>
                    <a:pt x="23" y="265"/>
                    <a:pt x="24" y="264"/>
                  </a:cubicBezTo>
                  <a:cubicBezTo>
                    <a:pt x="25" y="264"/>
                    <a:pt x="24" y="265"/>
                    <a:pt x="25" y="264"/>
                  </a:cubicBezTo>
                  <a:cubicBezTo>
                    <a:pt x="26" y="264"/>
                    <a:pt x="25" y="264"/>
                    <a:pt x="25" y="264"/>
                  </a:cubicBezTo>
                  <a:close/>
                  <a:moveTo>
                    <a:pt x="43" y="271"/>
                  </a:moveTo>
                  <a:cubicBezTo>
                    <a:pt x="43" y="271"/>
                    <a:pt x="41" y="271"/>
                    <a:pt x="42" y="272"/>
                  </a:cubicBezTo>
                  <a:cubicBezTo>
                    <a:pt x="42" y="272"/>
                    <a:pt x="44" y="272"/>
                    <a:pt x="43" y="271"/>
                  </a:cubicBezTo>
                  <a:close/>
                  <a:moveTo>
                    <a:pt x="44" y="270"/>
                  </a:moveTo>
                  <a:cubicBezTo>
                    <a:pt x="44" y="270"/>
                    <a:pt x="44" y="269"/>
                    <a:pt x="44" y="270"/>
                  </a:cubicBezTo>
                  <a:cubicBezTo>
                    <a:pt x="44" y="271"/>
                    <a:pt x="43" y="270"/>
                    <a:pt x="43" y="270"/>
                  </a:cubicBezTo>
                  <a:cubicBezTo>
                    <a:pt x="43" y="271"/>
                    <a:pt x="43" y="271"/>
                    <a:pt x="44" y="271"/>
                  </a:cubicBezTo>
                  <a:cubicBezTo>
                    <a:pt x="45" y="271"/>
                    <a:pt x="45" y="271"/>
                    <a:pt x="44" y="270"/>
                  </a:cubicBezTo>
                  <a:close/>
                  <a:moveTo>
                    <a:pt x="21" y="259"/>
                  </a:moveTo>
                  <a:cubicBezTo>
                    <a:pt x="21" y="258"/>
                    <a:pt x="22" y="258"/>
                    <a:pt x="22" y="258"/>
                  </a:cubicBezTo>
                  <a:cubicBezTo>
                    <a:pt x="21" y="257"/>
                    <a:pt x="22" y="256"/>
                    <a:pt x="21" y="256"/>
                  </a:cubicBezTo>
                  <a:cubicBezTo>
                    <a:pt x="21" y="256"/>
                    <a:pt x="20" y="256"/>
                    <a:pt x="20" y="256"/>
                  </a:cubicBezTo>
                  <a:cubicBezTo>
                    <a:pt x="20" y="257"/>
                    <a:pt x="19" y="256"/>
                    <a:pt x="19" y="256"/>
                  </a:cubicBezTo>
                  <a:cubicBezTo>
                    <a:pt x="18" y="257"/>
                    <a:pt x="19" y="257"/>
                    <a:pt x="19" y="258"/>
                  </a:cubicBezTo>
                  <a:cubicBezTo>
                    <a:pt x="20" y="258"/>
                    <a:pt x="21" y="258"/>
                    <a:pt x="20" y="259"/>
                  </a:cubicBezTo>
                  <a:cubicBezTo>
                    <a:pt x="20" y="260"/>
                    <a:pt x="21" y="260"/>
                    <a:pt x="21" y="259"/>
                  </a:cubicBezTo>
                  <a:cubicBezTo>
                    <a:pt x="21" y="259"/>
                    <a:pt x="21" y="259"/>
                    <a:pt x="21" y="259"/>
                  </a:cubicBezTo>
                  <a:close/>
                  <a:moveTo>
                    <a:pt x="15" y="240"/>
                  </a:moveTo>
                  <a:cubicBezTo>
                    <a:pt x="15" y="240"/>
                    <a:pt x="14" y="241"/>
                    <a:pt x="14" y="242"/>
                  </a:cubicBezTo>
                  <a:cubicBezTo>
                    <a:pt x="15" y="242"/>
                    <a:pt x="16" y="240"/>
                    <a:pt x="15" y="240"/>
                  </a:cubicBezTo>
                  <a:close/>
                  <a:moveTo>
                    <a:pt x="18" y="257"/>
                  </a:moveTo>
                  <a:cubicBezTo>
                    <a:pt x="18" y="258"/>
                    <a:pt x="18" y="258"/>
                    <a:pt x="18" y="257"/>
                  </a:cubicBezTo>
                  <a:cubicBezTo>
                    <a:pt x="18" y="256"/>
                    <a:pt x="20" y="256"/>
                    <a:pt x="19" y="255"/>
                  </a:cubicBezTo>
                  <a:cubicBezTo>
                    <a:pt x="19" y="255"/>
                    <a:pt x="18" y="255"/>
                    <a:pt x="18" y="254"/>
                  </a:cubicBezTo>
                  <a:cubicBezTo>
                    <a:pt x="18" y="254"/>
                    <a:pt x="17" y="253"/>
                    <a:pt x="16" y="254"/>
                  </a:cubicBezTo>
                  <a:cubicBezTo>
                    <a:pt x="16" y="254"/>
                    <a:pt x="16" y="253"/>
                    <a:pt x="16" y="254"/>
                  </a:cubicBezTo>
                  <a:cubicBezTo>
                    <a:pt x="15" y="254"/>
                    <a:pt x="16" y="253"/>
                    <a:pt x="15" y="252"/>
                  </a:cubicBezTo>
                  <a:cubicBezTo>
                    <a:pt x="14" y="252"/>
                    <a:pt x="15" y="253"/>
                    <a:pt x="13" y="253"/>
                  </a:cubicBezTo>
                  <a:cubicBezTo>
                    <a:pt x="12" y="252"/>
                    <a:pt x="14" y="254"/>
                    <a:pt x="13" y="254"/>
                  </a:cubicBezTo>
                  <a:cubicBezTo>
                    <a:pt x="12" y="254"/>
                    <a:pt x="12" y="253"/>
                    <a:pt x="12" y="254"/>
                  </a:cubicBezTo>
                  <a:cubicBezTo>
                    <a:pt x="11" y="255"/>
                    <a:pt x="12" y="254"/>
                    <a:pt x="12" y="255"/>
                  </a:cubicBezTo>
                  <a:cubicBezTo>
                    <a:pt x="12" y="256"/>
                    <a:pt x="13" y="254"/>
                    <a:pt x="13" y="255"/>
                  </a:cubicBezTo>
                  <a:cubicBezTo>
                    <a:pt x="14" y="256"/>
                    <a:pt x="13" y="257"/>
                    <a:pt x="14" y="257"/>
                  </a:cubicBezTo>
                  <a:cubicBezTo>
                    <a:pt x="15" y="258"/>
                    <a:pt x="14" y="255"/>
                    <a:pt x="15" y="256"/>
                  </a:cubicBezTo>
                  <a:cubicBezTo>
                    <a:pt x="15" y="257"/>
                    <a:pt x="16" y="255"/>
                    <a:pt x="16" y="256"/>
                  </a:cubicBezTo>
                  <a:cubicBezTo>
                    <a:pt x="16" y="258"/>
                    <a:pt x="14" y="258"/>
                    <a:pt x="15" y="258"/>
                  </a:cubicBezTo>
                  <a:cubicBezTo>
                    <a:pt x="16" y="258"/>
                    <a:pt x="16" y="257"/>
                    <a:pt x="17" y="258"/>
                  </a:cubicBezTo>
                  <a:cubicBezTo>
                    <a:pt x="17" y="258"/>
                    <a:pt x="17" y="257"/>
                    <a:pt x="18" y="257"/>
                  </a:cubicBezTo>
                  <a:close/>
                  <a:moveTo>
                    <a:pt x="19" y="259"/>
                  </a:moveTo>
                  <a:cubicBezTo>
                    <a:pt x="19" y="258"/>
                    <a:pt x="19" y="257"/>
                    <a:pt x="18" y="258"/>
                  </a:cubicBezTo>
                  <a:cubicBezTo>
                    <a:pt x="18" y="259"/>
                    <a:pt x="17" y="258"/>
                    <a:pt x="18" y="259"/>
                  </a:cubicBezTo>
                  <a:cubicBezTo>
                    <a:pt x="18" y="259"/>
                    <a:pt x="18" y="259"/>
                    <a:pt x="19" y="259"/>
                  </a:cubicBezTo>
                  <a:close/>
                  <a:moveTo>
                    <a:pt x="8" y="252"/>
                  </a:moveTo>
                  <a:cubicBezTo>
                    <a:pt x="9" y="252"/>
                    <a:pt x="10" y="251"/>
                    <a:pt x="9" y="251"/>
                  </a:cubicBezTo>
                  <a:cubicBezTo>
                    <a:pt x="9" y="251"/>
                    <a:pt x="8" y="251"/>
                    <a:pt x="8" y="252"/>
                  </a:cubicBezTo>
                  <a:close/>
                  <a:moveTo>
                    <a:pt x="11" y="246"/>
                  </a:moveTo>
                  <a:cubicBezTo>
                    <a:pt x="11" y="245"/>
                    <a:pt x="11" y="245"/>
                    <a:pt x="11" y="245"/>
                  </a:cubicBezTo>
                  <a:cubicBezTo>
                    <a:pt x="11" y="244"/>
                    <a:pt x="11" y="245"/>
                    <a:pt x="10" y="245"/>
                  </a:cubicBezTo>
                  <a:cubicBezTo>
                    <a:pt x="9" y="246"/>
                    <a:pt x="10" y="246"/>
                    <a:pt x="10" y="247"/>
                  </a:cubicBezTo>
                  <a:cubicBezTo>
                    <a:pt x="10" y="247"/>
                    <a:pt x="11" y="247"/>
                    <a:pt x="11" y="246"/>
                  </a:cubicBezTo>
                  <a:close/>
                  <a:moveTo>
                    <a:pt x="10" y="251"/>
                  </a:moveTo>
                  <a:cubicBezTo>
                    <a:pt x="11" y="251"/>
                    <a:pt x="11" y="250"/>
                    <a:pt x="12" y="251"/>
                  </a:cubicBezTo>
                  <a:cubicBezTo>
                    <a:pt x="12" y="251"/>
                    <a:pt x="11" y="251"/>
                    <a:pt x="12" y="252"/>
                  </a:cubicBezTo>
                  <a:cubicBezTo>
                    <a:pt x="12" y="252"/>
                    <a:pt x="12" y="251"/>
                    <a:pt x="13" y="252"/>
                  </a:cubicBezTo>
                  <a:cubicBezTo>
                    <a:pt x="14" y="252"/>
                    <a:pt x="14" y="252"/>
                    <a:pt x="14" y="251"/>
                  </a:cubicBezTo>
                  <a:cubicBezTo>
                    <a:pt x="13" y="251"/>
                    <a:pt x="13" y="250"/>
                    <a:pt x="12" y="250"/>
                  </a:cubicBezTo>
                  <a:cubicBezTo>
                    <a:pt x="12" y="250"/>
                    <a:pt x="12" y="249"/>
                    <a:pt x="11" y="250"/>
                  </a:cubicBezTo>
                  <a:cubicBezTo>
                    <a:pt x="11" y="250"/>
                    <a:pt x="11" y="249"/>
                    <a:pt x="10" y="249"/>
                  </a:cubicBezTo>
                  <a:cubicBezTo>
                    <a:pt x="9" y="249"/>
                    <a:pt x="8" y="249"/>
                    <a:pt x="7" y="248"/>
                  </a:cubicBezTo>
                  <a:cubicBezTo>
                    <a:pt x="6" y="247"/>
                    <a:pt x="5" y="247"/>
                    <a:pt x="6" y="248"/>
                  </a:cubicBezTo>
                  <a:cubicBezTo>
                    <a:pt x="7" y="248"/>
                    <a:pt x="6" y="248"/>
                    <a:pt x="7" y="249"/>
                  </a:cubicBezTo>
                  <a:cubicBezTo>
                    <a:pt x="8" y="249"/>
                    <a:pt x="7" y="250"/>
                    <a:pt x="9" y="250"/>
                  </a:cubicBezTo>
                  <a:cubicBezTo>
                    <a:pt x="9" y="250"/>
                    <a:pt x="10" y="250"/>
                    <a:pt x="10" y="251"/>
                  </a:cubicBezTo>
                  <a:close/>
                  <a:moveTo>
                    <a:pt x="9" y="238"/>
                  </a:moveTo>
                  <a:cubicBezTo>
                    <a:pt x="9" y="237"/>
                    <a:pt x="9" y="238"/>
                    <a:pt x="9" y="239"/>
                  </a:cubicBezTo>
                  <a:cubicBezTo>
                    <a:pt x="8" y="239"/>
                    <a:pt x="9" y="240"/>
                    <a:pt x="10" y="240"/>
                  </a:cubicBezTo>
                  <a:cubicBezTo>
                    <a:pt x="10" y="239"/>
                    <a:pt x="10" y="238"/>
                    <a:pt x="9" y="238"/>
                  </a:cubicBezTo>
                  <a:close/>
                  <a:moveTo>
                    <a:pt x="5" y="241"/>
                  </a:moveTo>
                  <a:cubicBezTo>
                    <a:pt x="5" y="240"/>
                    <a:pt x="6" y="240"/>
                    <a:pt x="6" y="239"/>
                  </a:cubicBezTo>
                  <a:cubicBezTo>
                    <a:pt x="5" y="238"/>
                    <a:pt x="5" y="238"/>
                    <a:pt x="5" y="239"/>
                  </a:cubicBezTo>
                  <a:cubicBezTo>
                    <a:pt x="5" y="240"/>
                    <a:pt x="5" y="240"/>
                    <a:pt x="5" y="239"/>
                  </a:cubicBezTo>
                  <a:cubicBezTo>
                    <a:pt x="4" y="239"/>
                    <a:pt x="4" y="240"/>
                    <a:pt x="4" y="240"/>
                  </a:cubicBezTo>
                  <a:cubicBezTo>
                    <a:pt x="5" y="241"/>
                    <a:pt x="4" y="241"/>
                    <a:pt x="4" y="242"/>
                  </a:cubicBezTo>
                  <a:cubicBezTo>
                    <a:pt x="4" y="242"/>
                    <a:pt x="5" y="242"/>
                    <a:pt x="5" y="241"/>
                  </a:cubicBezTo>
                  <a:close/>
                  <a:moveTo>
                    <a:pt x="8" y="240"/>
                  </a:moveTo>
                  <a:cubicBezTo>
                    <a:pt x="7" y="239"/>
                    <a:pt x="7" y="239"/>
                    <a:pt x="7" y="239"/>
                  </a:cubicBezTo>
                  <a:cubicBezTo>
                    <a:pt x="8" y="240"/>
                    <a:pt x="7" y="240"/>
                    <a:pt x="8" y="241"/>
                  </a:cubicBezTo>
                  <a:cubicBezTo>
                    <a:pt x="9" y="241"/>
                    <a:pt x="9" y="240"/>
                    <a:pt x="8" y="240"/>
                  </a:cubicBezTo>
                  <a:close/>
                  <a:moveTo>
                    <a:pt x="10" y="242"/>
                  </a:moveTo>
                  <a:cubicBezTo>
                    <a:pt x="11" y="244"/>
                    <a:pt x="11" y="243"/>
                    <a:pt x="11" y="242"/>
                  </a:cubicBezTo>
                  <a:cubicBezTo>
                    <a:pt x="10" y="241"/>
                    <a:pt x="9" y="240"/>
                    <a:pt x="9" y="241"/>
                  </a:cubicBezTo>
                  <a:cubicBezTo>
                    <a:pt x="9" y="242"/>
                    <a:pt x="9" y="241"/>
                    <a:pt x="10" y="242"/>
                  </a:cubicBezTo>
                  <a:close/>
                  <a:moveTo>
                    <a:pt x="10" y="244"/>
                  </a:moveTo>
                  <a:cubicBezTo>
                    <a:pt x="10" y="244"/>
                    <a:pt x="10" y="243"/>
                    <a:pt x="9" y="242"/>
                  </a:cubicBezTo>
                  <a:cubicBezTo>
                    <a:pt x="8" y="242"/>
                    <a:pt x="7" y="242"/>
                    <a:pt x="8" y="242"/>
                  </a:cubicBezTo>
                  <a:cubicBezTo>
                    <a:pt x="8" y="243"/>
                    <a:pt x="8" y="242"/>
                    <a:pt x="8" y="243"/>
                  </a:cubicBezTo>
                  <a:cubicBezTo>
                    <a:pt x="9" y="243"/>
                    <a:pt x="8" y="243"/>
                    <a:pt x="9" y="244"/>
                  </a:cubicBezTo>
                  <a:cubicBezTo>
                    <a:pt x="9" y="245"/>
                    <a:pt x="9" y="244"/>
                    <a:pt x="10" y="244"/>
                  </a:cubicBezTo>
                  <a:close/>
                  <a:moveTo>
                    <a:pt x="6" y="241"/>
                  </a:moveTo>
                  <a:cubicBezTo>
                    <a:pt x="7" y="240"/>
                    <a:pt x="6" y="240"/>
                    <a:pt x="6" y="241"/>
                  </a:cubicBezTo>
                  <a:cubicBezTo>
                    <a:pt x="5" y="242"/>
                    <a:pt x="5" y="243"/>
                    <a:pt x="5" y="242"/>
                  </a:cubicBezTo>
                  <a:cubicBezTo>
                    <a:pt x="6" y="242"/>
                    <a:pt x="6" y="242"/>
                    <a:pt x="6" y="241"/>
                  </a:cubicBezTo>
                  <a:close/>
                  <a:moveTo>
                    <a:pt x="6" y="244"/>
                  </a:moveTo>
                  <a:cubicBezTo>
                    <a:pt x="6" y="244"/>
                    <a:pt x="7" y="243"/>
                    <a:pt x="6" y="243"/>
                  </a:cubicBezTo>
                  <a:cubicBezTo>
                    <a:pt x="6" y="243"/>
                    <a:pt x="5" y="243"/>
                    <a:pt x="5" y="243"/>
                  </a:cubicBezTo>
                  <a:cubicBezTo>
                    <a:pt x="5" y="243"/>
                    <a:pt x="5" y="243"/>
                    <a:pt x="6" y="244"/>
                  </a:cubicBezTo>
                  <a:close/>
                  <a:moveTo>
                    <a:pt x="4" y="237"/>
                  </a:moveTo>
                  <a:cubicBezTo>
                    <a:pt x="4" y="236"/>
                    <a:pt x="4" y="236"/>
                    <a:pt x="4" y="236"/>
                  </a:cubicBezTo>
                  <a:cubicBezTo>
                    <a:pt x="3" y="235"/>
                    <a:pt x="3" y="236"/>
                    <a:pt x="3" y="237"/>
                  </a:cubicBezTo>
                  <a:cubicBezTo>
                    <a:pt x="3" y="238"/>
                    <a:pt x="2" y="239"/>
                    <a:pt x="3" y="238"/>
                  </a:cubicBezTo>
                  <a:cubicBezTo>
                    <a:pt x="4" y="238"/>
                    <a:pt x="3" y="237"/>
                    <a:pt x="4" y="237"/>
                  </a:cubicBezTo>
                  <a:close/>
                  <a:moveTo>
                    <a:pt x="8" y="236"/>
                  </a:moveTo>
                  <a:cubicBezTo>
                    <a:pt x="8" y="236"/>
                    <a:pt x="8" y="237"/>
                    <a:pt x="9" y="237"/>
                  </a:cubicBezTo>
                  <a:cubicBezTo>
                    <a:pt x="9" y="237"/>
                    <a:pt x="9" y="236"/>
                    <a:pt x="8" y="236"/>
                  </a:cubicBezTo>
                  <a:close/>
                  <a:moveTo>
                    <a:pt x="10" y="236"/>
                  </a:moveTo>
                  <a:cubicBezTo>
                    <a:pt x="10" y="235"/>
                    <a:pt x="9" y="235"/>
                    <a:pt x="9" y="236"/>
                  </a:cubicBezTo>
                  <a:cubicBezTo>
                    <a:pt x="9" y="237"/>
                    <a:pt x="10" y="236"/>
                    <a:pt x="10" y="236"/>
                  </a:cubicBezTo>
                  <a:close/>
                  <a:moveTo>
                    <a:pt x="6" y="236"/>
                  </a:moveTo>
                  <a:cubicBezTo>
                    <a:pt x="6" y="237"/>
                    <a:pt x="7" y="237"/>
                    <a:pt x="7" y="236"/>
                  </a:cubicBezTo>
                  <a:cubicBezTo>
                    <a:pt x="6" y="236"/>
                    <a:pt x="7" y="235"/>
                    <a:pt x="6" y="235"/>
                  </a:cubicBezTo>
                  <a:cubicBezTo>
                    <a:pt x="5" y="235"/>
                    <a:pt x="5" y="236"/>
                    <a:pt x="5" y="236"/>
                  </a:cubicBezTo>
                  <a:cubicBezTo>
                    <a:pt x="4" y="237"/>
                    <a:pt x="4" y="237"/>
                    <a:pt x="5" y="237"/>
                  </a:cubicBezTo>
                  <a:cubicBezTo>
                    <a:pt x="6" y="237"/>
                    <a:pt x="6" y="236"/>
                    <a:pt x="6" y="236"/>
                  </a:cubicBezTo>
                  <a:close/>
                  <a:moveTo>
                    <a:pt x="8" y="233"/>
                  </a:moveTo>
                  <a:cubicBezTo>
                    <a:pt x="8" y="233"/>
                    <a:pt x="8" y="235"/>
                    <a:pt x="8" y="235"/>
                  </a:cubicBezTo>
                  <a:cubicBezTo>
                    <a:pt x="9" y="235"/>
                    <a:pt x="8" y="233"/>
                    <a:pt x="8" y="233"/>
                  </a:cubicBezTo>
                  <a:close/>
                  <a:moveTo>
                    <a:pt x="7" y="224"/>
                  </a:moveTo>
                  <a:cubicBezTo>
                    <a:pt x="8" y="224"/>
                    <a:pt x="7" y="223"/>
                    <a:pt x="7" y="223"/>
                  </a:cubicBezTo>
                  <a:cubicBezTo>
                    <a:pt x="7" y="224"/>
                    <a:pt x="6" y="223"/>
                    <a:pt x="7" y="223"/>
                  </a:cubicBezTo>
                  <a:cubicBezTo>
                    <a:pt x="7" y="222"/>
                    <a:pt x="7" y="221"/>
                    <a:pt x="7" y="219"/>
                  </a:cubicBezTo>
                  <a:cubicBezTo>
                    <a:pt x="7" y="217"/>
                    <a:pt x="7" y="216"/>
                    <a:pt x="7" y="216"/>
                  </a:cubicBezTo>
                  <a:cubicBezTo>
                    <a:pt x="6" y="216"/>
                    <a:pt x="6" y="216"/>
                    <a:pt x="5" y="216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5" y="218"/>
                    <a:pt x="4" y="218"/>
                    <a:pt x="5" y="218"/>
                  </a:cubicBezTo>
                  <a:cubicBezTo>
                    <a:pt x="5" y="219"/>
                    <a:pt x="5" y="220"/>
                    <a:pt x="5" y="221"/>
                  </a:cubicBezTo>
                  <a:cubicBezTo>
                    <a:pt x="5" y="221"/>
                    <a:pt x="4" y="220"/>
                    <a:pt x="4" y="220"/>
                  </a:cubicBezTo>
                  <a:cubicBezTo>
                    <a:pt x="3" y="221"/>
                    <a:pt x="3" y="220"/>
                    <a:pt x="3" y="220"/>
                  </a:cubicBezTo>
                  <a:cubicBezTo>
                    <a:pt x="2" y="221"/>
                    <a:pt x="2" y="221"/>
                    <a:pt x="3" y="222"/>
                  </a:cubicBezTo>
                  <a:cubicBezTo>
                    <a:pt x="3" y="223"/>
                    <a:pt x="3" y="224"/>
                    <a:pt x="4" y="225"/>
                  </a:cubicBezTo>
                  <a:cubicBezTo>
                    <a:pt x="5" y="226"/>
                    <a:pt x="5" y="224"/>
                    <a:pt x="4" y="223"/>
                  </a:cubicBezTo>
                  <a:cubicBezTo>
                    <a:pt x="4" y="222"/>
                    <a:pt x="4" y="222"/>
                    <a:pt x="5" y="223"/>
                  </a:cubicBezTo>
                  <a:cubicBezTo>
                    <a:pt x="6" y="223"/>
                    <a:pt x="5" y="223"/>
                    <a:pt x="5" y="224"/>
                  </a:cubicBezTo>
                  <a:cubicBezTo>
                    <a:pt x="5" y="225"/>
                    <a:pt x="5" y="224"/>
                    <a:pt x="5" y="225"/>
                  </a:cubicBezTo>
                  <a:cubicBezTo>
                    <a:pt x="5" y="226"/>
                    <a:pt x="5" y="226"/>
                    <a:pt x="6" y="226"/>
                  </a:cubicBezTo>
                  <a:cubicBezTo>
                    <a:pt x="8" y="226"/>
                    <a:pt x="7" y="224"/>
                    <a:pt x="7" y="224"/>
                  </a:cubicBezTo>
                  <a:close/>
                  <a:moveTo>
                    <a:pt x="3" y="231"/>
                  </a:moveTo>
                  <a:cubicBezTo>
                    <a:pt x="4" y="230"/>
                    <a:pt x="4" y="230"/>
                    <a:pt x="3" y="230"/>
                  </a:cubicBezTo>
                  <a:cubicBezTo>
                    <a:pt x="1" y="229"/>
                    <a:pt x="3" y="230"/>
                    <a:pt x="2" y="231"/>
                  </a:cubicBezTo>
                  <a:cubicBezTo>
                    <a:pt x="2" y="231"/>
                    <a:pt x="1" y="232"/>
                    <a:pt x="2" y="232"/>
                  </a:cubicBezTo>
                  <a:cubicBezTo>
                    <a:pt x="3" y="232"/>
                    <a:pt x="3" y="231"/>
                    <a:pt x="3" y="231"/>
                  </a:cubicBezTo>
                  <a:close/>
                  <a:moveTo>
                    <a:pt x="8" y="232"/>
                  </a:moveTo>
                  <a:cubicBezTo>
                    <a:pt x="9" y="232"/>
                    <a:pt x="9" y="232"/>
                    <a:pt x="8" y="231"/>
                  </a:cubicBezTo>
                  <a:cubicBezTo>
                    <a:pt x="8" y="230"/>
                    <a:pt x="8" y="230"/>
                    <a:pt x="7" y="229"/>
                  </a:cubicBezTo>
                  <a:cubicBezTo>
                    <a:pt x="7" y="229"/>
                    <a:pt x="6" y="229"/>
                    <a:pt x="7" y="230"/>
                  </a:cubicBezTo>
                  <a:cubicBezTo>
                    <a:pt x="8" y="231"/>
                    <a:pt x="6" y="230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lose/>
                  <a:moveTo>
                    <a:pt x="2" y="224"/>
                  </a:moveTo>
                  <a:cubicBezTo>
                    <a:pt x="3" y="224"/>
                    <a:pt x="2" y="225"/>
                    <a:pt x="3" y="225"/>
                  </a:cubicBezTo>
                  <a:cubicBezTo>
                    <a:pt x="3" y="225"/>
                    <a:pt x="3" y="225"/>
                    <a:pt x="3" y="224"/>
                  </a:cubicBezTo>
                  <a:cubicBezTo>
                    <a:pt x="3" y="223"/>
                    <a:pt x="3" y="223"/>
                    <a:pt x="2" y="223"/>
                  </a:cubicBezTo>
                  <a:cubicBezTo>
                    <a:pt x="1" y="223"/>
                    <a:pt x="1" y="223"/>
                    <a:pt x="1" y="225"/>
                  </a:cubicBezTo>
                  <a:cubicBezTo>
                    <a:pt x="1" y="225"/>
                    <a:pt x="2" y="225"/>
                    <a:pt x="2" y="224"/>
                  </a:cubicBezTo>
                  <a:close/>
                  <a:moveTo>
                    <a:pt x="3" y="229"/>
                  </a:moveTo>
                  <a:cubicBezTo>
                    <a:pt x="3" y="229"/>
                    <a:pt x="3" y="230"/>
                    <a:pt x="4" y="229"/>
                  </a:cubicBezTo>
                  <a:cubicBezTo>
                    <a:pt x="4" y="228"/>
                    <a:pt x="4" y="229"/>
                    <a:pt x="5" y="229"/>
                  </a:cubicBezTo>
                  <a:cubicBezTo>
                    <a:pt x="5" y="228"/>
                    <a:pt x="4" y="228"/>
                    <a:pt x="5" y="228"/>
                  </a:cubicBezTo>
                  <a:cubicBezTo>
                    <a:pt x="6" y="227"/>
                    <a:pt x="5" y="227"/>
                    <a:pt x="5" y="227"/>
                  </a:cubicBezTo>
                  <a:cubicBezTo>
                    <a:pt x="4" y="228"/>
                    <a:pt x="5" y="226"/>
                    <a:pt x="4" y="227"/>
                  </a:cubicBezTo>
                  <a:cubicBezTo>
                    <a:pt x="4" y="227"/>
                    <a:pt x="3" y="226"/>
                    <a:pt x="2" y="226"/>
                  </a:cubicBezTo>
                  <a:cubicBezTo>
                    <a:pt x="1" y="226"/>
                    <a:pt x="4" y="227"/>
                    <a:pt x="3" y="227"/>
                  </a:cubicBezTo>
                  <a:cubicBezTo>
                    <a:pt x="3" y="228"/>
                    <a:pt x="2" y="226"/>
                    <a:pt x="2" y="228"/>
                  </a:cubicBezTo>
                  <a:cubicBezTo>
                    <a:pt x="2" y="229"/>
                    <a:pt x="3" y="228"/>
                    <a:pt x="3" y="229"/>
                  </a:cubicBezTo>
                  <a:close/>
                  <a:moveTo>
                    <a:pt x="7" y="234"/>
                  </a:moveTo>
                  <a:cubicBezTo>
                    <a:pt x="7" y="234"/>
                    <a:pt x="8" y="233"/>
                    <a:pt x="7" y="233"/>
                  </a:cubicBezTo>
                  <a:cubicBezTo>
                    <a:pt x="7" y="232"/>
                    <a:pt x="6" y="231"/>
                    <a:pt x="6" y="232"/>
                  </a:cubicBezTo>
                  <a:cubicBezTo>
                    <a:pt x="6" y="233"/>
                    <a:pt x="7" y="233"/>
                    <a:pt x="6" y="233"/>
                  </a:cubicBezTo>
                  <a:cubicBezTo>
                    <a:pt x="4" y="233"/>
                    <a:pt x="4" y="233"/>
                    <a:pt x="5" y="233"/>
                  </a:cubicBezTo>
                  <a:cubicBezTo>
                    <a:pt x="6" y="234"/>
                    <a:pt x="5" y="234"/>
                    <a:pt x="6" y="234"/>
                  </a:cubicBezTo>
                  <a:cubicBezTo>
                    <a:pt x="6" y="235"/>
                    <a:pt x="7" y="233"/>
                    <a:pt x="7" y="234"/>
                  </a:cubicBezTo>
                  <a:close/>
                  <a:moveTo>
                    <a:pt x="5" y="231"/>
                  </a:moveTo>
                  <a:cubicBezTo>
                    <a:pt x="4" y="232"/>
                    <a:pt x="5" y="232"/>
                    <a:pt x="6" y="233"/>
                  </a:cubicBezTo>
                  <a:cubicBezTo>
                    <a:pt x="6" y="233"/>
                    <a:pt x="5" y="231"/>
                    <a:pt x="5" y="231"/>
                  </a:cubicBezTo>
                  <a:close/>
                  <a:moveTo>
                    <a:pt x="7" y="234"/>
                  </a:moveTo>
                  <a:cubicBezTo>
                    <a:pt x="7" y="234"/>
                    <a:pt x="6" y="235"/>
                    <a:pt x="7" y="235"/>
                  </a:cubicBezTo>
                  <a:cubicBezTo>
                    <a:pt x="8" y="236"/>
                    <a:pt x="7" y="235"/>
                    <a:pt x="7" y="234"/>
                  </a:cubicBezTo>
                  <a:close/>
                  <a:moveTo>
                    <a:pt x="5" y="219"/>
                  </a:moveTo>
                  <a:cubicBezTo>
                    <a:pt x="5" y="219"/>
                    <a:pt x="3" y="218"/>
                    <a:pt x="3" y="219"/>
                  </a:cubicBezTo>
                  <a:cubicBezTo>
                    <a:pt x="3" y="220"/>
                    <a:pt x="4" y="219"/>
                    <a:pt x="4" y="220"/>
                  </a:cubicBezTo>
                  <a:cubicBezTo>
                    <a:pt x="5" y="220"/>
                    <a:pt x="5" y="220"/>
                    <a:pt x="5" y="219"/>
                  </a:cubicBezTo>
                  <a:close/>
                  <a:moveTo>
                    <a:pt x="7" y="215"/>
                  </a:moveTo>
                  <a:cubicBezTo>
                    <a:pt x="7" y="215"/>
                    <a:pt x="7" y="216"/>
                    <a:pt x="7" y="215"/>
                  </a:cubicBezTo>
                  <a:cubicBezTo>
                    <a:pt x="6" y="214"/>
                    <a:pt x="7" y="214"/>
                    <a:pt x="7" y="213"/>
                  </a:cubicBezTo>
                  <a:cubicBezTo>
                    <a:pt x="6" y="212"/>
                    <a:pt x="6" y="211"/>
                    <a:pt x="6" y="212"/>
                  </a:cubicBezTo>
                  <a:cubicBezTo>
                    <a:pt x="5" y="213"/>
                    <a:pt x="6" y="213"/>
                    <a:pt x="6" y="214"/>
                  </a:cubicBezTo>
                  <a:cubicBezTo>
                    <a:pt x="6" y="215"/>
                    <a:pt x="5" y="213"/>
                    <a:pt x="4" y="214"/>
                  </a:cubicBezTo>
                  <a:cubicBezTo>
                    <a:pt x="4" y="215"/>
                    <a:pt x="5" y="215"/>
                    <a:pt x="6" y="216"/>
                  </a:cubicBezTo>
                  <a:cubicBezTo>
                    <a:pt x="7" y="216"/>
                    <a:pt x="7" y="216"/>
                    <a:pt x="7" y="215"/>
                  </a:cubicBezTo>
                  <a:close/>
                  <a:moveTo>
                    <a:pt x="10" y="210"/>
                  </a:moveTo>
                  <a:cubicBezTo>
                    <a:pt x="10" y="211"/>
                    <a:pt x="10" y="210"/>
                    <a:pt x="11" y="210"/>
                  </a:cubicBezTo>
                  <a:cubicBezTo>
                    <a:pt x="11" y="210"/>
                    <a:pt x="10" y="210"/>
                    <a:pt x="9" y="209"/>
                  </a:cubicBezTo>
                  <a:cubicBezTo>
                    <a:pt x="9" y="209"/>
                    <a:pt x="7" y="209"/>
                    <a:pt x="7" y="210"/>
                  </a:cubicBezTo>
                  <a:cubicBezTo>
                    <a:pt x="7" y="211"/>
                    <a:pt x="9" y="210"/>
                    <a:pt x="10" y="210"/>
                  </a:cubicBezTo>
                  <a:close/>
                  <a:moveTo>
                    <a:pt x="5" y="214"/>
                  </a:moveTo>
                  <a:cubicBezTo>
                    <a:pt x="5" y="213"/>
                    <a:pt x="5" y="213"/>
                    <a:pt x="5" y="212"/>
                  </a:cubicBezTo>
                  <a:cubicBezTo>
                    <a:pt x="5" y="212"/>
                    <a:pt x="4" y="212"/>
                    <a:pt x="4" y="211"/>
                  </a:cubicBezTo>
                  <a:cubicBezTo>
                    <a:pt x="3" y="211"/>
                    <a:pt x="3" y="213"/>
                    <a:pt x="4" y="214"/>
                  </a:cubicBezTo>
                  <a:cubicBezTo>
                    <a:pt x="4" y="214"/>
                    <a:pt x="5" y="214"/>
                    <a:pt x="5" y="214"/>
                  </a:cubicBezTo>
                  <a:close/>
                  <a:moveTo>
                    <a:pt x="2" y="220"/>
                  </a:moveTo>
                  <a:cubicBezTo>
                    <a:pt x="2" y="219"/>
                    <a:pt x="3" y="220"/>
                    <a:pt x="2" y="219"/>
                  </a:cubicBezTo>
                  <a:cubicBezTo>
                    <a:pt x="2" y="218"/>
                    <a:pt x="2" y="219"/>
                    <a:pt x="2" y="219"/>
                  </a:cubicBezTo>
                  <a:cubicBezTo>
                    <a:pt x="1" y="219"/>
                    <a:pt x="1" y="220"/>
                    <a:pt x="1" y="220"/>
                  </a:cubicBezTo>
                  <a:cubicBezTo>
                    <a:pt x="2" y="221"/>
                    <a:pt x="2" y="221"/>
                    <a:pt x="2" y="220"/>
                  </a:cubicBezTo>
                  <a:close/>
                  <a:moveTo>
                    <a:pt x="5" y="209"/>
                  </a:moveTo>
                  <a:cubicBezTo>
                    <a:pt x="5" y="209"/>
                    <a:pt x="5" y="210"/>
                    <a:pt x="4" y="210"/>
                  </a:cubicBezTo>
                  <a:cubicBezTo>
                    <a:pt x="3" y="210"/>
                    <a:pt x="3" y="211"/>
                    <a:pt x="4" y="211"/>
                  </a:cubicBezTo>
                  <a:cubicBezTo>
                    <a:pt x="5" y="211"/>
                    <a:pt x="4" y="211"/>
                    <a:pt x="5" y="211"/>
                  </a:cubicBezTo>
                  <a:cubicBezTo>
                    <a:pt x="5" y="211"/>
                    <a:pt x="6" y="209"/>
                    <a:pt x="5" y="209"/>
                  </a:cubicBezTo>
                  <a:close/>
                  <a:moveTo>
                    <a:pt x="4" y="215"/>
                  </a:moveTo>
                  <a:cubicBezTo>
                    <a:pt x="4" y="214"/>
                    <a:pt x="3" y="213"/>
                    <a:pt x="3" y="212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1" y="212"/>
                    <a:pt x="2" y="212"/>
                    <a:pt x="2" y="213"/>
                  </a:cubicBezTo>
                  <a:cubicBezTo>
                    <a:pt x="1" y="213"/>
                    <a:pt x="1" y="214"/>
                    <a:pt x="2" y="214"/>
                  </a:cubicBezTo>
                  <a:cubicBezTo>
                    <a:pt x="3" y="213"/>
                    <a:pt x="3" y="214"/>
                    <a:pt x="3" y="215"/>
                  </a:cubicBezTo>
                  <a:cubicBezTo>
                    <a:pt x="3" y="215"/>
                    <a:pt x="3" y="216"/>
                    <a:pt x="3" y="216"/>
                  </a:cubicBezTo>
                  <a:cubicBezTo>
                    <a:pt x="4" y="215"/>
                    <a:pt x="4" y="215"/>
                    <a:pt x="4" y="215"/>
                  </a:cubicBezTo>
                  <a:close/>
                  <a:moveTo>
                    <a:pt x="2" y="216"/>
                  </a:moveTo>
                  <a:cubicBezTo>
                    <a:pt x="3" y="215"/>
                    <a:pt x="2" y="214"/>
                    <a:pt x="2" y="214"/>
                  </a:cubicBezTo>
                  <a:cubicBezTo>
                    <a:pt x="1" y="215"/>
                    <a:pt x="1" y="214"/>
                    <a:pt x="1" y="215"/>
                  </a:cubicBezTo>
                  <a:cubicBezTo>
                    <a:pt x="1" y="216"/>
                    <a:pt x="1" y="216"/>
                    <a:pt x="2" y="216"/>
                  </a:cubicBezTo>
                  <a:close/>
                  <a:moveTo>
                    <a:pt x="2" y="218"/>
                  </a:moveTo>
                  <a:cubicBezTo>
                    <a:pt x="3" y="218"/>
                    <a:pt x="3" y="219"/>
                    <a:pt x="3" y="218"/>
                  </a:cubicBezTo>
                  <a:cubicBezTo>
                    <a:pt x="3" y="218"/>
                    <a:pt x="3" y="217"/>
                    <a:pt x="2" y="217"/>
                  </a:cubicBezTo>
                  <a:cubicBezTo>
                    <a:pt x="2" y="217"/>
                    <a:pt x="0" y="217"/>
                    <a:pt x="1" y="218"/>
                  </a:cubicBezTo>
                  <a:cubicBezTo>
                    <a:pt x="1" y="218"/>
                    <a:pt x="2" y="218"/>
                    <a:pt x="2" y="218"/>
                  </a:cubicBezTo>
                  <a:close/>
                  <a:moveTo>
                    <a:pt x="4" y="209"/>
                  </a:moveTo>
                  <a:cubicBezTo>
                    <a:pt x="4" y="208"/>
                    <a:pt x="3" y="209"/>
                    <a:pt x="3" y="209"/>
                  </a:cubicBezTo>
                  <a:cubicBezTo>
                    <a:pt x="3" y="210"/>
                    <a:pt x="4" y="209"/>
                    <a:pt x="4" y="209"/>
                  </a:cubicBezTo>
                  <a:close/>
                  <a:moveTo>
                    <a:pt x="9" y="204"/>
                  </a:moveTo>
                  <a:cubicBezTo>
                    <a:pt x="10" y="203"/>
                    <a:pt x="8" y="203"/>
                    <a:pt x="8" y="204"/>
                  </a:cubicBezTo>
                  <a:cubicBezTo>
                    <a:pt x="8" y="204"/>
                    <a:pt x="9" y="204"/>
                    <a:pt x="9" y="204"/>
                  </a:cubicBezTo>
                  <a:close/>
                  <a:moveTo>
                    <a:pt x="2" y="216"/>
                  </a:moveTo>
                  <a:cubicBezTo>
                    <a:pt x="3" y="216"/>
                    <a:pt x="3" y="216"/>
                    <a:pt x="2" y="216"/>
                  </a:cubicBezTo>
                  <a:cubicBezTo>
                    <a:pt x="1" y="216"/>
                    <a:pt x="1" y="216"/>
                    <a:pt x="1" y="217"/>
                  </a:cubicBezTo>
                  <a:cubicBezTo>
                    <a:pt x="1" y="217"/>
                    <a:pt x="1" y="217"/>
                    <a:pt x="2" y="216"/>
                  </a:cubicBezTo>
                  <a:close/>
                  <a:moveTo>
                    <a:pt x="4" y="218"/>
                  </a:moveTo>
                  <a:cubicBezTo>
                    <a:pt x="4" y="218"/>
                    <a:pt x="4" y="217"/>
                    <a:pt x="3" y="217"/>
                  </a:cubicBezTo>
                  <a:cubicBezTo>
                    <a:pt x="3" y="217"/>
                    <a:pt x="3" y="217"/>
                    <a:pt x="3" y="218"/>
                  </a:cubicBezTo>
                  <a:cubicBezTo>
                    <a:pt x="3" y="218"/>
                    <a:pt x="3" y="218"/>
                    <a:pt x="4" y="218"/>
                  </a:cubicBezTo>
                  <a:close/>
                  <a:moveTo>
                    <a:pt x="9" y="214"/>
                  </a:moveTo>
                  <a:cubicBezTo>
                    <a:pt x="9" y="214"/>
                    <a:pt x="8" y="213"/>
                    <a:pt x="7" y="213"/>
                  </a:cubicBezTo>
                  <a:cubicBezTo>
                    <a:pt x="7" y="212"/>
                    <a:pt x="7" y="211"/>
                    <a:pt x="7" y="212"/>
                  </a:cubicBezTo>
                  <a:cubicBezTo>
                    <a:pt x="7" y="214"/>
                    <a:pt x="7" y="213"/>
                    <a:pt x="7" y="214"/>
                  </a:cubicBezTo>
                  <a:cubicBezTo>
                    <a:pt x="8" y="214"/>
                    <a:pt x="9" y="214"/>
                    <a:pt x="9" y="21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1" name="Freeform 20267">
              <a:extLst>
                <a:ext uri="{FF2B5EF4-FFF2-40B4-BE49-F238E27FC236}">
                  <a16:creationId xmlns:a16="http://schemas.microsoft.com/office/drawing/2014/main" id="{0187AE13-08BB-4935-A14E-74958CE98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8533" y="4867810"/>
              <a:ext cx="473241" cy="1083874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85" y="90"/>
                </a:cxn>
                <a:cxn ang="0">
                  <a:pos x="86" y="107"/>
                </a:cxn>
                <a:cxn ang="0">
                  <a:pos x="61" y="116"/>
                </a:cxn>
                <a:cxn ang="0">
                  <a:pos x="60" y="128"/>
                </a:cxn>
                <a:cxn ang="0">
                  <a:pos x="45" y="130"/>
                </a:cxn>
                <a:cxn ang="0">
                  <a:pos x="53" y="143"/>
                </a:cxn>
                <a:cxn ang="0">
                  <a:pos x="48" y="146"/>
                </a:cxn>
                <a:cxn ang="0">
                  <a:pos x="38" y="161"/>
                </a:cxn>
                <a:cxn ang="0">
                  <a:pos x="42" y="177"/>
                </a:cxn>
                <a:cxn ang="0">
                  <a:pos x="32" y="192"/>
                </a:cxn>
                <a:cxn ang="0">
                  <a:pos x="28" y="216"/>
                </a:cxn>
                <a:cxn ang="0">
                  <a:pos x="8" y="211"/>
                </a:cxn>
                <a:cxn ang="0">
                  <a:pos x="1" y="197"/>
                </a:cxn>
                <a:cxn ang="0">
                  <a:pos x="7" y="181"/>
                </a:cxn>
                <a:cxn ang="0">
                  <a:pos x="10" y="168"/>
                </a:cxn>
                <a:cxn ang="0">
                  <a:pos x="11" y="159"/>
                </a:cxn>
                <a:cxn ang="0">
                  <a:pos x="10" y="147"/>
                </a:cxn>
                <a:cxn ang="0">
                  <a:pos x="10" y="133"/>
                </a:cxn>
                <a:cxn ang="0">
                  <a:pos x="14" y="115"/>
                </a:cxn>
                <a:cxn ang="0">
                  <a:pos x="17" y="97"/>
                </a:cxn>
                <a:cxn ang="0">
                  <a:pos x="20" y="77"/>
                </a:cxn>
                <a:cxn ang="0">
                  <a:pos x="18" y="59"/>
                </a:cxn>
                <a:cxn ang="0">
                  <a:pos x="22" y="43"/>
                </a:cxn>
                <a:cxn ang="0">
                  <a:pos x="27" y="21"/>
                </a:cxn>
                <a:cxn ang="0">
                  <a:pos x="34" y="7"/>
                </a:cxn>
                <a:cxn ang="0">
                  <a:pos x="43" y="3"/>
                </a:cxn>
                <a:cxn ang="0">
                  <a:pos x="56" y="2"/>
                </a:cxn>
                <a:cxn ang="0">
                  <a:pos x="66" y="13"/>
                </a:cxn>
                <a:cxn ang="0">
                  <a:pos x="84" y="25"/>
                </a:cxn>
                <a:cxn ang="0">
                  <a:pos x="79" y="36"/>
                </a:cxn>
                <a:cxn ang="0">
                  <a:pos x="95" y="37"/>
                </a:cxn>
                <a:cxn ang="0">
                  <a:pos x="104" y="27"/>
                </a:cxn>
                <a:cxn ang="0">
                  <a:pos x="87" y="53"/>
                </a:cxn>
                <a:cxn ang="0">
                  <a:pos x="29" y="236"/>
                </a:cxn>
                <a:cxn ang="0">
                  <a:pos x="42" y="236"/>
                </a:cxn>
                <a:cxn ang="0">
                  <a:pos x="43" y="234"/>
                </a:cxn>
                <a:cxn ang="0">
                  <a:pos x="30" y="225"/>
                </a:cxn>
                <a:cxn ang="0">
                  <a:pos x="28" y="222"/>
                </a:cxn>
                <a:cxn ang="0">
                  <a:pos x="27" y="236"/>
                </a:cxn>
                <a:cxn ang="0">
                  <a:pos x="51" y="235"/>
                </a:cxn>
                <a:cxn ang="0">
                  <a:pos x="47" y="236"/>
                </a:cxn>
                <a:cxn ang="0">
                  <a:pos x="32" y="238"/>
                </a:cxn>
                <a:cxn ang="0">
                  <a:pos x="33" y="237"/>
                </a:cxn>
                <a:cxn ang="0">
                  <a:pos x="29" y="239"/>
                </a:cxn>
                <a:cxn ang="0">
                  <a:pos x="35" y="239"/>
                </a:cxn>
                <a:cxn ang="0">
                  <a:pos x="37" y="239"/>
                </a:cxn>
              </a:cxnLst>
              <a:rect l="0" t="0" r="r" b="b"/>
              <a:pathLst>
                <a:path w="105" h="240">
                  <a:moveTo>
                    <a:pt x="84" y="56"/>
                  </a:moveTo>
                  <a:cubicBezTo>
                    <a:pt x="82" y="59"/>
                    <a:pt x="84" y="60"/>
                    <a:pt x="82" y="63"/>
                  </a:cubicBezTo>
                  <a:cubicBezTo>
                    <a:pt x="80" y="66"/>
                    <a:pt x="83" y="66"/>
                    <a:pt x="81" y="67"/>
                  </a:cubicBezTo>
                  <a:cubicBezTo>
                    <a:pt x="80" y="69"/>
                    <a:pt x="83" y="75"/>
                    <a:pt x="81" y="76"/>
                  </a:cubicBezTo>
                  <a:cubicBezTo>
                    <a:pt x="79" y="77"/>
                    <a:pt x="79" y="81"/>
                    <a:pt x="80" y="83"/>
                  </a:cubicBezTo>
                  <a:cubicBezTo>
                    <a:pt x="77" y="87"/>
                    <a:pt x="83" y="87"/>
                    <a:pt x="85" y="90"/>
                  </a:cubicBezTo>
                  <a:cubicBezTo>
                    <a:pt x="88" y="94"/>
                    <a:pt x="84" y="93"/>
                    <a:pt x="85" y="96"/>
                  </a:cubicBezTo>
                  <a:cubicBezTo>
                    <a:pt x="87" y="100"/>
                    <a:pt x="89" y="96"/>
                    <a:pt x="89" y="100"/>
                  </a:cubicBezTo>
                  <a:cubicBezTo>
                    <a:pt x="89" y="103"/>
                    <a:pt x="88" y="105"/>
                    <a:pt x="86" y="107"/>
                  </a:cubicBezTo>
                  <a:cubicBezTo>
                    <a:pt x="84" y="110"/>
                    <a:pt x="86" y="110"/>
                    <a:pt x="83" y="112"/>
                  </a:cubicBezTo>
                  <a:cubicBezTo>
                    <a:pt x="79" y="114"/>
                    <a:pt x="72" y="116"/>
                    <a:pt x="67" y="117"/>
                  </a:cubicBezTo>
                  <a:cubicBezTo>
                    <a:pt x="62" y="117"/>
                    <a:pt x="63" y="118"/>
                    <a:pt x="61" y="116"/>
                  </a:cubicBezTo>
                  <a:cubicBezTo>
                    <a:pt x="58" y="115"/>
                    <a:pt x="59" y="118"/>
                    <a:pt x="60" y="119"/>
                  </a:cubicBezTo>
                  <a:cubicBezTo>
                    <a:pt x="62" y="120"/>
                    <a:pt x="61" y="122"/>
                    <a:pt x="60" y="124"/>
                  </a:cubicBezTo>
                  <a:cubicBezTo>
                    <a:pt x="59" y="125"/>
                    <a:pt x="58" y="127"/>
                    <a:pt x="60" y="128"/>
                  </a:cubicBezTo>
                  <a:cubicBezTo>
                    <a:pt x="61" y="129"/>
                    <a:pt x="61" y="130"/>
                    <a:pt x="57" y="132"/>
                  </a:cubicBezTo>
                  <a:cubicBezTo>
                    <a:pt x="54" y="133"/>
                    <a:pt x="56" y="132"/>
                    <a:pt x="53" y="132"/>
                  </a:cubicBezTo>
                  <a:cubicBezTo>
                    <a:pt x="50" y="133"/>
                    <a:pt x="48" y="129"/>
                    <a:pt x="45" y="130"/>
                  </a:cubicBezTo>
                  <a:cubicBezTo>
                    <a:pt x="43" y="131"/>
                    <a:pt x="46" y="134"/>
                    <a:pt x="45" y="137"/>
                  </a:cubicBezTo>
                  <a:cubicBezTo>
                    <a:pt x="45" y="141"/>
                    <a:pt x="47" y="141"/>
                    <a:pt x="51" y="139"/>
                  </a:cubicBezTo>
                  <a:cubicBezTo>
                    <a:pt x="53" y="139"/>
                    <a:pt x="53" y="142"/>
                    <a:pt x="53" y="143"/>
                  </a:cubicBezTo>
                  <a:cubicBezTo>
                    <a:pt x="52" y="146"/>
                    <a:pt x="50" y="146"/>
                    <a:pt x="49" y="144"/>
                  </a:cubicBezTo>
                  <a:cubicBezTo>
                    <a:pt x="48" y="142"/>
                    <a:pt x="44" y="143"/>
                    <a:pt x="46" y="145"/>
                  </a:cubicBezTo>
                  <a:cubicBezTo>
                    <a:pt x="48" y="146"/>
                    <a:pt x="50" y="145"/>
                    <a:pt x="48" y="146"/>
                  </a:cubicBezTo>
                  <a:cubicBezTo>
                    <a:pt x="44" y="147"/>
                    <a:pt x="43" y="151"/>
                    <a:pt x="44" y="153"/>
                  </a:cubicBezTo>
                  <a:cubicBezTo>
                    <a:pt x="46" y="158"/>
                    <a:pt x="41" y="157"/>
                    <a:pt x="42" y="159"/>
                  </a:cubicBezTo>
                  <a:cubicBezTo>
                    <a:pt x="44" y="161"/>
                    <a:pt x="39" y="160"/>
                    <a:pt x="38" y="161"/>
                  </a:cubicBezTo>
                  <a:cubicBezTo>
                    <a:pt x="37" y="163"/>
                    <a:pt x="36" y="160"/>
                    <a:pt x="34" y="165"/>
                  </a:cubicBezTo>
                  <a:cubicBezTo>
                    <a:pt x="31" y="169"/>
                    <a:pt x="31" y="169"/>
                    <a:pt x="34" y="173"/>
                  </a:cubicBezTo>
                  <a:cubicBezTo>
                    <a:pt x="38" y="178"/>
                    <a:pt x="41" y="174"/>
                    <a:pt x="42" y="177"/>
                  </a:cubicBezTo>
                  <a:cubicBezTo>
                    <a:pt x="42" y="181"/>
                    <a:pt x="40" y="180"/>
                    <a:pt x="41" y="181"/>
                  </a:cubicBezTo>
                  <a:cubicBezTo>
                    <a:pt x="42" y="183"/>
                    <a:pt x="39" y="183"/>
                    <a:pt x="39" y="185"/>
                  </a:cubicBezTo>
                  <a:cubicBezTo>
                    <a:pt x="39" y="186"/>
                    <a:pt x="33" y="187"/>
                    <a:pt x="32" y="192"/>
                  </a:cubicBezTo>
                  <a:cubicBezTo>
                    <a:pt x="31" y="196"/>
                    <a:pt x="32" y="198"/>
                    <a:pt x="28" y="199"/>
                  </a:cubicBezTo>
                  <a:cubicBezTo>
                    <a:pt x="23" y="201"/>
                    <a:pt x="24" y="205"/>
                    <a:pt x="24" y="208"/>
                  </a:cubicBezTo>
                  <a:cubicBezTo>
                    <a:pt x="25" y="213"/>
                    <a:pt x="29" y="216"/>
                    <a:pt x="28" y="216"/>
                  </a:cubicBezTo>
                  <a:cubicBezTo>
                    <a:pt x="27" y="214"/>
                    <a:pt x="22" y="215"/>
                    <a:pt x="19" y="213"/>
                  </a:cubicBezTo>
                  <a:cubicBezTo>
                    <a:pt x="19" y="213"/>
                    <a:pt x="14" y="213"/>
                    <a:pt x="11" y="213"/>
                  </a:cubicBezTo>
                  <a:cubicBezTo>
                    <a:pt x="8" y="213"/>
                    <a:pt x="10" y="212"/>
                    <a:pt x="8" y="211"/>
                  </a:cubicBezTo>
                  <a:cubicBezTo>
                    <a:pt x="6" y="210"/>
                    <a:pt x="8" y="202"/>
                    <a:pt x="6" y="202"/>
                  </a:cubicBezTo>
                  <a:cubicBezTo>
                    <a:pt x="4" y="202"/>
                    <a:pt x="3" y="205"/>
                    <a:pt x="3" y="202"/>
                  </a:cubicBezTo>
                  <a:cubicBezTo>
                    <a:pt x="2" y="198"/>
                    <a:pt x="0" y="200"/>
                    <a:pt x="1" y="197"/>
                  </a:cubicBezTo>
                  <a:cubicBezTo>
                    <a:pt x="2" y="195"/>
                    <a:pt x="0" y="192"/>
                    <a:pt x="2" y="193"/>
                  </a:cubicBezTo>
                  <a:cubicBezTo>
                    <a:pt x="4" y="193"/>
                    <a:pt x="5" y="187"/>
                    <a:pt x="7" y="186"/>
                  </a:cubicBezTo>
                  <a:cubicBezTo>
                    <a:pt x="9" y="184"/>
                    <a:pt x="5" y="183"/>
                    <a:pt x="7" y="181"/>
                  </a:cubicBezTo>
                  <a:cubicBezTo>
                    <a:pt x="8" y="180"/>
                    <a:pt x="6" y="180"/>
                    <a:pt x="9" y="177"/>
                  </a:cubicBezTo>
                  <a:cubicBezTo>
                    <a:pt x="12" y="175"/>
                    <a:pt x="7" y="175"/>
                    <a:pt x="10" y="173"/>
                  </a:cubicBezTo>
                  <a:cubicBezTo>
                    <a:pt x="12" y="172"/>
                    <a:pt x="9" y="169"/>
                    <a:pt x="10" y="168"/>
                  </a:cubicBezTo>
                  <a:cubicBezTo>
                    <a:pt x="12" y="167"/>
                    <a:pt x="8" y="165"/>
                    <a:pt x="11" y="164"/>
                  </a:cubicBezTo>
                  <a:cubicBezTo>
                    <a:pt x="13" y="163"/>
                    <a:pt x="13" y="160"/>
                    <a:pt x="10" y="160"/>
                  </a:cubicBezTo>
                  <a:cubicBezTo>
                    <a:pt x="8" y="159"/>
                    <a:pt x="8" y="158"/>
                    <a:pt x="11" y="159"/>
                  </a:cubicBezTo>
                  <a:cubicBezTo>
                    <a:pt x="14" y="159"/>
                    <a:pt x="15" y="155"/>
                    <a:pt x="11" y="156"/>
                  </a:cubicBezTo>
                  <a:cubicBezTo>
                    <a:pt x="8" y="157"/>
                    <a:pt x="12" y="153"/>
                    <a:pt x="11" y="152"/>
                  </a:cubicBezTo>
                  <a:cubicBezTo>
                    <a:pt x="9" y="151"/>
                    <a:pt x="11" y="148"/>
                    <a:pt x="10" y="147"/>
                  </a:cubicBezTo>
                  <a:cubicBezTo>
                    <a:pt x="10" y="146"/>
                    <a:pt x="8" y="146"/>
                    <a:pt x="8" y="142"/>
                  </a:cubicBezTo>
                  <a:cubicBezTo>
                    <a:pt x="9" y="138"/>
                    <a:pt x="10" y="141"/>
                    <a:pt x="10" y="139"/>
                  </a:cubicBezTo>
                  <a:cubicBezTo>
                    <a:pt x="11" y="138"/>
                    <a:pt x="9" y="137"/>
                    <a:pt x="10" y="133"/>
                  </a:cubicBezTo>
                  <a:cubicBezTo>
                    <a:pt x="10" y="129"/>
                    <a:pt x="8" y="130"/>
                    <a:pt x="10" y="128"/>
                  </a:cubicBezTo>
                  <a:cubicBezTo>
                    <a:pt x="12" y="126"/>
                    <a:pt x="9" y="123"/>
                    <a:pt x="11" y="121"/>
                  </a:cubicBezTo>
                  <a:cubicBezTo>
                    <a:pt x="13" y="120"/>
                    <a:pt x="10" y="118"/>
                    <a:pt x="14" y="115"/>
                  </a:cubicBezTo>
                  <a:cubicBezTo>
                    <a:pt x="16" y="114"/>
                    <a:pt x="13" y="109"/>
                    <a:pt x="13" y="107"/>
                  </a:cubicBezTo>
                  <a:cubicBezTo>
                    <a:pt x="14" y="105"/>
                    <a:pt x="13" y="102"/>
                    <a:pt x="14" y="100"/>
                  </a:cubicBezTo>
                  <a:cubicBezTo>
                    <a:pt x="14" y="98"/>
                    <a:pt x="15" y="100"/>
                    <a:pt x="17" y="97"/>
                  </a:cubicBezTo>
                  <a:cubicBezTo>
                    <a:pt x="18" y="95"/>
                    <a:pt x="17" y="94"/>
                    <a:pt x="18" y="88"/>
                  </a:cubicBezTo>
                  <a:cubicBezTo>
                    <a:pt x="18" y="83"/>
                    <a:pt x="21" y="85"/>
                    <a:pt x="20" y="82"/>
                  </a:cubicBezTo>
                  <a:cubicBezTo>
                    <a:pt x="20" y="79"/>
                    <a:pt x="22" y="77"/>
                    <a:pt x="20" y="77"/>
                  </a:cubicBezTo>
                  <a:cubicBezTo>
                    <a:pt x="18" y="77"/>
                    <a:pt x="20" y="76"/>
                    <a:pt x="19" y="73"/>
                  </a:cubicBezTo>
                  <a:cubicBezTo>
                    <a:pt x="18" y="70"/>
                    <a:pt x="18" y="68"/>
                    <a:pt x="17" y="66"/>
                  </a:cubicBezTo>
                  <a:cubicBezTo>
                    <a:pt x="16" y="65"/>
                    <a:pt x="17" y="62"/>
                    <a:pt x="18" y="59"/>
                  </a:cubicBezTo>
                  <a:cubicBezTo>
                    <a:pt x="19" y="56"/>
                    <a:pt x="19" y="58"/>
                    <a:pt x="20" y="57"/>
                  </a:cubicBezTo>
                  <a:cubicBezTo>
                    <a:pt x="21" y="55"/>
                    <a:pt x="18" y="51"/>
                    <a:pt x="20" y="49"/>
                  </a:cubicBezTo>
                  <a:cubicBezTo>
                    <a:pt x="21" y="48"/>
                    <a:pt x="21" y="44"/>
                    <a:pt x="22" y="43"/>
                  </a:cubicBezTo>
                  <a:cubicBezTo>
                    <a:pt x="24" y="42"/>
                    <a:pt x="23" y="43"/>
                    <a:pt x="25" y="38"/>
                  </a:cubicBezTo>
                  <a:cubicBezTo>
                    <a:pt x="26" y="33"/>
                    <a:pt x="30" y="38"/>
                    <a:pt x="28" y="33"/>
                  </a:cubicBezTo>
                  <a:cubicBezTo>
                    <a:pt x="26" y="30"/>
                    <a:pt x="28" y="22"/>
                    <a:pt x="27" y="21"/>
                  </a:cubicBezTo>
                  <a:cubicBezTo>
                    <a:pt x="26" y="18"/>
                    <a:pt x="31" y="16"/>
                    <a:pt x="32" y="16"/>
                  </a:cubicBezTo>
                  <a:cubicBezTo>
                    <a:pt x="34" y="15"/>
                    <a:pt x="34" y="12"/>
                    <a:pt x="34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6" y="6"/>
                    <a:pt x="36" y="4"/>
                    <a:pt x="37" y="3"/>
                  </a:cubicBezTo>
                  <a:cubicBezTo>
                    <a:pt x="39" y="2"/>
                    <a:pt x="38" y="1"/>
                    <a:pt x="39" y="0"/>
                  </a:cubicBezTo>
                  <a:cubicBezTo>
                    <a:pt x="40" y="0"/>
                    <a:pt x="40" y="3"/>
                    <a:pt x="43" y="3"/>
                  </a:cubicBezTo>
                  <a:cubicBezTo>
                    <a:pt x="46" y="2"/>
                    <a:pt x="48" y="2"/>
                    <a:pt x="49" y="7"/>
                  </a:cubicBezTo>
                  <a:cubicBezTo>
                    <a:pt x="50" y="3"/>
                    <a:pt x="51" y="2"/>
                    <a:pt x="52" y="2"/>
                  </a:cubicBezTo>
                  <a:cubicBezTo>
                    <a:pt x="54" y="2"/>
                    <a:pt x="55" y="2"/>
                    <a:pt x="56" y="2"/>
                  </a:cubicBezTo>
                  <a:cubicBezTo>
                    <a:pt x="57" y="2"/>
                    <a:pt x="57" y="3"/>
                    <a:pt x="58" y="4"/>
                  </a:cubicBezTo>
                  <a:cubicBezTo>
                    <a:pt x="59" y="5"/>
                    <a:pt x="59" y="4"/>
                    <a:pt x="60" y="7"/>
                  </a:cubicBezTo>
                  <a:cubicBezTo>
                    <a:pt x="62" y="11"/>
                    <a:pt x="65" y="11"/>
                    <a:pt x="66" y="13"/>
                  </a:cubicBezTo>
                  <a:cubicBezTo>
                    <a:pt x="67" y="15"/>
                    <a:pt x="70" y="14"/>
                    <a:pt x="73" y="17"/>
                  </a:cubicBezTo>
                  <a:cubicBezTo>
                    <a:pt x="77" y="20"/>
                    <a:pt x="79" y="21"/>
                    <a:pt x="81" y="21"/>
                  </a:cubicBezTo>
                  <a:cubicBezTo>
                    <a:pt x="82" y="21"/>
                    <a:pt x="85" y="24"/>
                    <a:pt x="84" y="25"/>
                  </a:cubicBezTo>
                  <a:cubicBezTo>
                    <a:pt x="82" y="28"/>
                    <a:pt x="84" y="28"/>
                    <a:pt x="82" y="29"/>
                  </a:cubicBezTo>
                  <a:cubicBezTo>
                    <a:pt x="80" y="30"/>
                    <a:pt x="82" y="31"/>
                    <a:pt x="81" y="33"/>
                  </a:cubicBezTo>
                  <a:cubicBezTo>
                    <a:pt x="80" y="35"/>
                    <a:pt x="78" y="35"/>
                    <a:pt x="79" y="36"/>
                  </a:cubicBezTo>
                  <a:cubicBezTo>
                    <a:pt x="79" y="38"/>
                    <a:pt x="79" y="37"/>
                    <a:pt x="82" y="37"/>
                  </a:cubicBezTo>
                  <a:cubicBezTo>
                    <a:pt x="86" y="37"/>
                    <a:pt x="88" y="40"/>
                    <a:pt x="91" y="38"/>
                  </a:cubicBezTo>
                  <a:cubicBezTo>
                    <a:pt x="93" y="35"/>
                    <a:pt x="94" y="40"/>
                    <a:pt x="95" y="37"/>
                  </a:cubicBezTo>
                  <a:cubicBezTo>
                    <a:pt x="95" y="34"/>
                    <a:pt x="98" y="34"/>
                    <a:pt x="99" y="31"/>
                  </a:cubicBezTo>
                  <a:cubicBezTo>
                    <a:pt x="99" y="28"/>
                    <a:pt x="100" y="29"/>
                    <a:pt x="99" y="25"/>
                  </a:cubicBezTo>
                  <a:cubicBezTo>
                    <a:pt x="101" y="26"/>
                    <a:pt x="102" y="22"/>
                    <a:pt x="104" y="27"/>
                  </a:cubicBezTo>
                  <a:cubicBezTo>
                    <a:pt x="105" y="31"/>
                    <a:pt x="105" y="35"/>
                    <a:pt x="102" y="37"/>
                  </a:cubicBezTo>
                  <a:cubicBezTo>
                    <a:pt x="99" y="39"/>
                    <a:pt x="95" y="41"/>
                    <a:pt x="92" y="46"/>
                  </a:cubicBezTo>
                  <a:cubicBezTo>
                    <a:pt x="88" y="51"/>
                    <a:pt x="88" y="53"/>
                    <a:pt x="87" y="53"/>
                  </a:cubicBezTo>
                  <a:cubicBezTo>
                    <a:pt x="85" y="54"/>
                    <a:pt x="85" y="55"/>
                    <a:pt x="84" y="56"/>
                  </a:cubicBezTo>
                  <a:close/>
                  <a:moveTo>
                    <a:pt x="27" y="236"/>
                  </a:moveTo>
                  <a:cubicBezTo>
                    <a:pt x="29" y="236"/>
                    <a:pt x="27" y="235"/>
                    <a:pt x="29" y="236"/>
                  </a:cubicBezTo>
                  <a:cubicBezTo>
                    <a:pt x="31" y="236"/>
                    <a:pt x="35" y="236"/>
                    <a:pt x="37" y="237"/>
                  </a:cubicBezTo>
                  <a:cubicBezTo>
                    <a:pt x="39" y="238"/>
                    <a:pt x="38" y="237"/>
                    <a:pt x="39" y="237"/>
                  </a:cubicBezTo>
                  <a:cubicBezTo>
                    <a:pt x="41" y="237"/>
                    <a:pt x="41" y="235"/>
                    <a:pt x="42" y="236"/>
                  </a:cubicBezTo>
                  <a:cubicBezTo>
                    <a:pt x="42" y="237"/>
                    <a:pt x="42" y="236"/>
                    <a:pt x="43" y="236"/>
                  </a:cubicBezTo>
                  <a:cubicBezTo>
                    <a:pt x="44" y="236"/>
                    <a:pt x="44" y="236"/>
                    <a:pt x="44" y="235"/>
                  </a:cubicBezTo>
                  <a:cubicBezTo>
                    <a:pt x="45" y="234"/>
                    <a:pt x="44" y="234"/>
                    <a:pt x="43" y="234"/>
                  </a:cubicBezTo>
                  <a:cubicBezTo>
                    <a:pt x="41" y="235"/>
                    <a:pt x="41" y="234"/>
                    <a:pt x="39" y="233"/>
                  </a:cubicBezTo>
                  <a:cubicBezTo>
                    <a:pt x="38" y="233"/>
                    <a:pt x="37" y="231"/>
                    <a:pt x="35" y="230"/>
                  </a:cubicBezTo>
                  <a:cubicBezTo>
                    <a:pt x="33" y="229"/>
                    <a:pt x="30" y="226"/>
                    <a:pt x="30" y="225"/>
                  </a:cubicBezTo>
                  <a:cubicBezTo>
                    <a:pt x="29" y="224"/>
                    <a:pt x="30" y="223"/>
                    <a:pt x="28" y="223"/>
                  </a:cubicBezTo>
                  <a:cubicBezTo>
                    <a:pt x="27" y="223"/>
                    <a:pt x="27" y="223"/>
                    <a:pt x="27" y="222"/>
                  </a:cubicBezTo>
                  <a:cubicBezTo>
                    <a:pt x="28" y="221"/>
                    <a:pt x="28" y="221"/>
                    <a:pt x="28" y="222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9" y="221"/>
                    <a:pt x="28" y="220"/>
                    <a:pt x="27" y="218"/>
                  </a:cubicBezTo>
                  <a:lnTo>
                    <a:pt x="27" y="236"/>
                  </a:lnTo>
                  <a:close/>
                  <a:moveTo>
                    <a:pt x="48" y="236"/>
                  </a:moveTo>
                  <a:cubicBezTo>
                    <a:pt x="49" y="235"/>
                    <a:pt x="49" y="236"/>
                    <a:pt x="50" y="236"/>
                  </a:cubicBezTo>
                  <a:cubicBezTo>
                    <a:pt x="51" y="235"/>
                    <a:pt x="50" y="236"/>
                    <a:pt x="51" y="235"/>
                  </a:cubicBezTo>
                  <a:cubicBezTo>
                    <a:pt x="52" y="235"/>
                    <a:pt x="52" y="234"/>
                    <a:pt x="51" y="235"/>
                  </a:cubicBezTo>
                  <a:cubicBezTo>
                    <a:pt x="50" y="235"/>
                    <a:pt x="50" y="234"/>
                    <a:pt x="48" y="235"/>
                  </a:cubicBezTo>
                  <a:cubicBezTo>
                    <a:pt x="48" y="235"/>
                    <a:pt x="46" y="235"/>
                    <a:pt x="47" y="236"/>
                  </a:cubicBezTo>
                  <a:cubicBezTo>
                    <a:pt x="48" y="236"/>
                    <a:pt x="48" y="236"/>
                    <a:pt x="48" y="236"/>
                  </a:cubicBezTo>
                  <a:close/>
                  <a:moveTo>
                    <a:pt x="31" y="239"/>
                  </a:moveTo>
                  <a:cubicBezTo>
                    <a:pt x="32" y="239"/>
                    <a:pt x="31" y="238"/>
                    <a:pt x="32" y="238"/>
                  </a:cubicBezTo>
                  <a:cubicBezTo>
                    <a:pt x="33" y="238"/>
                    <a:pt x="32" y="239"/>
                    <a:pt x="33" y="239"/>
                  </a:cubicBezTo>
                  <a:cubicBezTo>
                    <a:pt x="34" y="239"/>
                    <a:pt x="34" y="239"/>
                    <a:pt x="35" y="238"/>
                  </a:cubicBezTo>
                  <a:cubicBezTo>
                    <a:pt x="35" y="237"/>
                    <a:pt x="34" y="237"/>
                    <a:pt x="33" y="237"/>
                  </a:cubicBezTo>
                  <a:cubicBezTo>
                    <a:pt x="32" y="237"/>
                    <a:pt x="31" y="236"/>
                    <a:pt x="29" y="236"/>
                  </a:cubicBezTo>
                  <a:cubicBezTo>
                    <a:pt x="28" y="236"/>
                    <a:pt x="28" y="237"/>
                    <a:pt x="29" y="237"/>
                  </a:cubicBezTo>
                  <a:cubicBezTo>
                    <a:pt x="29" y="237"/>
                    <a:pt x="29" y="237"/>
                    <a:pt x="29" y="239"/>
                  </a:cubicBezTo>
                  <a:cubicBezTo>
                    <a:pt x="29" y="239"/>
                    <a:pt x="30" y="239"/>
                    <a:pt x="31" y="239"/>
                  </a:cubicBezTo>
                  <a:close/>
                  <a:moveTo>
                    <a:pt x="36" y="239"/>
                  </a:moveTo>
                  <a:cubicBezTo>
                    <a:pt x="36" y="238"/>
                    <a:pt x="35" y="239"/>
                    <a:pt x="35" y="239"/>
                  </a:cubicBezTo>
                  <a:cubicBezTo>
                    <a:pt x="35" y="240"/>
                    <a:pt x="36" y="240"/>
                    <a:pt x="36" y="239"/>
                  </a:cubicBezTo>
                  <a:close/>
                  <a:moveTo>
                    <a:pt x="38" y="238"/>
                  </a:moveTo>
                  <a:cubicBezTo>
                    <a:pt x="37" y="238"/>
                    <a:pt x="36" y="239"/>
                    <a:pt x="37" y="239"/>
                  </a:cubicBezTo>
                  <a:cubicBezTo>
                    <a:pt x="38" y="239"/>
                    <a:pt x="38" y="239"/>
                    <a:pt x="38" y="23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2" name="Freeform 20268">
              <a:extLst>
                <a:ext uri="{FF2B5EF4-FFF2-40B4-BE49-F238E27FC236}">
                  <a16:creationId xmlns:a16="http://schemas.microsoft.com/office/drawing/2014/main" id="{C980966F-EC42-4777-8EF4-3BB617282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474" y="5711247"/>
              <a:ext cx="45797" cy="41981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9" y="4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2" y="8"/>
                </a:cxn>
                <a:cxn ang="0">
                  <a:pos x="1" y="9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0" y="8"/>
                    <a:pt x="2" y="7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3" y="2"/>
                    <a:pt x="1" y="3"/>
                    <a:pt x="2" y="4"/>
                  </a:cubicBezTo>
                  <a:cubicBezTo>
                    <a:pt x="4" y="5"/>
                    <a:pt x="5" y="1"/>
                    <a:pt x="5" y="3"/>
                  </a:cubicBezTo>
                  <a:cubicBezTo>
                    <a:pt x="5" y="5"/>
                    <a:pt x="3" y="5"/>
                    <a:pt x="5" y="5"/>
                  </a:cubicBezTo>
                  <a:cubicBezTo>
                    <a:pt x="7" y="5"/>
                    <a:pt x="8" y="3"/>
                    <a:pt x="9" y="4"/>
                  </a:cubicBezTo>
                  <a:cubicBezTo>
                    <a:pt x="10" y="4"/>
                    <a:pt x="10" y="7"/>
                    <a:pt x="8" y="6"/>
                  </a:cubicBezTo>
                  <a:cubicBezTo>
                    <a:pt x="6" y="6"/>
                    <a:pt x="5" y="7"/>
                    <a:pt x="6" y="7"/>
                  </a:cubicBezTo>
                  <a:cubicBezTo>
                    <a:pt x="6" y="7"/>
                    <a:pt x="10" y="8"/>
                    <a:pt x="8" y="9"/>
                  </a:cubicBezTo>
                  <a:cubicBezTo>
                    <a:pt x="5" y="9"/>
                    <a:pt x="3" y="7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3" name="Freeform 20269">
              <a:extLst>
                <a:ext uri="{FF2B5EF4-FFF2-40B4-BE49-F238E27FC236}">
                  <a16:creationId xmlns:a16="http://schemas.microsoft.com/office/drawing/2014/main" id="{D838A173-99BB-4446-ABB2-0D9CB5ECB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3161" y="2873710"/>
              <a:ext cx="519038" cy="669789"/>
            </a:xfrm>
            <a:custGeom>
              <a:avLst/>
              <a:gdLst/>
              <a:ahLst/>
              <a:cxnLst>
                <a:cxn ang="0">
                  <a:pos x="35" y="108"/>
                </a:cxn>
                <a:cxn ang="0">
                  <a:pos x="26" y="92"/>
                </a:cxn>
                <a:cxn ang="0">
                  <a:pos x="34" y="93"/>
                </a:cxn>
                <a:cxn ang="0">
                  <a:pos x="67" y="79"/>
                </a:cxn>
                <a:cxn ang="0">
                  <a:pos x="73" y="78"/>
                </a:cxn>
                <a:cxn ang="0">
                  <a:pos x="80" y="76"/>
                </a:cxn>
                <a:cxn ang="0">
                  <a:pos x="84" y="72"/>
                </a:cxn>
                <a:cxn ang="0">
                  <a:pos x="88" y="69"/>
                </a:cxn>
                <a:cxn ang="0">
                  <a:pos x="93" y="48"/>
                </a:cxn>
                <a:cxn ang="0">
                  <a:pos x="90" y="30"/>
                </a:cxn>
                <a:cxn ang="0">
                  <a:pos x="88" y="34"/>
                </a:cxn>
                <a:cxn ang="0">
                  <a:pos x="83" y="41"/>
                </a:cxn>
                <a:cxn ang="0">
                  <a:pos x="70" y="63"/>
                </a:cxn>
                <a:cxn ang="0">
                  <a:pos x="67" y="61"/>
                </a:cxn>
                <a:cxn ang="0">
                  <a:pos x="59" y="70"/>
                </a:cxn>
                <a:cxn ang="0">
                  <a:pos x="40" y="79"/>
                </a:cxn>
                <a:cxn ang="0">
                  <a:pos x="44" y="80"/>
                </a:cxn>
                <a:cxn ang="0">
                  <a:pos x="57" y="78"/>
                </a:cxn>
                <a:cxn ang="0">
                  <a:pos x="59" y="84"/>
                </a:cxn>
                <a:cxn ang="0">
                  <a:pos x="34" y="90"/>
                </a:cxn>
                <a:cxn ang="0">
                  <a:pos x="34" y="99"/>
                </a:cxn>
                <a:cxn ang="0">
                  <a:pos x="38" y="100"/>
                </a:cxn>
                <a:cxn ang="0">
                  <a:pos x="41" y="88"/>
                </a:cxn>
                <a:cxn ang="0">
                  <a:pos x="35" y="84"/>
                </a:cxn>
                <a:cxn ang="0">
                  <a:pos x="30" y="88"/>
                </a:cxn>
                <a:cxn ang="0">
                  <a:pos x="34" y="92"/>
                </a:cxn>
                <a:cxn ang="0">
                  <a:pos x="54" y="87"/>
                </a:cxn>
                <a:cxn ang="0">
                  <a:pos x="52" y="81"/>
                </a:cxn>
                <a:cxn ang="0">
                  <a:pos x="46" y="84"/>
                </a:cxn>
                <a:cxn ang="0">
                  <a:pos x="47" y="91"/>
                </a:cxn>
                <a:cxn ang="0">
                  <a:pos x="76" y="54"/>
                </a:cxn>
                <a:cxn ang="0">
                  <a:pos x="90" y="28"/>
                </a:cxn>
                <a:cxn ang="0">
                  <a:pos x="100" y="26"/>
                </a:cxn>
                <a:cxn ang="0">
                  <a:pos x="115" y="16"/>
                </a:cxn>
                <a:cxn ang="0">
                  <a:pos x="108" y="12"/>
                </a:cxn>
                <a:cxn ang="0">
                  <a:pos x="93" y="4"/>
                </a:cxn>
                <a:cxn ang="0">
                  <a:pos x="89" y="18"/>
                </a:cxn>
                <a:cxn ang="0">
                  <a:pos x="85" y="31"/>
                </a:cxn>
                <a:cxn ang="0">
                  <a:pos x="57" y="81"/>
                </a:cxn>
                <a:cxn ang="0">
                  <a:pos x="50" y="66"/>
                </a:cxn>
                <a:cxn ang="0">
                  <a:pos x="23" y="132"/>
                </a:cxn>
                <a:cxn ang="0">
                  <a:pos x="21" y="135"/>
                </a:cxn>
                <a:cxn ang="0">
                  <a:pos x="27" y="124"/>
                </a:cxn>
                <a:cxn ang="0">
                  <a:pos x="31" y="120"/>
                </a:cxn>
                <a:cxn ang="0">
                  <a:pos x="1" y="148"/>
                </a:cxn>
                <a:cxn ang="0">
                  <a:pos x="3" y="146"/>
                </a:cxn>
                <a:cxn ang="0">
                  <a:pos x="9" y="144"/>
                </a:cxn>
              </a:cxnLst>
              <a:rect l="0" t="0" r="r" b="b"/>
              <a:pathLst>
                <a:path w="115" h="148">
                  <a:moveTo>
                    <a:pt x="35" y="108"/>
                  </a:moveTo>
                  <a:cubicBezTo>
                    <a:pt x="34" y="108"/>
                    <a:pt x="35" y="106"/>
                    <a:pt x="35" y="107"/>
                  </a:cubicBezTo>
                  <a:cubicBezTo>
                    <a:pt x="36" y="107"/>
                    <a:pt x="36" y="108"/>
                    <a:pt x="35" y="108"/>
                  </a:cubicBezTo>
                  <a:close/>
                  <a:moveTo>
                    <a:pt x="26" y="92"/>
                  </a:moveTo>
                  <a:cubicBezTo>
                    <a:pt x="27" y="92"/>
                    <a:pt x="27" y="91"/>
                    <a:pt x="26" y="91"/>
                  </a:cubicBezTo>
                  <a:cubicBezTo>
                    <a:pt x="26" y="91"/>
                    <a:pt x="25" y="92"/>
                    <a:pt x="26" y="92"/>
                  </a:cubicBezTo>
                  <a:close/>
                  <a:moveTo>
                    <a:pt x="34" y="93"/>
                  </a:moveTo>
                  <a:cubicBezTo>
                    <a:pt x="34" y="92"/>
                    <a:pt x="32" y="93"/>
                    <a:pt x="32" y="94"/>
                  </a:cubicBezTo>
                  <a:cubicBezTo>
                    <a:pt x="33" y="95"/>
                    <a:pt x="34" y="94"/>
                    <a:pt x="34" y="93"/>
                  </a:cubicBezTo>
                  <a:close/>
                  <a:moveTo>
                    <a:pt x="61" y="86"/>
                  </a:moveTo>
                  <a:cubicBezTo>
                    <a:pt x="63" y="88"/>
                    <a:pt x="64" y="84"/>
                    <a:pt x="65" y="82"/>
                  </a:cubicBezTo>
                  <a:cubicBezTo>
                    <a:pt x="67" y="80"/>
                    <a:pt x="70" y="81"/>
                    <a:pt x="67" y="79"/>
                  </a:cubicBezTo>
                  <a:cubicBezTo>
                    <a:pt x="65" y="78"/>
                    <a:pt x="68" y="74"/>
                    <a:pt x="68" y="76"/>
                  </a:cubicBezTo>
                  <a:cubicBezTo>
                    <a:pt x="68" y="79"/>
                    <a:pt x="71" y="76"/>
                    <a:pt x="69" y="78"/>
                  </a:cubicBezTo>
                  <a:cubicBezTo>
                    <a:pt x="68" y="80"/>
                    <a:pt x="71" y="78"/>
                    <a:pt x="73" y="78"/>
                  </a:cubicBezTo>
                  <a:cubicBezTo>
                    <a:pt x="75" y="79"/>
                    <a:pt x="74" y="79"/>
                    <a:pt x="76" y="77"/>
                  </a:cubicBezTo>
                  <a:cubicBezTo>
                    <a:pt x="77" y="75"/>
                    <a:pt x="78" y="74"/>
                    <a:pt x="78" y="77"/>
                  </a:cubicBezTo>
                  <a:cubicBezTo>
                    <a:pt x="77" y="80"/>
                    <a:pt x="79" y="79"/>
                    <a:pt x="80" y="76"/>
                  </a:cubicBezTo>
                  <a:cubicBezTo>
                    <a:pt x="80" y="74"/>
                    <a:pt x="80" y="73"/>
                    <a:pt x="82" y="74"/>
                  </a:cubicBezTo>
                  <a:cubicBezTo>
                    <a:pt x="84" y="76"/>
                    <a:pt x="82" y="74"/>
                    <a:pt x="83" y="72"/>
                  </a:cubicBezTo>
                  <a:cubicBezTo>
                    <a:pt x="84" y="71"/>
                    <a:pt x="85" y="71"/>
                    <a:pt x="84" y="72"/>
                  </a:cubicBezTo>
                  <a:cubicBezTo>
                    <a:pt x="84" y="74"/>
                    <a:pt x="83" y="78"/>
                    <a:pt x="84" y="76"/>
                  </a:cubicBezTo>
                  <a:cubicBezTo>
                    <a:pt x="85" y="74"/>
                    <a:pt x="86" y="76"/>
                    <a:pt x="87" y="73"/>
                  </a:cubicBezTo>
                  <a:cubicBezTo>
                    <a:pt x="87" y="69"/>
                    <a:pt x="91" y="74"/>
                    <a:pt x="88" y="69"/>
                  </a:cubicBezTo>
                  <a:cubicBezTo>
                    <a:pt x="85" y="65"/>
                    <a:pt x="91" y="62"/>
                    <a:pt x="89" y="57"/>
                  </a:cubicBezTo>
                  <a:cubicBezTo>
                    <a:pt x="89" y="54"/>
                    <a:pt x="90" y="51"/>
                    <a:pt x="92" y="53"/>
                  </a:cubicBezTo>
                  <a:cubicBezTo>
                    <a:pt x="94" y="54"/>
                    <a:pt x="91" y="51"/>
                    <a:pt x="93" y="48"/>
                  </a:cubicBezTo>
                  <a:cubicBezTo>
                    <a:pt x="95" y="45"/>
                    <a:pt x="96" y="41"/>
                    <a:pt x="93" y="39"/>
                  </a:cubicBezTo>
                  <a:cubicBezTo>
                    <a:pt x="91" y="36"/>
                    <a:pt x="91" y="33"/>
                    <a:pt x="92" y="32"/>
                  </a:cubicBezTo>
                  <a:cubicBezTo>
                    <a:pt x="92" y="30"/>
                    <a:pt x="91" y="31"/>
                    <a:pt x="90" y="30"/>
                  </a:cubicBezTo>
                  <a:cubicBezTo>
                    <a:pt x="89" y="29"/>
                    <a:pt x="88" y="33"/>
                    <a:pt x="90" y="32"/>
                  </a:cubicBezTo>
                  <a:cubicBezTo>
                    <a:pt x="92" y="31"/>
                    <a:pt x="91" y="35"/>
                    <a:pt x="90" y="34"/>
                  </a:cubicBezTo>
                  <a:cubicBezTo>
                    <a:pt x="89" y="33"/>
                    <a:pt x="88" y="36"/>
                    <a:pt x="88" y="34"/>
                  </a:cubicBezTo>
                  <a:cubicBezTo>
                    <a:pt x="88" y="31"/>
                    <a:pt x="86" y="31"/>
                    <a:pt x="86" y="34"/>
                  </a:cubicBezTo>
                  <a:cubicBezTo>
                    <a:pt x="86" y="37"/>
                    <a:pt x="83" y="34"/>
                    <a:pt x="84" y="37"/>
                  </a:cubicBezTo>
                  <a:cubicBezTo>
                    <a:pt x="85" y="41"/>
                    <a:pt x="83" y="40"/>
                    <a:pt x="83" y="41"/>
                  </a:cubicBezTo>
                  <a:cubicBezTo>
                    <a:pt x="83" y="42"/>
                    <a:pt x="86" y="40"/>
                    <a:pt x="83" y="48"/>
                  </a:cubicBezTo>
                  <a:cubicBezTo>
                    <a:pt x="82" y="54"/>
                    <a:pt x="80" y="54"/>
                    <a:pt x="78" y="58"/>
                  </a:cubicBezTo>
                  <a:cubicBezTo>
                    <a:pt x="75" y="62"/>
                    <a:pt x="73" y="61"/>
                    <a:pt x="70" y="63"/>
                  </a:cubicBezTo>
                  <a:cubicBezTo>
                    <a:pt x="68" y="65"/>
                    <a:pt x="70" y="62"/>
                    <a:pt x="69" y="61"/>
                  </a:cubicBezTo>
                  <a:cubicBezTo>
                    <a:pt x="68" y="61"/>
                    <a:pt x="72" y="60"/>
                    <a:pt x="71" y="58"/>
                  </a:cubicBezTo>
                  <a:cubicBezTo>
                    <a:pt x="70" y="57"/>
                    <a:pt x="67" y="59"/>
                    <a:pt x="67" y="61"/>
                  </a:cubicBezTo>
                  <a:cubicBezTo>
                    <a:pt x="68" y="64"/>
                    <a:pt x="63" y="68"/>
                    <a:pt x="63" y="69"/>
                  </a:cubicBezTo>
                  <a:cubicBezTo>
                    <a:pt x="64" y="70"/>
                    <a:pt x="64" y="72"/>
                    <a:pt x="61" y="72"/>
                  </a:cubicBezTo>
                  <a:cubicBezTo>
                    <a:pt x="58" y="73"/>
                    <a:pt x="61" y="71"/>
                    <a:pt x="59" y="70"/>
                  </a:cubicBezTo>
                  <a:cubicBezTo>
                    <a:pt x="58" y="70"/>
                    <a:pt x="50" y="74"/>
                    <a:pt x="49" y="72"/>
                  </a:cubicBezTo>
                  <a:cubicBezTo>
                    <a:pt x="48" y="70"/>
                    <a:pt x="47" y="72"/>
                    <a:pt x="44" y="75"/>
                  </a:cubicBezTo>
                  <a:cubicBezTo>
                    <a:pt x="41" y="79"/>
                    <a:pt x="41" y="76"/>
                    <a:pt x="40" y="79"/>
                  </a:cubicBezTo>
                  <a:cubicBezTo>
                    <a:pt x="39" y="81"/>
                    <a:pt x="37" y="79"/>
                    <a:pt x="37" y="81"/>
                  </a:cubicBezTo>
                  <a:cubicBezTo>
                    <a:pt x="37" y="84"/>
                    <a:pt x="40" y="82"/>
                    <a:pt x="42" y="83"/>
                  </a:cubicBezTo>
                  <a:cubicBezTo>
                    <a:pt x="45" y="84"/>
                    <a:pt x="43" y="81"/>
                    <a:pt x="44" y="80"/>
                  </a:cubicBezTo>
                  <a:cubicBezTo>
                    <a:pt x="46" y="80"/>
                    <a:pt x="45" y="81"/>
                    <a:pt x="47" y="81"/>
                  </a:cubicBezTo>
                  <a:cubicBezTo>
                    <a:pt x="49" y="80"/>
                    <a:pt x="51" y="80"/>
                    <a:pt x="53" y="79"/>
                  </a:cubicBezTo>
                  <a:cubicBezTo>
                    <a:pt x="56" y="78"/>
                    <a:pt x="53" y="77"/>
                    <a:pt x="57" y="78"/>
                  </a:cubicBezTo>
                  <a:cubicBezTo>
                    <a:pt x="60" y="79"/>
                    <a:pt x="60" y="77"/>
                    <a:pt x="61" y="78"/>
                  </a:cubicBezTo>
                  <a:cubicBezTo>
                    <a:pt x="61" y="80"/>
                    <a:pt x="59" y="80"/>
                    <a:pt x="59" y="81"/>
                  </a:cubicBezTo>
                  <a:cubicBezTo>
                    <a:pt x="59" y="82"/>
                    <a:pt x="58" y="83"/>
                    <a:pt x="59" y="84"/>
                  </a:cubicBezTo>
                  <a:cubicBezTo>
                    <a:pt x="61" y="85"/>
                    <a:pt x="59" y="85"/>
                    <a:pt x="62" y="86"/>
                  </a:cubicBezTo>
                  <a:lnTo>
                    <a:pt x="61" y="86"/>
                  </a:lnTo>
                  <a:close/>
                  <a:moveTo>
                    <a:pt x="34" y="90"/>
                  </a:moveTo>
                  <a:cubicBezTo>
                    <a:pt x="33" y="90"/>
                    <a:pt x="33" y="87"/>
                    <a:pt x="34" y="89"/>
                  </a:cubicBezTo>
                  <a:cubicBezTo>
                    <a:pt x="35" y="91"/>
                    <a:pt x="36" y="93"/>
                    <a:pt x="34" y="95"/>
                  </a:cubicBezTo>
                  <a:cubicBezTo>
                    <a:pt x="33" y="97"/>
                    <a:pt x="33" y="96"/>
                    <a:pt x="34" y="99"/>
                  </a:cubicBezTo>
                  <a:cubicBezTo>
                    <a:pt x="34" y="101"/>
                    <a:pt x="32" y="100"/>
                    <a:pt x="35" y="101"/>
                  </a:cubicBezTo>
                  <a:cubicBezTo>
                    <a:pt x="37" y="102"/>
                    <a:pt x="35" y="104"/>
                    <a:pt x="37" y="102"/>
                  </a:cubicBezTo>
                  <a:cubicBezTo>
                    <a:pt x="39" y="101"/>
                    <a:pt x="37" y="101"/>
                    <a:pt x="38" y="100"/>
                  </a:cubicBezTo>
                  <a:cubicBezTo>
                    <a:pt x="39" y="99"/>
                    <a:pt x="38" y="101"/>
                    <a:pt x="39" y="100"/>
                  </a:cubicBezTo>
                  <a:cubicBezTo>
                    <a:pt x="40" y="100"/>
                    <a:pt x="40" y="91"/>
                    <a:pt x="42" y="91"/>
                  </a:cubicBezTo>
                  <a:cubicBezTo>
                    <a:pt x="44" y="90"/>
                    <a:pt x="43" y="88"/>
                    <a:pt x="41" y="88"/>
                  </a:cubicBezTo>
                  <a:cubicBezTo>
                    <a:pt x="39" y="88"/>
                    <a:pt x="42" y="86"/>
                    <a:pt x="41" y="85"/>
                  </a:cubicBezTo>
                  <a:cubicBezTo>
                    <a:pt x="40" y="84"/>
                    <a:pt x="38" y="87"/>
                    <a:pt x="38" y="84"/>
                  </a:cubicBezTo>
                  <a:cubicBezTo>
                    <a:pt x="37" y="83"/>
                    <a:pt x="35" y="82"/>
                    <a:pt x="35" y="84"/>
                  </a:cubicBezTo>
                  <a:cubicBezTo>
                    <a:pt x="34" y="86"/>
                    <a:pt x="34" y="84"/>
                    <a:pt x="33" y="86"/>
                  </a:cubicBezTo>
                  <a:cubicBezTo>
                    <a:pt x="32" y="88"/>
                    <a:pt x="32" y="84"/>
                    <a:pt x="31" y="86"/>
                  </a:cubicBezTo>
                  <a:cubicBezTo>
                    <a:pt x="31" y="88"/>
                    <a:pt x="29" y="86"/>
                    <a:pt x="30" y="88"/>
                  </a:cubicBezTo>
                  <a:cubicBezTo>
                    <a:pt x="31" y="90"/>
                    <a:pt x="30" y="89"/>
                    <a:pt x="31" y="90"/>
                  </a:cubicBezTo>
                  <a:cubicBezTo>
                    <a:pt x="32" y="92"/>
                    <a:pt x="30" y="93"/>
                    <a:pt x="32" y="92"/>
                  </a:cubicBezTo>
                  <a:cubicBezTo>
                    <a:pt x="34" y="90"/>
                    <a:pt x="32" y="93"/>
                    <a:pt x="34" y="92"/>
                  </a:cubicBezTo>
                  <a:cubicBezTo>
                    <a:pt x="35" y="91"/>
                    <a:pt x="35" y="91"/>
                    <a:pt x="34" y="90"/>
                  </a:cubicBezTo>
                  <a:close/>
                  <a:moveTo>
                    <a:pt x="51" y="86"/>
                  </a:moveTo>
                  <a:cubicBezTo>
                    <a:pt x="53" y="85"/>
                    <a:pt x="54" y="89"/>
                    <a:pt x="54" y="87"/>
                  </a:cubicBezTo>
                  <a:cubicBezTo>
                    <a:pt x="55" y="84"/>
                    <a:pt x="57" y="85"/>
                    <a:pt x="57" y="83"/>
                  </a:cubicBezTo>
                  <a:cubicBezTo>
                    <a:pt x="56" y="82"/>
                    <a:pt x="57" y="82"/>
                    <a:pt x="56" y="81"/>
                  </a:cubicBezTo>
                  <a:cubicBezTo>
                    <a:pt x="55" y="80"/>
                    <a:pt x="54" y="80"/>
                    <a:pt x="52" y="81"/>
                  </a:cubicBezTo>
                  <a:cubicBezTo>
                    <a:pt x="50" y="82"/>
                    <a:pt x="51" y="83"/>
                    <a:pt x="50" y="83"/>
                  </a:cubicBezTo>
                  <a:cubicBezTo>
                    <a:pt x="49" y="82"/>
                    <a:pt x="48" y="84"/>
                    <a:pt x="48" y="83"/>
                  </a:cubicBezTo>
                  <a:cubicBezTo>
                    <a:pt x="48" y="81"/>
                    <a:pt x="48" y="81"/>
                    <a:pt x="46" y="84"/>
                  </a:cubicBezTo>
                  <a:cubicBezTo>
                    <a:pt x="45" y="86"/>
                    <a:pt x="42" y="87"/>
                    <a:pt x="44" y="87"/>
                  </a:cubicBezTo>
                  <a:cubicBezTo>
                    <a:pt x="46" y="87"/>
                    <a:pt x="44" y="88"/>
                    <a:pt x="46" y="90"/>
                  </a:cubicBezTo>
                  <a:cubicBezTo>
                    <a:pt x="47" y="91"/>
                    <a:pt x="44" y="91"/>
                    <a:pt x="47" y="91"/>
                  </a:cubicBezTo>
                  <a:cubicBezTo>
                    <a:pt x="49" y="92"/>
                    <a:pt x="48" y="87"/>
                    <a:pt x="51" y="86"/>
                  </a:cubicBezTo>
                  <a:close/>
                  <a:moveTo>
                    <a:pt x="77" y="55"/>
                  </a:moveTo>
                  <a:cubicBezTo>
                    <a:pt x="77" y="54"/>
                    <a:pt x="77" y="52"/>
                    <a:pt x="76" y="54"/>
                  </a:cubicBezTo>
                  <a:cubicBezTo>
                    <a:pt x="75" y="55"/>
                    <a:pt x="76" y="56"/>
                    <a:pt x="77" y="55"/>
                  </a:cubicBezTo>
                  <a:close/>
                  <a:moveTo>
                    <a:pt x="87" y="29"/>
                  </a:moveTo>
                  <a:cubicBezTo>
                    <a:pt x="88" y="26"/>
                    <a:pt x="88" y="29"/>
                    <a:pt x="90" y="28"/>
                  </a:cubicBezTo>
                  <a:cubicBezTo>
                    <a:pt x="93" y="27"/>
                    <a:pt x="85" y="26"/>
                    <a:pt x="86" y="23"/>
                  </a:cubicBezTo>
                  <a:cubicBezTo>
                    <a:pt x="88" y="20"/>
                    <a:pt x="88" y="25"/>
                    <a:pt x="91" y="23"/>
                  </a:cubicBezTo>
                  <a:cubicBezTo>
                    <a:pt x="93" y="21"/>
                    <a:pt x="94" y="22"/>
                    <a:pt x="100" y="26"/>
                  </a:cubicBezTo>
                  <a:cubicBezTo>
                    <a:pt x="103" y="28"/>
                    <a:pt x="102" y="21"/>
                    <a:pt x="105" y="20"/>
                  </a:cubicBezTo>
                  <a:cubicBezTo>
                    <a:pt x="107" y="19"/>
                    <a:pt x="109" y="20"/>
                    <a:pt x="111" y="19"/>
                  </a:cubicBezTo>
                  <a:cubicBezTo>
                    <a:pt x="114" y="17"/>
                    <a:pt x="115" y="17"/>
                    <a:pt x="115" y="16"/>
                  </a:cubicBezTo>
                  <a:cubicBezTo>
                    <a:pt x="114" y="15"/>
                    <a:pt x="113" y="18"/>
                    <a:pt x="111" y="15"/>
                  </a:cubicBezTo>
                  <a:cubicBezTo>
                    <a:pt x="110" y="12"/>
                    <a:pt x="113" y="9"/>
                    <a:pt x="112" y="9"/>
                  </a:cubicBezTo>
                  <a:cubicBezTo>
                    <a:pt x="111" y="10"/>
                    <a:pt x="110" y="13"/>
                    <a:pt x="108" y="12"/>
                  </a:cubicBezTo>
                  <a:cubicBezTo>
                    <a:pt x="106" y="12"/>
                    <a:pt x="108" y="11"/>
                    <a:pt x="105" y="11"/>
                  </a:cubicBezTo>
                  <a:cubicBezTo>
                    <a:pt x="102" y="10"/>
                    <a:pt x="98" y="5"/>
                    <a:pt x="96" y="3"/>
                  </a:cubicBezTo>
                  <a:cubicBezTo>
                    <a:pt x="94" y="0"/>
                    <a:pt x="91" y="1"/>
                    <a:pt x="93" y="4"/>
                  </a:cubicBezTo>
                  <a:cubicBezTo>
                    <a:pt x="95" y="8"/>
                    <a:pt x="92" y="8"/>
                    <a:pt x="93" y="10"/>
                  </a:cubicBezTo>
                  <a:cubicBezTo>
                    <a:pt x="94" y="12"/>
                    <a:pt x="91" y="13"/>
                    <a:pt x="91" y="15"/>
                  </a:cubicBezTo>
                  <a:cubicBezTo>
                    <a:pt x="92" y="16"/>
                    <a:pt x="92" y="19"/>
                    <a:pt x="89" y="18"/>
                  </a:cubicBezTo>
                  <a:cubicBezTo>
                    <a:pt x="87" y="16"/>
                    <a:pt x="85" y="16"/>
                    <a:pt x="87" y="18"/>
                  </a:cubicBezTo>
                  <a:cubicBezTo>
                    <a:pt x="88" y="20"/>
                    <a:pt x="81" y="23"/>
                    <a:pt x="84" y="25"/>
                  </a:cubicBezTo>
                  <a:cubicBezTo>
                    <a:pt x="87" y="27"/>
                    <a:pt x="83" y="29"/>
                    <a:pt x="85" y="31"/>
                  </a:cubicBezTo>
                  <a:cubicBezTo>
                    <a:pt x="85" y="31"/>
                    <a:pt x="85" y="32"/>
                    <a:pt x="87" y="29"/>
                  </a:cubicBezTo>
                  <a:close/>
                  <a:moveTo>
                    <a:pt x="59" y="79"/>
                  </a:moveTo>
                  <a:cubicBezTo>
                    <a:pt x="59" y="78"/>
                    <a:pt x="57" y="80"/>
                    <a:pt x="57" y="81"/>
                  </a:cubicBezTo>
                  <a:cubicBezTo>
                    <a:pt x="58" y="82"/>
                    <a:pt x="59" y="80"/>
                    <a:pt x="59" y="79"/>
                  </a:cubicBezTo>
                  <a:close/>
                  <a:moveTo>
                    <a:pt x="50" y="68"/>
                  </a:moveTo>
                  <a:cubicBezTo>
                    <a:pt x="50" y="68"/>
                    <a:pt x="50" y="66"/>
                    <a:pt x="50" y="66"/>
                  </a:cubicBezTo>
                  <a:cubicBezTo>
                    <a:pt x="49" y="67"/>
                    <a:pt x="49" y="68"/>
                    <a:pt x="50" y="68"/>
                  </a:cubicBezTo>
                  <a:close/>
                  <a:moveTo>
                    <a:pt x="21" y="135"/>
                  </a:moveTo>
                  <a:cubicBezTo>
                    <a:pt x="21" y="134"/>
                    <a:pt x="21" y="134"/>
                    <a:pt x="23" y="132"/>
                  </a:cubicBezTo>
                  <a:cubicBezTo>
                    <a:pt x="25" y="131"/>
                    <a:pt x="24" y="130"/>
                    <a:pt x="23" y="131"/>
                  </a:cubicBezTo>
                  <a:cubicBezTo>
                    <a:pt x="22" y="133"/>
                    <a:pt x="21" y="133"/>
                    <a:pt x="20" y="135"/>
                  </a:cubicBezTo>
                  <a:cubicBezTo>
                    <a:pt x="20" y="136"/>
                    <a:pt x="21" y="136"/>
                    <a:pt x="21" y="135"/>
                  </a:cubicBezTo>
                  <a:close/>
                  <a:moveTo>
                    <a:pt x="27" y="124"/>
                  </a:moveTo>
                  <a:cubicBezTo>
                    <a:pt x="27" y="123"/>
                    <a:pt x="26" y="124"/>
                    <a:pt x="27" y="125"/>
                  </a:cubicBezTo>
                  <a:cubicBezTo>
                    <a:pt x="27" y="126"/>
                    <a:pt x="28" y="125"/>
                    <a:pt x="27" y="124"/>
                  </a:cubicBezTo>
                  <a:close/>
                  <a:moveTo>
                    <a:pt x="31" y="120"/>
                  </a:moveTo>
                  <a:cubicBezTo>
                    <a:pt x="31" y="119"/>
                    <a:pt x="29" y="120"/>
                    <a:pt x="29" y="122"/>
                  </a:cubicBezTo>
                  <a:cubicBezTo>
                    <a:pt x="29" y="123"/>
                    <a:pt x="31" y="120"/>
                    <a:pt x="31" y="120"/>
                  </a:cubicBezTo>
                  <a:close/>
                  <a:moveTo>
                    <a:pt x="1" y="148"/>
                  </a:moveTo>
                  <a:cubicBezTo>
                    <a:pt x="1" y="147"/>
                    <a:pt x="0" y="146"/>
                    <a:pt x="0" y="147"/>
                  </a:cubicBezTo>
                  <a:cubicBezTo>
                    <a:pt x="0" y="148"/>
                    <a:pt x="1" y="148"/>
                    <a:pt x="1" y="148"/>
                  </a:cubicBezTo>
                  <a:close/>
                  <a:moveTo>
                    <a:pt x="3" y="146"/>
                  </a:moveTo>
                  <a:cubicBezTo>
                    <a:pt x="3" y="145"/>
                    <a:pt x="1" y="147"/>
                    <a:pt x="2" y="147"/>
                  </a:cubicBezTo>
                  <a:cubicBezTo>
                    <a:pt x="3" y="148"/>
                    <a:pt x="3" y="147"/>
                    <a:pt x="3" y="146"/>
                  </a:cubicBezTo>
                  <a:close/>
                  <a:moveTo>
                    <a:pt x="9" y="144"/>
                  </a:moveTo>
                  <a:cubicBezTo>
                    <a:pt x="8" y="144"/>
                    <a:pt x="7" y="144"/>
                    <a:pt x="8" y="145"/>
                  </a:cubicBezTo>
                  <a:cubicBezTo>
                    <a:pt x="8" y="145"/>
                    <a:pt x="9" y="145"/>
                    <a:pt x="9" y="14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4" name="Freeform 20270">
              <a:extLst>
                <a:ext uri="{FF2B5EF4-FFF2-40B4-BE49-F238E27FC236}">
                  <a16:creationId xmlns:a16="http://schemas.microsoft.com/office/drawing/2014/main" id="{4F446654-82EB-4EEB-B287-FF08A050B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088" y="1413916"/>
              <a:ext cx="4026362" cy="1608637"/>
            </a:xfrm>
            <a:custGeom>
              <a:avLst/>
              <a:gdLst/>
              <a:ahLst/>
              <a:cxnLst>
                <a:cxn ang="0">
                  <a:pos x="752" y="210"/>
                </a:cxn>
                <a:cxn ang="0">
                  <a:pos x="736" y="212"/>
                </a:cxn>
                <a:cxn ang="0">
                  <a:pos x="665" y="215"/>
                </a:cxn>
                <a:cxn ang="0">
                  <a:pos x="628" y="258"/>
                </a:cxn>
                <a:cxn ang="0">
                  <a:pos x="591" y="344"/>
                </a:cxn>
                <a:cxn ang="0">
                  <a:pos x="590" y="327"/>
                </a:cxn>
                <a:cxn ang="0">
                  <a:pos x="524" y="270"/>
                </a:cxn>
                <a:cxn ang="0">
                  <a:pos x="409" y="279"/>
                </a:cxn>
                <a:cxn ang="0">
                  <a:pos x="310" y="274"/>
                </a:cxn>
                <a:cxn ang="0">
                  <a:pos x="216" y="278"/>
                </a:cxn>
                <a:cxn ang="0">
                  <a:pos x="142" y="302"/>
                </a:cxn>
                <a:cxn ang="0">
                  <a:pos x="144" y="353"/>
                </a:cxn>
                <a:cxn ang="0">
                  <a:pos x="113" y="340"/>
                </a:cxn>
                <a:cxn ang="0">
                  <a:pos x="97" y="317"/>
                </a:cxn>
                <a:cxn ang="0">
                  <a:pos x="107" y="293"/>
                </a:cxn>
                <a:cxn ang="0">
                  <a:pos x="71" y="272"/>
                </a:cxn>
                <a:cxn ang="0">
                  <a:pos x="57" y="245"/>
                </a:cxn>
                <a:cxn ang="0">
                  <a:pos x="44" y="214"/>
                </a:cxn>
                <a:cxn ang="0">
                  <a:pos x="52" y="197"/>
                </a:cxn>
                <a:cxn ang="0">
                  <a:pos x="55" y="161"/>
                </a:cxn>
                <a:cxn ang="0">
                  <a:pos x="59" y="123"/>
                </a:cxn>
                <a:cxn ang="0">
                  <a:pos x="94" y="177"/>
                </a:cxn>
                <a:cxn ang="0">
                  <a:pos x="140" y="150"/>
                </a:cxn>
                <a:cxn ang="0">
                  <a:pos x="250" y="109"/>
                </a:cxn>
                <a:cxn ang="0">
                  <a:pos x="300" y="140"/>
                </a:cxn>
                <a:cxn ang="0">
                  <a:pos x="311" y="99"/>
                </a:cxn>
                <a:cxn ang="0">
                  <a:pos x="374" y="67"/>
                </a:cxn>
                <a:cxn ang="0">
                  <a:pos x="482" y="75"/>
                </a:cxn>
                <a:cxn ang="0">
                  <a:pos x="592" y="106"/>
                </a:cxn>
                <a:cxn ang="0">
                  <a:pos x="777" y="129"/>
                </a:cxn>
                <a:cxn ang="0">
                  <a:pos x="204" y="118"/>
                </a:cxn>
                <a:cxn ang="0">
                  <a:pos x="173" y="94"/>
                </a:cxn>
                <a:cxn ang="0">
                  <a:pos x="200" y="84"/>
                </a:cxn>
                <a:cxn ang="0">
                  <a:pos x="194" y="70"/>
                </a:cxn>
                <a:cxn ang="0">
                  <a:pos x="149" y="14"/>
                </a:cxn>
                <a:cxn ang="0">
                  <a:pos x="163" y="13"/>
                </a:cxn>
                <a:cxn ang="0">
                  <a:pos x="163" y="9"/>
                </a:cxn>
                <a:cxn ang="0">
                  <a:pos x="208" y="2"/>
                </a:cxn>
                <a:cxn ang="0">
                  <a:pos x="159" y="20"/>
                </a:cxn>
                <a:cxn ang="0">
                  <a:pos x="204" y="18"/>
                </a:cxn>
                <a:cxn ang="0">
                  <a:pos x="195" y="5"/>
                </a:cxn>
                <a:cxn ang="0">
                  <a:pos x="205" y="13"/>
                </a:cxn>
                <a:cxn ang="0">
                  <a:pos x="196" y="12"/>
                </a:cxn>
                <a:cxn ang="0">
                  <a:pos x="191" y="13"/>
                </a:cxn>
                <a:cxn ang="0">
                  <a:pos x="837" y="159"/>
                </a:cxn>
                <a:cxn ang="0">
                  <a:pos x="836" y="165"/>
                </a:cxn>
                <a:cxn ang="0">
                  <a:pos x="637" y="299"/>
                </a:cxn>
                <a:cxn ang="0">
                  <a:pos x="642" y="299"/>
                </a:cxn>
                <a:cxn ang="0">
                  <a:pos x="643" y="262"/>
                </a:cxn>
                <a:cxn ang="0">
                  <a:pos x="659" y="332"/>
                </a:cxn>
                <a:cxn ang="0">
                  <a:pos x="677" y="322"/>
                </a:cxn>
                <a:cxn ang="0">
                  <a:pos x="693" y="310"/>
                </a:cxn>
                <a:cxn ang="0">
                  <a:pos x="766" y="253"/>
                </a:cxn>
                <a:cxn ang="0">
                  <a:pos x="3" y="251"/>
                </a:cxn>
                <a:cxn ang="0">
                  <a:pos x="772" y="122"/>
                </a:cxn>
                <a:cxn ang="0">
                  <a:pos x="661" y="68"/>
                </a:cxn>
                <a:cxn ang="0">
                  <a:pos x="628" y="74"/>
                </a:cxn>
                <a:cxn ang="0">
                  <a:pos x="570" y="93"/>
                </a:cxn>
                <a:cxn ang="0">
                  <a:pos x="420" y="42"/>
                </a:cxn>
                <a:cxn ang="0">
                  <a:pos x="411" y="22"/>
                </a:cxn>
                <a:cxn ang="0">
                  <a:pos x="404" y="16"/>
                </a:cxn>
                <a:cxn ang="0">
                  <a:pos x="375" y="9"/>
                </a:cxn>
              </a:cxnLst>
              <a:rect l="0" t="0" r="r" b="b"/>
              <a:pathLst>
                <a:path w="892" h="356">
                  <a:moveTo>
                    <a:pt x="836" y="165"/>
                  </a:moveTo>
                  <a:cubicBezTo>
                    <a:pt x="836" y="166"/>
                    <a:pt x="835" y="166"/>
                    <a:pt x="834" y="167"/>
                  </a:cubicBezTo>
                  <a:cubicBezTo>
                    <a:pt x="830" y="173"/>
                    <a:pt x="821" y="167"/>
                    <a:pt x="822" y="171"/>
                  </a:cubicBezTo>
                  <a:cubicBezTo>
                    <a:pt x="824" y="177"/>
                    <a:pt x="826" y="169"/>
                    <a:pt x="829" y="177"/>
                  </a:cubicBezTo>
                  <a:cubicBezTo>
                    <a:pt x="831" y="184"/>
                    <a:pt x="836" y="185"/>
                    <a:pt x="832" y="189"/>
                  </a:cubicBezTo>
                  <a:cubicBezTo>
                    <a:pt x="829" y="192"/>
                    <a:pt x="829" y="185"/>
                    <a:pt x="815" y="190"/>
                  </a:cubicBezTo>
                  <a:cubicBezTo>
                    <a:pt x="807" y="192"/>
                    <a:pt x="802" y="198"/>
                    <a:pt x="796" y="201"/>
                  </a:cubicBezTo>
                  <a:cubicBezTo>
                    <a:pt x="781" y="209"/>
                    <a:pt x="788" y="214"/>
                    <a:pt x="784" y="210"/>
                  </a:cubicBezTo>
                  <a:cubicBezTo>
                    <a:pt x="780" y="205"/>
                    <a:pt x="775" y="202"/>
                    <a:pt x="766" y="210"/>
                  </a:cubicBezTo>
                  <a:cubicBezTo>
                    <a:pt x="758" y="217"/>
                    <a:pt x="769" y="201"/>
                    <a:pt x="760" y="208"/>
                  </a:cubicBezTo>
                  <a:cubicBezTo>
                    <a:pt x="753" y="213"/>
                    <a:pt x="758" y="208"/>
                    <a:pt x="752" y="210"/>
                  </a:cubicBezTo>
                  <a:cubicBezTo>
                    <a:pt x="747" y="212"/>
                    <a:pt x="752" y="215"/>
                    <a:pt x="744" y="222"/>
                  </a:cubicBezTo>
                  <a:cubicBezTo>
                    <a:pt x="736" y="228"/>
                    <a:pt x="753" y="224"/>
                    <a:pt x="746" y="232"/>
                  </a:cubicBezTo>
                  <a:cubicBezTo>
                    <a:pt x="742" y="237"/>
                    <a:pt x="750" y="235"/>
                    <a:pt x="749" y="241"/>
                  </a:cubicBezTo>
                  <a:cubicBezTo>
                    <a:pt x="748" y="246"/>
                    <a:pt x="744" y="238"/>
                    <a:pt x="741" y="244"/>
                  </a:cubicBezTo>
                  <a:cubicBezTo>
                    <a:pt x="738" y="249"/>
                    <a:pt x="748" y="254"/>
                    <a:pt x="736" y="255"/>
                  </a:cubicBezTo>
                  <a:cubicBezTo>
                    <a:pt x="728" y="255"/>
                    <a:pt x="735" y="265"/>
                    <a:pt x="729" y="265"/>
                  </a:cubicBezTo>
                  <a:cubicBezTo>
                    <a:pt x="721" y="265"/>
                    <a:pt x="727" y="268"/>
                    <a:pt x="721" y="276"/>
                  </a:cubicBezTo>
                  <a:cubicBezTo>
                    <a:pt x="712" y="289"/>
                    <a:pt x="713" y="277"/>
                    <a:pt x="712" y="271"/>
                  </a:cubicBezTo>
                  <a:cubicBezTo>
                    <a:pt x="709" y="256"/>
                    <a:pt x="707" y="239"/>
                    <a:pt x="713" y="235"/>
                  </a:cubicBezTo>
                  <a:cubicBezTo>
                    <a:pt x="718" y="231"/>
                    <a:pt x="713" y="229"/>
                    <a:pt x="719" y="227"/>
                  </a:cubicBezTo>
                  <a:cubicBezTo>
                    <a:pt x="724" y="226"/>
                    <a:pt x="728" y="222"/>
                    <a:pt x="736" y="212"/>
                  </a:cubicBezTo>
                  <a:cubicBezTo>
                    <a:pt x="744" y="202"/>
                    <a:pt x="750" y="205"/>
                    <a:pt x="752" y="196"/>
                  </a:cubicBezTo>
                  <a:cubicBezTo>
                    <a:pt x="753" y="187"/>
                    <a:pt x="761" y="188"/>
                    <a:pt x="752" y="187"/>
                  </a:cubicBezTo>
                  <a:cubicBezTo>
                    <a:pt x="743" y="187"/>
                    <a:pt x="751" y="198"/>
                    <a:pt x="746" y="197"/>
                  </a:cubicBezTo>
                  <a:cubicBezTo>
                    <a:pt x="741" y="195"/>
                    <a:pt x="743" y="200"/>
                    <a:pt x="735" y="204"/>
                  </a:cubicBezTo>
                  <a:cubicBezTo>
                    <a:pt x="727" y="208"/>
                    <a:pt x="736" y="193"/>
                    <a:pt x="725" y="195"/>
                  </a:cubicBezTo>
                  <a:cubicBezTo>
                    <a:pt x="712" y="196"/>
                    <a:pt x="717" y="199"/>
                    <a:pt x="706" y="206"/>
                  </a:cubicBezTo>
                  <a:cubicBezTo>
                    <a:pt x="695" y="214"/>
                    <a:pt x="710" y="214"/>
                    <a:pt x="705" y="217"/>
                  </a:cubicBezTo>
                  <a:cubicBezTo>
                    <a:pt x="700" y="221"/>
                    <a:pt x="698" y="214"/>
                    <a:pt x="696" y="217"/>
                  </a:cubicBezTo>
                  <a:cubicBezTo>
                    <a:pt x="695" y="218"/>
                    <a:pt x="682" y="221"/>
                    <a:pt x="687" y="217"/>
                  </a:cubicBezTo>
                  <a:cubicBezTo>
                    <a:pt x="693" y="212"/>
                    <a:pt x="675" y="212"/>
                    <a:pt x="675" y="213"/>
                  </a:cubicBezTo>
                  <a:cubicBezTo>
                    <a:pt x="673" y="218"/>
                    <a:pt x="673" y="216"/>
                    <a:pt x="665" y="215"/>
                  </a:cubicBezTo>
                  <a:cubicBezTo>
                    <a:pt x="658" y="214"/>
                    <a:pt x="661" y="218"/>
                    <a:pt x="658" y="216"/>
                  </a:cubicBezTo>
                  <a:cubicBezTo>
                    <a:pt x="655" y="214"/>
                    <a:pt x="653" y="217"/>
                    <a:pt x="648" y="215"/>
                  </a:cubicBezTo>
                  <a:cubicBezTo>
                    <a:pt x="643" y="214"/>
                    <a:pt x="633" y="220"/>
                    <a:pt x="630" y="226"/>
                  </a:cubicBezTo>
                  <a:cubicBezTo>
                    <a:pt x="628" y="232"/>
                    <a:pt x="621" y="232"/>
                    <a:pt x="619" y="237"/>
                  </a:cubicBezTo>
                  <a:cubicBezTo>
                    <a:pt x="617" y="242"/>
                    <a:pt x="616" y="242"/>
                    <a:pt x="607" y="248"/>
                  </a:cubicBezTo>
                  <a:cubicBezTo>
                    <a:pt x="599" y="253"/>
                    <a:pt x="602" y="254"/>
                    <a:pt x="608" y="254"/>
                  </a:cubicBezTo>
                  <a:cubicBezTo>
                    <a:pt x="615" y="254"/>
                    <a:pt x="607" y="260"/>
                    <a:pt x="611" y="260"/>
                  </a:cubicBezTo>
                  <a:cubicBezTo>
                    <a:pt x="615" y="260"/>
                    <a:pt x="610" y="258"/>
                    <a:pt x="614" y="257"/>
                  </a:cubicBezTo>
                  <a:cubicBezTo>
                    <a:pt x="619" y="255"/>
                    <a:pt x="610" y="264"/>
                    <a:pt x="617" y="262"/>
                  </a:cubicBezTo>
                  <a:cubicBezTo>
                    <a:pt x="622" y="261"/>
                    <a:pt x="620" y="256"/>
                    <a:pt x="622" y="257"/>
                  </a:cubicBezTo>
                  <a:cubicBezTo>
                    <a:pt x="624" y="258"/>
                    <a:pt x="626" y="256"/>
                    <a:pt x="628" y="258"/>
                  </a:cubicBezTo>
                  <a:cubicBezTo>
                    <a:pt x="629" y="259"/>
                    <a:pt x="630" y="261"/>
                    <a:pt x="634" y="263"/>
                  </a:cubicBezTo>
                  <a:cubicBezTo>
                    <a:pt x="637" y="266"/>
                    <a:pt x="632" y="265"/>
                    <a:pt x="633" y="268"/>
                  </a:cubicBezTo>
                  <a:cubicBezTo>
                    <a:pt x="635" y="270"/>
                    <a:pt x="632" y="270"/>
                    <a:pt x="634" y="272"/>
                  </a:cubicBezTo>
                  <a:cubicBezTo>
                    <a:pt x="637" y="275"/>
                    <a:pt x="633" y="276"/>
                    <a:pt x="632" y="280"/>
                  </a:cubicBezTo>
                  <a:cubicBezTo>
                    <a:pt x="631" y="283"/>
                    <a:pt x="629" y="283"/>
                    <a:pt x="630" y="286"/>
                  </a:cubicBezTo>
                  <a:cubicBezTo>
                    <a:pt x="631" y="289"/>
                    <a:pt x="631" y="300"/>
                    <a:pt x="626" y="304"/>
                  </a:cubicBezTo>
                  <a:cubicBezTo>
                    <a:pt x="622" y="308"/>
                    <a:pt x="625" y="308"/>
                    <a:pt x="621" y="311"/>
                  </a:cubicBezTo>
                  <a:cubicBezTo>
                    <a:pt x="618" y="313"/>
                    <a:pt x="620" y="317"/>
                    <a:pt x="613" y="325"/>
                  </a:cubicBezTo>
                  <a:cubicBezTo>
                    <a:pt x="605" y="332"/>
                    <a:pt x="603" y="338"/>
                    <a:pt x="600" y="340"/>
                  </a:cubicBezTo>
                  <a:cubicBezTo>
                    <a:pt x="596" y="342"/>
                    <a:pt x="597" y="343"/>
                    <a:pt x="595" y="343"/>
                  </a:cubicBezTo>
                  <a:cubicBezTo>
                    <a:pt x="592" y="344"/>
                    <a:pt x="592" y="345"/>
                    <a:pt x="591" y="344"/>
                  </a:cubicBezTo>
                  <a:cubicBezTo>
                    <a:pt x="590" y="344"/>
                    <a:pt x="589" y="343"/>
                    <a:pt x="588" y="343"/>
                  </a:cubicBezTo>
                  <a:cubicBezTo>
                    <a:pt x="586" y="343"/>
                    <a:pt x="588" y="340"/>
                    <a:pt x="586" y="341"/>
                  </a:cubicBezTo>
                  <a:cubicBezTo>
                    <a:pt x="584" y="343"/>
                    <a:pt x="586" y="340"/>
                    <a:pt x="585" y="340"/>
                  </a:cubicBezTo>
                  <a:cubicBezTo>
                    <a:pt x="583" y="340"/>
                    <a:pt x="584" y="341"/>
                    <a:pt x="583" y="343"/>
                  </a:cubicBezTo>
                  <a:cubicBezTo>
                    <a:pt x="582" y="345"/>
                    <a:pt x="582" y="345"/>
                    <a:pt x="580" y="345"/>
                  </a:cubicBezTo>
                  <a:cubicBezTo>
                    <a:pt x="579" y="344"/>
                    <a:pt x="581" y="345"/>
                    <a:pt x="579" y="347"/>
                  </a:cubicBezTo>
                  <a:cubicBezTo>
                    <a:pt x="578" y="345"/>
                    <a:pt x="578" y="345"/>
                    <a:pt x="578" y="345"/>
                  </a:cubicBezTo>
                  <a:cubicBezTo>
                    <a:pt x="579" y="341"/>
                    <a:pt x="580" y="345"/>
                    <a:pt x="581" y="341"/>
                  </a:cubicBezTo>
                  <a:cubicBezTo>
                    <a:pt x="583" y="338"/>
                    <a:pt x="582" y="334"/>
                    <a:pt x="581" y="330"/>
                  </a:cubicBezTo>
                  <a:cubicBezTo>
                    <a:pt x="579" y="326"/>
                    <a:pt x="583" y="329"/>
                    <a:pt x="584" y="326"/>
                  </a:cubicBezTo>
                  <a:cubicBezTo>
                    <a:pt x="585" y="324"/>
                    <a:pt x="586" y="325"/>
                    <a:pt x="590" y="327"/>
                  </a:cubicBezTo>
                  <a:cubicBezTo>
                    <a:pt x="594" y="329"/>
                    <a:pt x="596" y="314"/>
                    <a:pt x="599" y="309"/>
                  </a:cubicBezTo>
                  <a:cubicBezTo>
                    <a:pt x="602" y="305"/>
                    <a:pt x="599" y="300"/>
                    <a:pt x="596" y="303"/>
                  </a:cubicBezTo>
                  <a:cubicBezTo>
                    <a:pt x="593" y="306"/>
                    <a:pt x="593" y="303"/>
                    <a:pt x="590" y="305"/>
                  </a:cubicBezTo>
                  <a:cubicBezTo>
                    <a:pt x="587" y="308"/>
                    <a:pt x="583" y="309"/>
                    <a:pt x="580" y="306"/>
                  </a:cubicBezTo>
                  <a:cubicBezTo>
                    <a:pt x="577" y="304"/>
                    <a:pt x="581" y="303"/>
                    <a:pt x="579" y="302"/>
                  </a:cubicBezTo>
                  <a:cubicBezTo>
                    <a:pt x="577" y="301"/>
                    <a:pt x="580" y="299"/>
                    <a:pt x="577" y="298"/>
                  </a:cubicBezTo>
                  <a:cubicBezTo>
                    <a:pt x="574" y="298"/>
                    <a:pt x="576" y="295"/>
                    <a:pt x="570" y="294"/>
                  </a:cubicBezTo>
                  <a:cubicBezTo>
                    <a:pt x="564" y="293"/>
                    <a:pt x="562" y="294"/>
                    <a:pt x="561" y="283"/>
                  </a:cubicBezTo>
                  <a:cubicBezTo>
                    <a:pt x="559" y="273"/>
                    <a:pt x="553" y="265"/>
                    <a:pt x="550" y="265"/>
                  </a:cubicBezTo>
                  <a:cubicBezTo>
                    <a:pt x="547" y="265"/>
                    <a:pt x="544" y="262"/>
                    <a:pt x="535" y="263"/>
                  </a:cubicBezTo>
                  <a:cubicBezTo>
                    <a:pt x="525" y="264"/>
                    <a:pt x="521" y="270"/>
                    <a:pt x="524" y="270"/>
                  </a:cubicBezTo>
                  <a:cubicBezTo>
                    <a:pt x="527" y="270"/>
                    <a:pt x="529" y="272"/>
                    <a:pt x="525" y="277"/>
                  </a:cubicBezTo>
                  <a:cubicBezTo>
                    <a:pt x="520" y="283"/>
                    <a:pt x="521" y="286"/>
                    <a:pt x="517" y="290"/>
                  </a:cubicBezTo>
                  <a:cubicBezTo>
                    <a:pt x="513" y="294"/>
                    <a:pt x="511" y="294"/>
                    <a:pt x="506" y="291"/>
                  </a:cubicBezTo>
                  <a:cubicBezTo>
                    <a:pt x="502" y="288"/>
                    <a:pt x="502" y="292"/>
                    <a:pt x="496" y="288"/>
                  </a:cubicBezTo>
                  <a:cubicBezTo>
                    <a:pt x="489" y="284"/>
                    <a:pt x="491" y="294"/>
                    <a:pt x="483" y="294"/>
                  </a:cubicBezTo>
                  <a:cubicBezTo>
                    <a:pt x="475" y="293"/>
                    <a:pt x="480" y="298"/>
                    <a:pt x="467" y="295"/>
                  </a:cubicBezTo>
                  <a:cubicBezTo>
                    <a:pt x="458" y="293"/>
                    <a:pt x="462" y="291"/>
                    <a:pt x="455" y="289"/>
                  </a:cubicBezTo>
                  <a:cubicBezTo>
                    <a:pt x="448" y="286"/>
                    <a:pt x="447" y="286"/>
                    <a:pt x="441" y="288"/>
                  </a:cubicBezTo>
                  <a:cubicBezTo>
                    <a:pt x="436" y="290"/>
                    <a:pt x="431" y="286"/>
                    <a:pt x="431" y="281"/>
                  </a:cubicBezTo>
                  <a:cubicBezTo>
                    <a:pt x="431" y="276"/>
                    <a:pt x="428" y="280"/>
                    <a:pt x="420" y="276"/>
                  </a:cubicBezTo>
                  <a:cubicBezTo>
                    <a:pt x="411" y="273"/>
                    <a:pt x="413" y="273"/>
                    <a:pt x="409" y="279"/>
                  </a:cubicBezTo>
                  <a:cubicBezTo>
                    <a:pt x="405" y="284"/>
                    <a:pt x="411" y="284"/>
                    <a:pt x="410" y="288"/>
                  </a:cubicBezTo>
                  <a:cubicBezTo>
                    <a:pt x="408" y="293"/>
                    <a:pt x="391" y="290"/>
                    <a:pt x="390" y="287"/>
                  </a:cubicBezTo>
                  <a:cubicBezTo>
                    <a:pt x="389" y="283"/>
                    <a:pt x="385" y="287"/>
                    <a:pt x="382" y="285"/>
                  </a:cubicBezTo>
                  <a:cubicBezTo>
                    <a:pt x="379" y="283"/>
                    <a:pt x="375" y="285"/>
                    <a:pt x="369" y="288"/>
                  </a:cubicBezTo>
                  <a:cubicBezTo>
                    <a:pt x="363" y="291"/>
                    <a:pt x="367" y="292"/>
                    <a:pt x="363" y="293"/>
                  </a:cubicBezTo>
                  <a:cubicBezTo>
                    <a:pt x="358" y="295"/>
                    <a:pt x="359" y="292"/>
                    <a:pt x="356" y="296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48" y="293"/>
                    <a:pt x="353" y="289"/>
                    <a:pt x="349" y="292"/>
                  </a:cubicBezTo>
                  <a:cubicBezTo>
                    <a:pt x="344" y="296"/>
                    <a:pt x="342" y="292"/>
                    <a:pt x="337" y="285"/>
                  </a:cubicBezTo>
                  <a:cubicBezTo>
                    <a:pt x="331" y="279"/>
                    <a:pt x="328" y="287"/>
                    <a:pt x="321" y="281"/>
                  </a:cubicBezTo>
                  <a:cubicBezTo>
                    <a:pt x="315" y="276"/>
                    <a:pt x="319" y="293"/>
                    <a:pt x="310" y="274"/>
                  </a:cubicBezTo>
                  <a:cubicBezTo>
                    <a:pt x="303" y="261"/>
                    <a:pt x="295" y="260"/>
                    <a:pt x="297" y="258"/>
                  </a:cubicBezTo>
                  <a:cubicBezTo>
                    <a:pt x="299" y="256"/>
                    <a:pt x="300" y="252"/>
                    <a:pt x="292" y="258"/>
                  </a:cubicBezTo>
                  <a:cubicBezTo>
                    <a:pt x="284" y="263"/>
                    <a:pt x="278" y="263"/>
                    <a:pt x="281" y="260"/>
                  </a:cubicBezTo>
                  <a:cubicBezTo>
                    <a:pt x="284" y="257"/>
                    <a:pt x="281" y="259"/>
                    <a:pt x="277" y="257"/>
                  </a:cubicBezTo>
                  <a:cubicBezTo>
                    <a:pt x="273" y="255"/>
                    <a:pt x="270" y="260"/>
                    <a:pt x="268" y="252"/>
                  </a:cubicBezTo>
                  <a:cubicBezTo>
                    <a:pt x="266" y="245"/>
                    <a:pt x="264" y="250"/>
                    <a:pt x="261" y="248"/>
                  </a:cubicBezTo>
                  <a:cubicBezTo>
                    <a:pt x="257" y="245"/>
                    <a:pt x="256" y="249"/>
                    <a:pt x="250" y="251"/>
                  </a:cubicBezTo>
                  <a:cubicBezTo>
                    <a:pt x="245" y="254"/>
                    <a:pt x="225" y="258"/>
                    <a:pt x="219" y="258"/>
                  </a:cubicBezTo>
                  <a:cubicBezTo>
                    <a:pt x="213" y="258"/>
                    <a:pt x="215" y="263"/>
                    <a:pt x="220" y="265"/>
                  </a:cubicBezTo>
                  <a:cubicBezTo>
                    <a:pt x="225" y="267"/>
                    <a:pt x="211" y="267"/>
                    <a:pt x="215" y="270"/>
                  </a:cubicBezTo>
                  <a:cubicBezTo>
                    <a:pt x="219" y="274"/>
                    <a:pt x="205" y="273"/>
                    <a:pt x="216" y="278"/>
                  </a:cubicBezTo>
                  <a:cubicBezTo>
                    <a:pt x="222" y="280"/>
                    <a:pt x="217" y="287"/>
                    <a:pt x="212" y="284"/>
                  </a:cubicBezTo>
                  <a:cubicBezTo>
                    <a:pt x="208" y="281"/>
                    <a:pt x="211" y="288"/>
                    <a:pt x="205" y="284"/>
                  </a:cubicBezTo>
                  <a:cubicBezTo>
                    <a:pt x="199" y="279"/>
                    <a:pt x="199" y="284"/>
                    <a:pt x="196" y="282"/>
                  </a:cubicBezTo>
                  <a:cubicBezTo>
                    <a:pt x="193" y="280"/>
                    <a:pt x="192" y="282"/>
                    <a:pt x="190" y="285"/>
                  </a:cubicBezTo>
                  <a:cubicBezTo>
                    <a:pt x="186" y="288"/>
                    <a:pt x="181" y="279"/>
                    <a:pt x="176" y="279"/>
                  </a:cubicBezTo>
                  <a:cubicBezTo>
                    <a:pt x="171" y="278"/>
                    <a:pt x="172" y="275"/>
                    <a:pt x="168" y="277"/>
                  </a:cubicBezTo>
                  <a:cubicBezTo>
                    <a:pt x="165" y="280"/>
                    <a:pt x="164" y="274"/>
                    <a:pt x="162" y="278"/>
                  </a:cubicBezTo>
                  <a:cubicBezTo>
                    <a:pt x="159" y="281"/>
                    <a:pt x="152" y="283"/>
                    <a:pt x="152" y="287"/>
                  </a:cubicBezTo>
                  <a:cubicBezTo>
                    <a:pt x="152" y="291"/>
                    <a:pt x="151" y="293"/>
                    <a:pt x="147" y="287"/>
                  </a:cubicBezTo>
                  <a:cubicBezTo>
                    <a:pt x="145" y="285"/>
                    <a:pt x="140" y="292"/>
                    <a:pt x="142" y="294"/>
                  </a:cubicBezTo>
                  <a:cubicBezTo>
                    <a:pt x="144" y="297"/>
                    <a:pt x="138" y="301"/>
                    <a:pt x="142" y="302"/>
                  </a:cubicBezTo>
                  <a:cubicBezTo>
                    <a:pt x="145" y="304"/>
                    <a:pt x="143" y="307"/>
                    <a:pt x="145" y="307"/>
                  </a:cubicBezTo>
                  <a:cubicBezTo>
                    <a:pt x="147" y="306"/>
                    <a:pt x="147" y="306"/>
                    <a:pt x="151" y="311"/>
                  </a:cubicBezTo>
                  <a:cubicBezTo>
                    <a:pt x="156" y="316"/>
                    <a:pt x="148" y="314"/>
                    <a:pt x="153" y="317"/>
                  </a:cubicBezTo>
                  <a:cubicBezTo>
                    <a:pt x="152" y="320"/>
                    <a:pt x="152" y="319"/>
                    <a:pt x="152" y="320"/>
                  </a:cubicBezTo>
                  <a:cubicBezTo>
                    <a:pt x="152" y="322"/>
                    <a:pt x="151" y="319"/>
                    <a:pt x="148" y="322"/>
                  </a:cubicBezTo>
                  <a:cubicBezTo>
                    <a:pt x="145" y="325"/>
                    <a:pt x="144" y="328"/>
                    <a:pt x="142" y="330"/>
                  </a:cubicBezTo>
                  <a:cubicBezTo>
                    <a:pt x="139" y="332"/>
                    <a:pt x="145" y="331"/>
                    <a:pt x="145" y="335"/>
                  </a:cubicBezTo>
                  <a:cubicBezTo>
                    <a:pt x="145" y="339"/>
                    <a:pt x="147" y="332"/>
                    <a:pt x="146" y="339"/>
                  </a:cubicBezTo>
                  <a:cubicBezTo>
                    <a:pt x="145" y="345"/>
                    <a:pt x="148" y="344"/>
                    <a:pt x="151" y="351"/>
                  </a:cubicBezTo>
                  <a:cubicBezTo>
                    <a:pt x="150" y="352"/>
                    <a:pt x="149" y="353"/>
                    <a:pt x="148" y="354"/>
                  </a:cubicBezTo>
                  <a:cubicBezTo>
                    <a:pt x="148" y="355"/>
                    <a:pt x="145" y="356"/>
                    <a:pt x="144" y="353"/>
                  </a:cubicBezTo>
                  <a:cubicBezTo>
                    <a:pt x="144" y="351"/>
                    <a:pt x="143" y="353"/>
                    <a:pt x="142" y="351"/>
                  </a:cubicBezTo>
                  <a:cubicBezTo>
                    <a:pt x="142" y="349"/>
                    <a:pt x="141" y="352"/>
                    <a:pt x="140" y="350"/>
                  </a:cubicBezTo>
                  <a:cubicBezTo>
                    <a:pt x="137" y="349"/>
                    <a:pt x="137" y="349"/>
                    <a:pt x="136" y="348"/>
                  </a:cubicBezTo>
                  <a:cubicBezTo>
                    <a:pt x="135" y="347"/>
                    <a:pt x="138" y="345"/>
                    <a:pt x="136" y="345"/>
                  </a:cubicBezTo>
                  <a:cubicBezTo>
                    <a:pt x="134" y="345"/>
                    <a:pt x="134" y="344"/>
                    <a:pt x="133" y="344"/>
                  </a:cubicBezTo>
                  <a:cubicBezTo>
                    <a:pt x="132" y="343"/>
                    <a:pt x="132" y="345"/>
                    <a:pt x="130" y="344"/>
                  </a:cubicBezTo>
                  <a:cubicBezTo>
                    <a:pt x="129" y="343"/>
                    <a:pt x="128" y="346"/>
                    <a:pt x="126" y="345"/>
                  </a:cubicBezTo>
                  <a:cubicBezTo>
                    <a:pt x="125" y="344"/>
                    <a:pt x="128" y="344"/>
                    <a:pt x="125" y="343"/>
                  </a:cubicBezTo>
                  <a:cubicBezTo>
                    <a:pt x="122" y="342"/>
                    <a:pt x="122" y="341"/>
                    <a:pt x="121" y="341"/>
                  </a:cubicBezTo>
                  <a:cubicBezTo>
                    <a:pt x="120" y="341"/>
                    <a:pt x="119" y="339"/>
                    <a:pt x="117" y="340"/>
                  </a:cubicBezTo>
                  <a:cubicBezTo>
                    <a:pt x="114" y="342"/>
                    <a:pt x="115" y="340"/>
                    <a:pt x="113" y="340"/>
                  </a:cubicBezTo>
                  <a:cubicBezTo>
                    <a:pt x="111" y="340"/>
                    <a:pt x="111" y="338"/>
                    <a:pt x="110" y="338"/>
                  </a:cubicBezTo>
                  <a:cubicBezTo>
                    <a:pt x="109" y="338"/>
                    <a:pt x="107" y="338"/>
                    <a:pt x="106" y="339"/>
                  </a:cubicBezTo>
                  <a:cubicBezTo>
                    <a:pt x="99" y="332"/>
                    <a:pt x="103" y="334"/>
                    <a:pt x="99" y="333"/>
                  </a:cubicBezTo>
                  <a:cubicBezTo>
                    <a:pt x="95" y="331"/>
                    <a:pt x="98" y="331"/>
                    <a:pt x="95" y="330"/>
                  </a:cubicBezTo>
                  <a:cubicBezTo>
                    <a:pt x="92" y="330"/>
                    <a:pt x="94" y="329"/>
                    <a:pt x="91" y="327"/>
                  </a:cubicBezTo>
                  <a:cubicBezTo>
                    <a:pt x="87" y="326"/>
                    <a:pt x="90" y="326"/>
                    <a:pt x="90" y="325"/>
                  </a:cubicBezTo>
                  <a:cubicBezTo>
                    <a:pt x="89" y="323"/>
                    <a:pt x="91" y="325"/>
                    <a:pt x="92" y="325"/>
                  </a:cubicBezTo>
                  <a:cubicBezTo>
                    <a:pt x="94" y="325"/>
                    <a:pt x="95" y="327"/>
                    <a:pt x="94" y="324"/>
                  </a:cubicBezTo>
                  <a:cubicBezTo>
                    <a:pt x="94" y="323"/>
                    <a:pt x="95" y="323"/>
                    <a:pt x="95" y="321"/>
                  </a:cubicBezTo>
                  <a:cubicBezTo>
                    <a:pt x="96" y="319"/>
                    <a:pt x="97" y="319"/>
                    <a:pt x="98" y="320"/>
                  </a:cubicBezTo>
                  <a:cubicBezTo>
                    <a:pt x="100" y="320"/>
                    <a:pt x="98" y="317"/>
                    <a:pt x="97" y="317"/>
                  </a:cubicBezTo>
                  <a:cubicBezTo>
                    <a:pt x="95" y="318"/>
                    <a:pt x="94" y="315"/>
                    <a:pt x="95" y="315"/>
                  </a:cubicBezTo>
                  <a:cubicBezTo>
                    <a:pt x="99" y="315"/>
                    <a:pt x="97" y="314"/>
                    <a:pt x="101" y="313"/>
                  </a:cubicBezTo>
                  <a:cubicBezTo>
                    <a:pt x="103" y="312"/>
                    <a:pt x="103" y="310"/>
                    <a:pt x="101" y="311"/>
                  </a:cubicBezTo>
                  <a:cubicBezTo>
                    <a:pt x="98" y="313"/>
                    <a:pt x="100" y="310"/>
                    <a:pt x="97" y="312"/>
                  </a:cubicBezTo>
                  <a:cubicBezTo>
                    <a:pt x="96" y="306"/>
                    <a:pt x="100" y="309"/>
                    <a:pt x="100" y="307"/>
                  </a:cubicBezTo>
                  <a:cubicBezTo>
                    <a:pt x="101" y="305"/>
                    <a:pt x="105" y="307"/>
                    <a:pt x="106" y="305"/>
                  </a:cubicBezTo>
                  <a:cubicBezTo>
                    <a:pt x="107" y="304"/>
                    <a:pt x="106" y="302"/>
                    <a:pt x="105" y="301"/>
                  </a:cubicBezTo>
                  <a:cubicBezTo>
                    <a:pt x="104" y="300"/>
                    <a:pt x="105" y="299"/>
                    <a:pt x="106" y="299"/>
                  </a:cubicBezTo>
                  <a:cubicBezTo>
                    <a:pt x="108" y="299"/>
                    <a:pt x="107" y="298"/>
                    <a:pt x="106" y="298"/>
                  </a:cubicBezTo>
                  <a:cubicBezTo>
                    <a:pt x="105" y="298"/>
                    <a:pt x="105" y="297"/>
                    <a:pt x="107" y="296"/>
                  </a:cubicBezTo>
                  <a:cubicBezTo>
                    <a:pt x="108" y="295"/>
                    <a:pt x="107" y="295"/>
                    <a:pt x="107" y="293"/>
                  </a:cubicBezTo>
                  <a:cubicBezTo>
                    <a:pt x="107" y="292"/>
                    <a:pt x="105" y="294"/>
                    <a:pt x="104" y="292"/>
                  </a:cubicBezTo>
                  <a:cubicBezTo>
                    <a:pt x="103" y="290"/>
                    <a:pt x="101" y="292"/>
                    <a:pt x="100" y="291"/>
                  </a:cubicBezTo>
                  <a:cubicBezTo>
                    <a:pt x="98" y="288"/>
                    <a:pt x="97" y="291"/>
                    <a:pt x="95" y="289"/>
                  </a:cubicBezTo>
                  <a:cubicBezTo>
                    <a:pt x="93" y="288"/>
                    <a:pt x="94" y="285"/>
                    <a:pt x="91" y="287"/>
                  </a:cubicBezTo>
                  <a:cubicBezTo>
                    <a:pt x="87" y="289"/>
                    <a:pt x="87" y="286"/>
                    <a:pt x="84" y="287"/>
                  </a:cubicBezTo>
                  <a:cubicBezTo>
                    <a:pt x="82" y="288"/>
                    <a:pt x="84" y="284"/>
                    <a:pt x="82" y="282"/>
                  </a:cubicBezTo>
                  <a:cubicBezTo>
                    <a:pt x="80" y="279"/>
                    <a:pt x="80" y="281"/>
                    <a:pt x="78" y="280"/>
                  </a:cubicBezTo>
                  <a:cubicBezTo>
                    <a:pt x="76" y="280"/>
                    <a:pt x="78" y="280"/>
                    <a:pt x="76" y="278"/>
                  </a:cubicBezTo>
                  <a:cubicBezTo>
                    <a:pt x="75" y="277"/>
                    <a:pt x="79" y="276"/>
                    <a:pt x="77" y="275"/>
                  </a:cubicBezTo>
                  <a:cubicBezTo>
                    <a:pt x="74" y="274"/>
                    <a:pt x="76" y="270"/>
                    <a:pt x="74" y="272"/>
                  </a:cubicBezTo>
                  <a:cubicBezTo>
                    <a:pt x="72" y="273"/>
                    <a:pt x="73" y="270"/>
                    <a:pt x="71" y="272"/>
                  </a:cubicBezTo>
                  <a:cubicBezTo>
                    <a:pt x="69" y="273"/>
                    <a:pt x="67" y="271"/>
                    <a:pt x="67" y="273"/>
                  </a:cubicBezTo>
                  <a:cubicBezTo>
                    <a:pt x="66" y="275"/>
                    <a:pt x="64" y="274"/>
                    <a:pt x="63" y="273"/>
                  </a:cubicBezTo>
                  <a:cubicBezTo>
                    <a:pt x="61" y="270"/>
                    <a:pt x="64" y="270"/>
                    <a:pt x="62" y="267"/>
                  </a:cubicBezTo>
                  <a:cubicBezTo>
                    <a:pt x="61" y="266"/>
                    <a:pt x="62" y="264"/>
                    <a:pt x="63" y="265"/>
                  </a:cubicBezTo>
                  <a:cubicBezTo>
                    <a:pt x="66" y="267"/>
                    <a:pt x="66" y="265"/>
                    <a:pt x="68" y="264"/>
                  </a:cubicBezTo>
                  <a:cubicBezTo>
                    <a:pt x="70" y="263"/>
                    <a:pt x="67" y="263"/>
                    <a:pt x="67" y="262"/>
                  </a:cubicBezTo>
                  <a:cubicBezTo>
                    <a:pt x="67" y="259"/>
                    <a:pt x="62" y="262"/>
                    <a:pt x="64" y="259"/>
                  </a:cubicBezTo>
                  <a:cubicBezTo>
                    <a:pt x="65" y="258"/>
                    <a:pt x="61" y="259"/>
                    <a:pt x="60" y="255"/>
                  </a:cubicBezTo>
                  <a:cubicBezTo>
                    <a:pt x="60" y="252"/>
                    <a:pt x="57" y="253"/>
                    <a:pt x="59" y="251"/>
                  </a:cubicBezTo>
                  <a:cubicBezTo>
                    <a:pt x="61" y="250"/>
                    <a:pt x="58" y="250"/>
                    <a:pt x="59" y="247"/>
                  </a:cubicBezTo>
                  <a:cubicBezTo>
                    <a:pt x="60" y="245"/>
                    <a:pt x="58" y="246"/>
                    <a:pt x="57" y="245"/>
                  </a:cubicBezTo>
                  <a:cubicBezTo>
                    <a:pt x="57" y="244"/>
                    <a:pt x="55" y="243"/>
                    <a:pt x="53" y="245"/>
                  </a:cubicBezTo>
                  <a:cubicBezTo>
                    <a:pt x="50" y="246"/>
                    <a:pt x="53" y="242"/>
                    <a:pt x="49" y="243"/>
                  </a:cubicBezTo>
                  <a:cubicBezTo>
                    <a:pt x="46" y="243"/>
                    <a:pt x="48" y="241"/>
                    <a:pt x="45" y="242"/>
                  </a:cubicBezTo>
                  <a:cubicBezTo>
                    <a:pt x="45" y="242"/>
                    <a:pt x="46" y="240"/>
                    <a:pt x="44" y="238"/>
                  </a:cubicBezTo>
                  <a:cubicBezTo>
                    <a:pt x="43" y="236"/>
                    <a:pt x="44" y="236"/>
                    <a:pt x="43" y="236"/>
                  </a:cubicBezTo>
                  <a:cubicBezTo>
                    <a:pt x="42" y="236"/>
                    <a:pt x="43" y="234"/>
                    <a:pt x="43" y="233"/>
                  </a:cubicBezTo>
                  <a:cubicBezTo>
                    <a:pt x="44" y="232"/>
                    <a:pt x="42" y="232"/>
                    <a:pt x="41" y="230"/>
                  </a:cubicBezTo>
                  <a:cubicBezTo>
                    <a:pt x="42" y="227"/>
                    <a:pt x="44" y="229"/>
                    <a:pt x="42" y="226"/>
                  </a:cubicBezTo>
                  <a:cubicBezTo>
                    <a:pt x="40" y="223"/>
                    <a:pt x="43" y="225"/>
                    <a:pt x="41" y="222"/>
                  </a:cubicBezTo>
                  <a:cubicBezTo>
                    <a:pt x="40" y="218"/>
                    <a:pt x="43" y="220"/>
                    <a:pt x="43" y="217"/>
                  </a:cubicBezTo>
                  <a:cubicBezTo>
                    <a:pt x="43" y="215"/>
                    <a:pt x="46" y="216"/>
                    <a:pt x="44" y="214"/>
                  </a:cubicBezTo>
                  <a:cubicBezTo>
                    <a:pt x="45" y="213"/>
                    <a:pt x="43" y="211"/>
                    <a:pt x="45" y="212"/>
                  </a:cubicBezTo>
                  <a:cubicBezTo>
                    <a:pt x="47" y="214"/>
                    <a:pt x="45" y="210"/>
                    <a:pt x="48" y="211"/>
                  </a:cubicBezTo>
                  <a:cubicBezTo>
                    <a:pt x="50" y="213"/>
                    <a:pt x="48" y="209"/>
                    <a:pt x="52" y="210"/>
                  </a:cubicBezTo>
                  <a:cubicBezTo>
                    <a:pt x="55" y="211"/>
                    <a:pt x="55" y="211"/>
                    <a:pt x="56" y="210"/>
                  </a:cubicBezTo>
                  <a:cubicBezTo>
                    <a:pt x="56" y="209"/>
                    <a:pt x="54" y="210"/>
                    <a:pt x="54" y="209"/>
                  </a:cubicBezTo>
                  <a:cubicBezTo>
                    <a:pt x="53" y="207"/>
                    <a:pt x="50" y="209"/>
                    <a:pt x="49" y="208"/>
                  </a:cubicBezTo>
                  <a:cubicBezTo>
                    <a:pt x="48" y="206"/>
                    <a:pt x="48" y="208"/>
                    <a:pt x="47" y="206"/>
                  </a:cubicBezTo>
                  <a:cubicBezTo>
                    <a:pt x="45" y="204"/>
                    <a:pt x="48" y="207"/>
                    <a:pt x="47" y="205"/>
                  </a:cubicBezTo>
                  <a:cubicBezTo>
                    <a:pt x="47" y="204"/>
                    <a:pt x="48" y="204"/>
                    <a:pt x="48" y="204"/>
                  </a:cubicBezTo>
                  <a:cubicBezTo>
                    <a:pt x="47" y="203"/>
                    <a:pt x="45" y="206"/>
                    <a:pt x="43" y="205"/>
                  </a:cubicBezTo>
                  <a:cubicBezTo>
                    <a:pt x="45" y="203"/>
                    <a:pt x="47" y="202"/>
                    <a:pt x="52" y="197"/>
                  </a:cubicBezTo>
                  <a:cubicBezTo>
                    <a:pt x="58" y="192"/>
                    <a:pt x="61" y="188"/>
                    <a:pt x="62" y="186"/>
                  </a:cubicBezTo>
                  <a:cubicBezTo>
                    <a:pt x="63" y="184"/>
                    <a:pt x="62" y="185"/>
                    <a:pt x="61" y="183"/>
                  </a:cubicBezTo>
                  <a:cubicBezTo>
                    <a:pt x="60" y="181"/>
                    <a:pt x="57" y="180"/>
                    <a:pt x="55" y="179"/>
                  </a:cubicBezTo>
                  <a:cubicBezTo>
                    <a:pt x="53" y="177"/>
                    <a:pt x="57" y="177"/>
                    <a:pt x="58" y="175"/>
                  </a:cubicBezTo>
                  <a:cubicBezTo>
                    <a:pt x="58" y="173"/>
                    <a:pt x="54" y="173"/>
                    <a:pt x="55" y="172"/>
                  </a:cubicBezTo>
                  <a:cubicBezTo>
                    <a:pt x="55" y="171"/>
                    <a:pt x="54" y="171"/>
                    <a:pt x="55" y="170"/>
                  </a:cubicBezTo>
                  <a:cubicBezTo>
                    <a:pt x="57" y="169"/>
                    <a:pt x="53" y="169"/>
                    <a:pt x="52" y="167"/>
                  </a:cubicBezTo>
                  <a:cubicBezTo>
                    <a:pt x="52" y="166"/>
                    <a:pt x="55" y="166"/>
                    <a:pt x="53" y="165"/>
                  </a:cubicBezTo>
                  <a:cubicBezTo>
                    <a:pt x="52" y="164"/>
                    <a:pt x="53" y="165"/>
                    <a:pt x="53" y="163"/>
                  </a:cubicBezTo>
                  <a:cubicBezTo>
                    <a:pt x="53" y="162"/>
                    <a:pt x="54" y="162"/>
                    <a:pt x="53" y="162"/>
                  </a:cubicBezTo>
                  <a:cubicBezTo>
                    <a:pt x="53" y="161"/>
                    <a:pt x="53" y="161"/>
                    <a:pt x="55" y="161"/>
                  </a:cubicBezTo>
                  <a:cubicBezTo>
                    <a:pt x="56" y="161"/>
                    <a:pt x="52" y="152"/>
                    <a:pt x="50" y="151"/>
                  </a:cubicBezTo>
                  <a:cubicBezTo>
                    <a:pt x="48" y="149"/>
                    <a:pt x="52" y="146"/>
                    <a:pt x="54" y="144"/>
                  </a:cubicBezTo>
                  <a:cubicBezTo>
                    <a:pt x="56" y="142"/>
                    <a:pt x="54" y="143"/>
                    <a:pt x="52" y="140"/>
                  </a:cubicBezTo>
                  <a:cubicBezTo>
                    <a:pt x="50" y="137"/>
                    <a:pt x="48" y="141"/>
                    <a:pt x="47" y="136"/>
                  </a:cubicBezTo>
                  <a:cubicBezTo>
                    <a:pt x="46" y="133"/>
                    <a:pt x="49" y="134"/>
                    <a:pt x="48" y="132"/>
                  </a:cubicBezTo>
                  <a:cubicBezTo>
                    <a:pt x="48" y="131"/>
                    <a:pt x="44" y="133"/>
                    <a:pt x="49" y="130"/>
                  </a:cubicBezTo>
                  <a:cubicBezTo>
                    <a:pt x="50" y="131"/>
                    <a:pt x="50" y="130"/>
                    <a:pt x="51" y="128"/>
                  </a:cubicBezTo>
                  <a:cubicBezTo>
                    <a:pt x="51" y="127"/>
                    <a:pt x="54" y="127"/>
                    <a:pt x="55" y="126"/>
                  </a:cubicBezTo>
                  <a:cubicBezTo>
                    <a:pt x="56" y="125"/>
                    <a:pt x="55" y="125"/>
                    <a:pt x="57" y="125"/>
                  </a:cubicBezTo>
                  <a:cubicBezTo>
                    <a:pt x="58" y="126"/>
                    <a:pt x="60" y="126"/>
                    <a:pt x="59" y="124"/>
                  </a:cubicBezTo>
                  <a:cubicBezTo>
                    <a:pt x="59" y="124"/>
                    <a:pt x="59" y="124"/>
                    <a:pt x="59" y="123"/>
                  </a:cubicBezTo>
                  <a:cubicBezTo>
                    <a:pt x="67" y="126"/>
                    <a:pt x="62" y="120"/>
                    <a:pt x="68" y="123"/>
                  </a:cubicBezTo>
                  <a:cubicBezTo>
                    <a:pt x="74" y="125"/>
                    <a:pt x="66" y="125"/>
                    <a:pt x="74" y="128"/>
                  </a:cubicBezTo>
                  <a:cubicBezTo>
                    <a:pt x="83" y="130"/>
                    <a:pt x="80" y="125"/>
                    <a:pt x="90" y="131"/>
                  </a:cubicBezTo>
                  <a:cubicBezTo>
                    <a:pt x="100" y="138"/>
                    <a:pt x="99" y="135"/>
                    <a:pt x="108" y="141"/>
                  </a:cubicBezTo>
                  <a:cubicBezTo>
                    <a:pt x="118" y="147"/>
                    <a:pt x="115" y="151"/>
                    <a:pt x="106" y="156"/>
                  </a:cubicBezTo>
                  <a:cubicBezTo>
                    <a:pt x="97" y="161"/>
                    <a:pt x="87" y="154"/>
                    <a:pt x="77" y="153"/>
                  </a:cubicBezTo>
                  <a:cubicBezTo>
                    <a:pt x="67" y="151"/>
                    <a:pt x="66" y="144"/>
                    <a:pt x="67" y="148"/>
                  </a:cubicBezTo>
                  <a:cubicBezTo>
                    <a:pt x="68" y="152"/>
                    <a:pt x="73" y="153"/>
                    <a:pt x="78" y="157"/>
                  </a:cubicBezTo>
                  <a:cubicBezTo>
                    <a:pt x="83" y="161"/>
                    <a:pt x="75" y="162"/>
                    <a:pt x="79" y="165"/>
                  </a:cubicBezTo>
                  <a:cubicBezTo>
                    <a:pt x="82" y="168"/>
                    <a:pt x="77" y="171"/>
                    <a:pt x="84" y="172"/>
                  </a:cubicBezTo>
                  <a:cubicBezTo>
                    <a:pt x="90" y="173"/>
                    <a:pt x="89" y="180"/>
                    <a:pt x="94" y="177"/>
                  </a:cubicBezTo>
                  <a:cubicBezTo>
                    <a:pt x="100" y="173"/>
                    <a:pt x="93" y="174"/>
                    <a:pt x="89" y="170"/>
                  </a:cubicBezTo>
                  <a:cubicBezTo>
                    <a:pt x="85" y="167"/>
                    <a:pt x="87" y="164"/>
                    <a:pt x="97" y="168"/>
                  </a:cubicBezTo>
                  <a:cubicBezTo>
                    <a:pt x="106" y="173"/>
                    <a:pt x="113" y="172"/>
                    <a:pt x="107" y="166"/>
                  </a:cubicBezTo>
                  <a:cubicBezTo>
                    <a:pt x="102" y="160"/>
                    <a:pt x="106" y="161"/>
                    <a:pt x="115" y="155"/>
                  </a:cubicBezTo>
                  <a:cubicBezTo>
                    <a:pt x="124" y="149"/>
                    <a:pt x="129" y="163"/>
                    <a:pt x="128" y="158"/>
                  </a:cubicBezTo>
                  <a:cubicBezTo>
                    <a:pt x="127" y="152"/>
                    <a:pt x="133" y="151"/>
                    <a:pt x="128" y="148"/>
                  </a:cubicBezTo>
                  <a:cubicBezTo>
                    <a:pt x="122" y="144"/>
                    <a:pt x="131" y="140"/>
                    <a:pt x="126" y="136"/>
                  </a:cubicBezTo>
                  <a:cubicBezTo>
                    <a:pt x="121" y="131"/>
                    <a:pt x="127" y="135"/>
                    <a:pt x="133" y="135"/>
                  </a:cubicBezTo>
                  <a:cubicBezTo>
                    <a:pt x="139" y="134"/>
                    <a:pt x="143" y="142"/>
                    <a:pt x="139" y="142"/>
                  </a:cubicBezTo>
                  <a:cubicBezTo>
                    <a:pt x="135" y="142"/>
                    <a:pt x="129" y="145"/>
                    <a:pt x="134" y="147"/>
                  </a:cubicBezTo>
                  <a:cubicBezTo>
                    <a:pt x="138" y="149"/>
                    <a:pt x="135" y="153"/>
                    <a:pt x="140" y="150"/>
                  </a:cubicBezTo>
                  <a:cubicBezTo>
                    <a:pt x="144" y="148"/>
                    <a:pt x="145" y="154"/>
                    <a:pt x="147" y="146"/>
                  </a:cubicBezTo>
                  <a:cubicBezTo>
                    <a:pt x="149" y="138"/>
                    <a:pt x="151" y="143"/>
                    <a:pt x="164" y="137"/>
                  </a:cubicBezTo>
                  <a:cubicBezTo>
                    <a:pt x="177" y="130"/>
                    <a:pt x="184" y="129"/>
                    <a:pt x="181" y="131"/>
                  </a:cubicBezTo>
                  <a:cubicBezTo>
                    <a:pt x="177" y="134"/>
                    <a:pt x="177" y="141"/>
                    <a:pt x="185" y="136"/>
                  </a:cubicBezTo>
                  <a:cubicBezTo>
                    <a:pt x="193" y="130"/>
                    <a:pt x="192" y="138"/>
                    <a:pt x="198" y="134"/>
                  </a:cubicBezTo>
                  <a:cubicBezTo>
                    <a:pt x="204" y="130"/>
                    <a:pt x="207" y="128"/>
                    <a:pt x="207" y="134"/>
                  </a:cubicBezTo>
                  <a:cubicBezTo>
                    <a:pt x="207" y="139"/>
                    <a:pt x="217" y="132"/>
                    <a:pt x="214" y="129"/>
                  </a:cubicBezTo>
                  <a:cubicBezTo>
                    <a:pt x="209" y="124"/>
                    <a:pt x="218" y="120"/>
                    <a:pt x="237" y="128"/>
                  </a:cubicBezTo>
                  <a:cubicBezTo>
                    <a:pt x="255" y="135"/>
                    <a:pt x="252" y="141"/>
                    <a:pt x="257" y="135"/>
                  </a:cubicBezTo>
                  <a:cubicBezTo>
                    <a:pt x="261" y="128"/>
                    <a:pt x="242" y="128"/>
                    <a:pt x="247" y="120"/>
                  </a:cubicBezTo>
                  <a:cubicBezTo>
                    <a:pt x="252" y="113"/>
                    <a:pt x="239" y="113"/>
                    <a:pt x="250" y="109"/>
                  </a:cubicBezTo>
                  <a:cubicBezTo>
                    <a:pt x="257" y="106"/>
                    <a:pt x="255" y="92"/>
                    <a:pt x="261" y="94"/>
                  </a:cubicBezTo>
                  <a:cubicBezTo>
                    <a:pt x="266" y="95"/>
                    <a:pt x="278" y="91"/>
                    <a:pt x="278" y="99"/>
                  </a:cubicBezTo>
                  <a:cubicBezTo>
                    <a:pt x="278" y="106"/>
                    <a:pt x="268" y="105"/>
                    <a:pt x="274" y="109"/>
                  </a:cubicBezTo>
                  <a:cubicBezTo>
                    <a:pt x="279" y="114"/>
                    <a:pt x="277" y="118"/>
                    <a:pt x="276" y="126"/>
                  </a:cubicBezTo>
                  <a:cubicBezTo>
                    <a:pt x="275" y="133"/>
                    <a:pt x="281" y="133"/>
                    <a:pt x="280" y="139"/>
                  </a:cubicBezTo>
                  <a:cubicBezTo>
                    <a:pt x="280" y="145"/>
                    <a:pt x="278" y="141"/>
                    <a:pt x="274" y="148"/>
                  </a:cubicBezTo>
                  <a:cubicBezTo>
                    <a:pt x="271" y="155"/>
                    <a:pt x="254" y="153"/>
                    <a:pt x="267" y="155"/>
                  </a:cubicBezTo>
                  <a:cubicBezTo>
                    <a:pt x="279" y="157"/>
                    <a:pt x="273" y="154"/>
                    <a:pt x="279" y="151"/>
                  </a:cubicBezTo>
                  <a:cubicBezTo>
                    <a:pt x="285" y="149"/>
                    <a:pt x="281" y="146"/>
                    <a:pt x="286" y="143"/>
                  </a:cubicBezTo>
                  <a:cubicBezTo>
                    <a:pt x="291" y="141"/>
                    <a:pt x="281" y="135"/>
                    <a:pt x="290" y="132"/>
                  </a:cubicBezTo>
                  <a:cubicBezTo>
                    <a:pt x="300" y="129"/>
                    <a:pt x="302" y="135"/>
                    <a:pt x="300" y="140"/>
                  </a:cubicBezTo>
                  <a:cubicBezTo>
                    <a:pt x="299" y="145"/>
                    <a:pt x="302" y="140"/>
                    <a:pt x="303" y="138"/>
                  </a:cubicBezTo>
                  <a:cubicBezTo>
                    <a:pt x="304" y="136"/>
                    <a:pt x="307" y="135"/>
                    <a:pt x="299" y="130"/>
                  </a:cubicBezTo>
                  <a:cubicBezTo>
                    <a:pt x="292" y="126"/>
                    <a:pt x="282" y="133"/>
                    <a:pt x="283" y="129"/>
                  </a:cubicBezTo>
                  <a:cubicBezTo>
                    <a:pt x="283" y="125"/>
                    <a:pt x="278" y="125"/>
                    <a:pt x="283" y="120"/>
                  </a:cubicBezTo>
                  <a:cubicBezTo>
                    <a:pt x="287" y="115"/>
                    <a:pt x="285" y="115"/>
                    <a:pt x="281" y="109"/>
                  </a:cubicBezTo>
                  <a:cubicBezTo>
                    <a:pt x="275" y="102"/>
                    <a:pt x="291" y="106"/>
                    <a:pt x="288" y="98"/>
                  </a:cubicBezTo>
                  <a:cubicBezTo>
                    <a:pt x="287" y="92"/>
                    <a:pt x="289" y="93"/>
                    <a:pt x="292" y="97"/>
                  </a:cubicBezTo>
                  <a:cubicBezTo>
                    <a:pt x="294" y="101"/>
                    <a:pt x="286" y="109"/>
                    <a:pt x="294" y="110"/>
                  </a:cubicBezTo>
                  <a:cubicBezTo>
                    <a:pt x="301" y="111"/>
                    <a:pt x="306" y="110"/>
                    <a:pt x="298" y="107"/>
                  </a:cubicBezTo>
                  <a:cubicBezTo>
                    <a:pt x="290" y="105"/>
                    <a:pt x="295" y="101"/>
                    <a:pt x="300" y="103"/>
                  </a:cubicBezTo>
                  <a:cubicBezTo>
                    <a:pt x="303" y="104"/>
                    <a:pt x="299" y="97"/>
                    <a:pt x="311" y="99"/>
                  </a:cubicBezTo>
                  <a:cubicBezTo>
                    <a:pt x="322" y="100"/>
                    <a:pt x="319" y="105"/>
                    <a:pt x="327" y="105"/>
                  </a:cubicBezTo>
                  <a:cubicBezTo>
                    <a:pt x="336" y="105"/>
                    <a:pt x="322" y="115"/>
                    <a:pt x="329" y="112"/>
                  </a:cubicBezTo>
                  <a:cubicBezTo>
                    <a:pt x="336" y="110"/>
                    <a:pt x="326" y="124"/>
                    <a:pt x="333" y="118"/>
                  </a:cubicBezTo>
                  <a:cubicBezTo>
                    <a:pt x="339" y="113"/>
                    <a:pt x="329" y="114"/>
                    <a:pt x="333" y="107"/>
                  </a:cubicBezTo>
                  <a:cubicBezTo>
                    <a:pt x="336" y="101"/>
                    <a:pt x="327" y="106"/>
                    <a:pt x="326" y="101"/>
                  </a:cubicBezTo>
                  <a:cubicBezTo>
                    <a:pt x="326" y="97"/>
                    <a:pt x="315" y="100"/>
                    <a:pt x="319" y="95"/>
                  </a:cubicBezTo>
                  <a:cubicBezTo>
                    <a:pt x="322" y="89"/>
                    <a:pt x="313" y="93"/>
                    <a:pt x="317" y="89"/>
                  </a:cubicBezTo>
                  <a:cubicBezTo>
                    <a:pt x="320" y="84"/>
                    <a:pt x="333" y="87"/>
                    <a:pt x="344" y="85"/>
                  </a:cubicBezTo>
                  <a:cubicBezTo>
                    <a:pt x="351" y="83"/>
                    <a:pt x="354" y="81"/>
                    <a:pt x="349" y="81"/>
                  </a:cubicBezTo>
                  <a:cubicBezTo>
                    <a:pt x="343" y="80"/>
                    <a:pt x="344" y="72"/>
                    <a:pt x="353" y="71"/>
                  </a:cubicBezTo>
                  <a:cubicBezTo>
                    <a:pt x="363" y="71"/>
                    <a:pt x="354" y="68"/>
                    <a:pt x="374" y="67"/>
                  </a:cubicBezTo>
                  <a:cubicBezTo>
                    <a:pt x="393" y="65"/>
                    <a:pt x="373" y="63"/>
                    <a:pt x="391" y="61"/>
                  </a:cubicBezTo>
                  <a:cubicBezTo>
                    <a:pt x="410" y="58"/>
                    <a:pt x="394" y="64"/>
                    <a:pt x="408" y="61"/>
                  </a:cubicBezTo>
                  <a:cubicBezTo>
                    <a:pt x="422" y="58"/>
                    <a:pt x="405" y="58"/>
                    <a:pt x="420" y="57"/>
                  </a:cubicBezTo>
                  <a:cubicBezTo>
                    <a:pt x="427" y="57"/>
                    <a:pt x="418" y="54"/>
                    <a:pt x="434" y="47"/>
                  </a:cubicBezTo>
                  <a:cubicBezTo>
                    <a:pt x="444" y="43"/>
                    <a:pt x="455" y="48"/>
                    <a:pt x="450" y="49"/>
                  </a:cubicBezTo>
                  <a:cubicBezTo>
                    <a:pt x="444" y="51"/>
                    <a:pt x="440" y="52"/>
                    <a:pt x="452" y="53"/>
                  </a:cubicBezTo>
                  <a:cubicBezTo>
                    <a:pt x="465" y="53"/>
                    <a:pt x="445" y="59"/>
                    <a:pt x="456" y="58"/>
                  </a:cubicBezTo>
                  <a:cubicBezTo>
                    <a:pt x="463" y="57"/>
                    <a:pt x="460" y="54"/>
                    <a:pt x="466" y="55"/>
                  </a:cubicBezTo>
                  <a:cubicBezTo>
                    <a:pt x="472" y="57"/>
                    <a:pt x="476" y="53"/>
                    <a:pt x="480" y="57"/>
                  </a:cubicBezTo>
                  <a:cubicBezTo>
                    <a:pt x="485" y="61"/>
                    <a:pt x="488" y="59"/>
                    <a:pt x="490" y="62"/>
                  </a:cubicBezTo>
                  <a:cubicBezTo>
                    <a:pt x="492" y="66"/>
                    <a:pt x="492" y="72"/>
                    <a:pt x="482" y="75"/>
                  </a:cubicBezTo>
                  <a:cubicBezTo>
                    <a:pt x="471" y="78"/>
                    <a:pt x="474" y="80"/>
                    <a:pt x="462" y="85"/>
                  </a:cubicBezTo>
                  <a:cubicBezTo>
                    <a:pt x="450" y="90"/>
                    <a:pt x="450" y="92"/>
                    <a:pt x="462" y="90"/>
                  </a:cubicBezTo>
                  <a:cubicBezTo>
                    <a:pt x="475" y="88"/>
                    <a:pt x="467" y="85"/>
                    <a:pt x="474" y="83"/>
                  </a:cubicBezTo>
                  <a:cubicBezTo>
                    <a:pt x="481" y="82"/>
                    <a:pt x="480" y="87"/>
                    <a:pt x="485" y="84"/>
                  </a:cubicBezTo>
                  <a:cubicBezTo>
                    <a:pt x="490" y="81"/>
                    <a:pt x="486" y="88"/>
                    <a:pt x="493" y="87"/>
                  </a:cubicBezTo>
                  <a:cubicBezTo>
                    <a:pt x="500" y="86"/>
                    <a:pt x="507" y="86"/>
                    <a:pt x="515" y="87"/>
                  </a:cubicBezTo>
                  <a:cubicBezTo>
                    <a:pt x="523" y="88"/>
                    <a:pt x="503" y="91"/>
                    <a:pt x="527" y="93"/>
                  </a:cubicBezTo>
                  <a:cubicBezTo>
                    <a:pt x="543" y="94"/>
                    <a:pt x="554" y="98"/>
                    <a:pt x="559" y="102"/>
                  </a:cubicBezTo>
                  <a:cubicBezTo>
                    <a:pt x="565" y="107"/>
                    <a:pt x="556" y="97"/>
                    <a:pt x="562" y="99"/>
                  </a:cubicBezTo>
                  <a:cubicBezTo>
                    <a:pt x="567" y="101"/>
                    <a:pt x="568" y="104"/>
                    <a:pt x="577" y="112"/>
                  </a:cubicBezTo>
                  <a:cubicBezTo>
                    <a:pt x="586" y="120"/>
                    <a:pt x="584" y="100"/>
                    <a:pt x="592" y="106"/>
                  </a:cubicBezTo>
                  <a:cubicBezTo>
                    <a:pt x="600" y="112"/>
                    <a:pt x="600" y="104"/>
                    <a:pt x="609" y="106"/>
                  </a:cubicBezTo>
                  <a:cubicBezTo>
                    <a:pt x="617" y="109"/>
                    <a:pt x="613" y="104"/>
                    <a:pt x="624" y="107"/>
                  </a:cubicBezTo>
                  <a:cubicBezTo>
                    <a:pt x="634" y="110"/>
                    <a:pt x="616" y="98"/>
                    <a:pt x="626" y="98"/>
                  </a:cubicBezTo>
                  <a:cubicBezTo>
                    <a:pt x="636" y="98"/>
                    <a:pt x="626" y="92"/>
                    <a:pt x="635" y="95"/>
                  </a:cubicBezTo>
                  <a:cubicBezTo>
                    <a:pt x="644" y="97"/>
                    <a:pt x="646" y="95"/>
                    <a:pt x="658" y="98"/>
                  </a:cubicBezTo>
                  <a:cubicBezTo>
                    <a:pt x="670" y="101"/>
                    <a:pt x="670" y="98"/>
                    <a:pt x="677" y="101"/>
                  </a:cubicBezTo>
                  <a:cubicBezTo>
                    <a:pt x="684" y="104"/>
                    <a:pt x="683" y="116"/>
                    <a:pt x="703" y="112"/>
                  </a:cubicBezTo>
                  <a:cubicBezTo>
                    <a:pt x="724" y="108"/>
                    <a:pt x="734" y="116"/>
                    <a:pt x="732" y="120"/>
                  </a:cubicBezTo>
                  <a:cubicBezTo>
                    <a:pt x="730" y="123"/>
                    <a:pt x="731" y="127"/>
                    <a:pt x="744" y="124"/>
                  </a:cubicBezTo>
                  <a:cubicBezTo>
                    <a:pt x="757" y="121"/>
                    <a:pt x="759" y="129"/>
                    <a:pt x="769" y="125"/>
                  </a:cubicBezTo>
                  <a:cubicBezTo>
                    <a:pt x="779" y="122"/>
                    <a:pt x="771" y="129"/>
                    <a:pt x="777" y="129"/>
                  </a:cubicBezTo>
                  <a:cubicBezTo>
                    <a:pt x="783" y="129"/>
                    <a:pt x="780" y="137"/>
                    <a:pt x="787" y="131"/>
                  </a:cubicBezTo>
                  <a:cubicBezTo>
                    <a:pt x="795" y="125"/>
                    <a:pt x="781" y="129"/>
                    <a:pt x="786" y="122"/>
                  </a:cubicBezTo>
                  <a:cubicBezTo>
                    <a:pt x="790" y="115"/>
                    <a:pt x="786" y="121"/>
                    <a:pt x="802" y="122"/>
                  </a:cubicBezTo>
                  <a:cubicBezTo>
                    <a:pt x="817" y="123"/>
                    <a:pt x="809" y="122"/>
                    <a:pt x="820" y="125"/>
                  </a:cubicBezTo>
                  <a:cubicBezTo>
                    <a:pt x="826" y="126"/>
                    <a:pt x="831" y="128"/>
                    <a:pt x="836" y="131"/>
                  </a:cubicBezTo>
                  <a:lnTo>
                    <a:pt x="836" y="165"/>
                  </a:lnTo>
                  <a:close/>
                  <a:moveTo>
                    <a:pt x="206" y="122"/>
                  </a:moveTo>
                  <a:cubicBezTo>
                    <a:pt x="206" y="122"/>
                    <a:pt x="209" y="122"/>
                    <a:pt x="208" y="124"/>
                  </a:cubicBezTo>
                  <a:cubicBezTo>
                    <a:pt x="208" y="125"/>
                    <a:pt x="213" y="124"/>
                    <a:pt x="213" y="123"/>
                  </a:cubicBezTo>
                  <a:cubicBezTo>
                    <a:pt x="214" y="122"/>
                    <a:pt x="210" y="121"/>
                    <a:pt x="207" y="118"/>
                  </a:cubicBezTo>
                  <a:cubicBezTo>
                    <a:pt x="205" y="116"/>
                    <a:pt x="205" y="117"/>
                    <a:pt x="204" y="118"/>
                  </a:cubicBezTo>
                  <a:cubicBezTo>
                    <a:pt x="202" y="118"/>
                    <a:pt x="205" y="120"/>
                    <a:pt x="203" y="119"/>
                  </a:cubicBezTo>
                  <a:cubicBezTo>
                    <a:pt x="202" y="119"/>
                    <a:pt x="202" y="120"/>
                    <a:pt x="204" y="122"/>
                  </a:cubicBezTo>
                  <a:cubicBezTo>
                    <a:pt x="205" y="123"/>
                    <a:pt x="206" y="123"/>
                    <a:pt x="206" y="122"/>
                  </a:cubicBezTo>
                  <a:close/>
                  <a:moveTo>
                    <a:pt x="265" y="88"/>
                  </a:moveTo>
                  <a:cubicBezTo>
                    <a:pt x="261" y="89"/>
                    <a:pt x="260" y="93"/>
                    <a:pt x="268" y="92"/>
                  </a:cubicBezTo>
                  <a:cubicBezTo>
                    <a:pt x="275" y="91"/>
                    <a:pt x="269" y="86"/>
                    <a:pt x="265" y="88"/>
                  </a:cubicBezTo>
                  <a:close/>
                  <a:moveTo>
                    <a:pt x="190" y="108"/>
                  </a:moveTo>
                  <a:cubicBezTo>
                    <a:pt x="188" y="105"/>
                    <a:pt x="185" y="106"/>
                    <a:pt x="187" y="99"/>
                  </a:cubicBezTo>
                  <a:cubicBezTo>
                    <a:pt x="188" y="93"/>
                    <a:pt x="195" y="93"/>
                    <a:pt x="190" y="90"/>
                  </a:cubicBezTo>
                  <a:cubicBezTo>
                    <a:pt x="185" y="88"/>
                    <a:pt x="189" y="89"/>
                    <a:pt x="180" y="90"/>
                  </a:cubicBezTo>
                  <a:cubicBezTo>
                    <a:pt x="171" y="91"/>
                    <a:pt x="178" y="92"/>
                    <a:pt x="173" y="94"/>
                  </a:cubicBezTo>
                  <a:cubicBezTo>
                    <a:pt x="169" y="96"/>
                    <a:pt x="174" y="95"/>
                    <a:pt x="172" y="99"/>
                  </a:cubicBezTo>
                  <a:cubicBezTo>
                    <a:pt x="170" y="103"/>
                    <a:pt x="168" y="98"/>
                    <a:pt x="167" y="102"/>
                  </a:cubicBezTo>
                  <a:cubicBezTo>
                    <a:pt x="165" y="106"/>
                    <a:pt x="165" y="107"/>
                    <a:pt x="170" y="107"/>
                  </a:cubicBezTo>
                  <a:cubicBezTo>
                    <a:pt x="176" y="107"/>
                    <a:pt x="167" y="108"/>
                    <a:pt x="173" y="111"/>
                  </a:cubicBezTo>
                  <a:cubicBezTo>
                    <a:pt x="178" y="114"/>
                    <a:pt x="174" y="105"/>
                    <a:pt x="177" y="109"/>
                  </a:cubicBezTo>
                  <a:cubicBezTo>
                    <a:pt x="180" y="113"/>
                    <a:pt x="172" y="113"/>
                    <a:pt x="179" y="114"/>
                  </a:cubicBezTo>
                  <a:cubicBezTo>
                    <a:pt x="185" y="115"/>
                    <a:pt x="181" y="116"/>
                    <a:pt x="187" y="116"/>
                  </a:cubicBezTo>
                  <a:cubicBezTo>
                    <a:pt x="192" y="116"/>
                    <a:pt x="193" y="118"/>
                    <a:pt x="198" y="115"/>
                  </a:cubicBezTo>
                  <a:cubicBezTo>
                    <a:pt x="200" y="114"/>
                    <a:pt x="191" y="112"/>
                    <a:pt x="190" y="108"/>
                  </a:cubicBezTo>
                  <a:close/>
                  <a:moveTo>
                    <a:pt x="196" y="88"/>
                  </a:moveTo>
                  <a:cubicBezTo>
                    <a:pt x="196" y="86"/>
                    <a:pt x="199" y="88"/>
                    <a:pt x="200" y="84"/>
                  </a:cubicBezTo>
                  <a:cubicBezTo>
                    <a:pt x="201" y="81"/>
                    <a:pt x="204" y="82"/>
                    <a:pt x="204" y="80"/>
                  </a:cubicBezTo>
                  <a:cubicBezTo>
                    <a:pt x="204" y="78"/>
                    <a:pt x="204" y="78"/>
                    <a:pt x="211" y="76"/>
                  </a:cubicBezTo>
                  <a:cubicBezTo>
                    <a:pt x="217" y="74"/>
                    <a:pt x="210" y="74"/>
                    <a:pt x="220" y="69"/>
                  </a:cubicBezTo>
                  <a:cubicBezTo>
                    <a:pt x="230" y="65"/>
                    <a:pt x="247" y="63"/>
                    <a:pt x="255" y="59"/>
                  </a:cubicBezTo>
                  <a:cubicBezTo>
                    <a:pt x="263" y="55"/>
                    <a:pt x="254" y="51"/>
                    <a:pt x="246" y="54"/>
                  </a:cubicBezTo>
                  <a:cubicBezTo>
                    <a:pt x="238" y="56"/>
                    <a:pt x="243" y="56"/>
                    <a:pt x="237" y="58"/>
                  </a:cubicBezTo>
                  <a:cubicBezTo>
                    <a:pt x="231" y="60"/>
                    <a:pt x="235" y="57"/>
                    <a:pt x="228" y="60"/>
                  </a:cubicBezTo>
                  <a:cubicBezTo>
                    <a:pt x="221" y="63"/>
                    <a:pt x="225" y="59"/>
                    <a:pt x="218" y="60"/>
                  </a:cubicBezTo>
                  <a:cubicBezTo>
                    <a:pt x="212" y="60"/>
                    <a:pt x="218" y="62"/>
                    <a:pt x="214" y="62"/>
                  </a:cubicBezTo>
                  <a:cubicBezTo>
                    <a:pt x="210" y="62"/>
                    <a:pt x="201" y="65"/>
                    <a:pt x="199" y="69"/>
                  </a:cubicBezTo>
                  <a:cubicBezTo>
                    <a:pt x="196" y="72"/>
                    <a:pt x="197" y="68"/>
                    <a:pt x="194" y="70"/>
                  </a:cubicBezTo>
                  <a:cubicBezTo>
                    <a:pt x="191" y="73"/>
                    <a:pt x="192" y="69"/>
                    <a:pt x="190" y="71"/>
                  </a:cubicBezTo>
                  <a:cubicBezTo>
                    <a:pt x="187" y="73"/>
                    <a:pt x="192" y="73"/>
                    <a:pt x="190" y="74"/>
                  </a:cubicBezTo>
                  <a:cubicBezTo>
                    <a:pt x="187" y="75"/>
                    <a:pt x="193" y="76"/>
                    <a:pt x="189" y="76"/>
                  </a:cubicBezTo>
                  <a:cubicBezTo>
                    <a:pt x="185" y="77"/>
                    <a:pt x="187" y="81"/>
                    <a:pt x="182" y="83"/>
                  </a:cubicBezTo>
                  <a:cubicBezTo>
                    <a:pt x="177" y="85"/>
                    <a:pt x="176" y="87"/>
                    <a:pt x="180" y="87"/>
                  </a:cubicBezTo>
                  <a:cubicBezTo>
                    <a:pt x="184" y="86"/>
                    <a:pt x="177" y="90"/>
                    <a:pt x="182" y="89"/>
                  </a:cubicBezTo>
                  <a:cubicBezTo>
                    <a:pt x="187" y="87"/>
                    <a:pt x="187" y="87"/>
                    <a:pt x="191" y="90"/>
                  </a:cubicBezTo>
                  <a:cubicBezTo>
                    <a:pt x="192" y="91"/>
                    <a:pt x="196" y="91"/>
                    <a:pt x="196" y="88"/>
                  </a:cubicBezTo>
                  <a:close/>
                  <a:moveTo>
                    <a:pt x="136" y="15"/>
                  </a:moveTo>
                  <a:cubicBezTo>
                    <a:pt x="138" y="15"/>
                    <a:pt x="138" y="17"/>
                    <a:pt x="141" y="16"/>
                  </a:cubicBezTo>
                  <a:cubicBezTo>
                    <a:pt x="145" y="14"/>
                    <a:pt x="145" y="13"/>
                    <a:pt x="149" y="14"/>
                  </a:cubicBezTo>
                  <a:cubicBezTo>
                    <a:pt x="152" y="15"/>
                    <a:pt x="154" y="14"/>
                    <a:pt x="148" y="12"/>
                  </a:cubicBezTo>
                  <a:cubicBezTo>
                    <a:pt x="141" y="11"/>
                    <a:pt x="146" y="13"/>
                    <a:pt x="141" y="13"/>
                  </a:cubicBezTo>
                  <a:cubicBezTo>
                    <a:pt x="135" y="14"/>
                    <a:pt x="130" y="15"/>
                    <a:pt x="134" y="16"/>
                  </a:cubicBezTo>
                  <a:cubicBezTo>
                    <a:pt x="136" y="16"/>
                    <a:pt x="135" y="16"/>
                    <a:pt x="136" y="15"/>
                  </a:cubicBezTo>
                  <a:close/>
                  <a:moveTo>
                    <a:pt x="146" y="19"/>
                  </a:moveTo>
                  <a:cubicBezTo>
                    <a:pt x="149" y="18"/>
                    <a:pt x="145" y="21"/>
                    <a:pt x="149" y="20"/>
                  </a:cubicBezTo>
                  <a:cubicBezTo>
                    <a:pt x="153" y="19"/>
                    <a:pt x="152" y="21"/>
                    <a:pt x="154" y="19"/>
                  </a:cubicBezTo>
                  <a:cubicBezTo>
                    <a:pt x="155" y="18"/>
                    <a:pt x="151" y="19"/>
                    <a:pt x="152" y="18"/>
                  </a:cubicBezTo>
                  <a:cubicBezTo>
                    <a:pt x="154" y="17"/>
                    <a:pt x="156" y="18"/>
                    <a:pt x="157" y="16"/>
                  </a:cubicBezTo>
                  <a:cubicBezTo>
                    <a:pt x="159" y="15"/>
                    <a:pt x="160" y="16"/>
                    <a:pt x="165" y="15"/>
                  </a:cubicBezTo>
                  <a:cubicBezTo>
                    <a:pt x="170" y="14"/>
                    <a:pt x="167" y="12"/>
                    <a:pt x="163" y="13"/>
                  </a:cubicBezTo>
                  <a:cubicBezTo>
                    <a:pt x="159" y="14"/>
                    <a:pt x="165" y="12"/>
                    <a:pt x="161" y="12"/>
                  </a:cubicBezTo>
                  <a:cubicBezTo>
                    <a:pt x="157" y="11"/>
                    <a:pt x="153" y="13"/>
                    <a:pt x="154" y="13"/>
                  </a:cubicBezTo>
                  <a:cubicBezTo>
                    <a:pt x="156" y="14"/>
                    <a:pt x="157" y="16"/>
                    <a:pt x="151" y="16"/>
                  </a:cubicBezTo>
                  <a:cubicBezTo>
                    <a:pt x="146" y="16"/>
                    <a:pt x="144" y="16"/>
                    <a:pt x="146" y="17"/>
                  </a:cubicBezTo>
                  <a:cubicBezTo>
                    <a:pt x="149" y="18"/>
                    <a:pt x="146" y="18"/>
                    <a:pt x="144" y="18"/>
                  </a:cubicBezTo>
                  <a:cubicBezTo>
                    <a:pt x="142" y="17"/>
                    <a:pt x="139" y="17"/>
                    <a:pt x="142" y="19"/>
                  </a:cubicBezTo>
                  <a:cubicBezTo>
                    <a:pt x="144" y="20"/>
                    <a:pt x="144" y="19"/>
                    <a:pt x="146" y="19"/>
                  </a:cubicBezTo>
                  <a:close/>
                  <a:moveTo>
                    <a:pt x="178" y="18"/>
                  </a:moveTo>
                  <a:cubicBezTo>
                    <a:pt x="176" y="16"/>
                    <a:pt x="175" y="16"/>
                    <a:pt x="171" y="18"/>
                  </a:cubicBezTo>
                  <a:cubicBezTo>
                    <a:pt x="168" y="19"/>
                    <a:pt x="181" y="21"/>
                    <a:pt x="178" y="18"/>
                  </a:cubicBezTo>
                  <a:close/>
                  <a:moveTo>
                    <a:pt x="163" y="9"/>
                  </a:moveTo>
                  <a:cubicBezTo>
                    <a:pt x="166" y="8"/>
                    <a:pt x="163" y="7"/>
                    <a:pt x="161" y="9"/>
                  </a:cubicBezTo>
                  <a:cubicBezTo>
                    <a:pt x="158" y="11"/>
                    <a:pt x="161" y="10"/>
                    <a:pt x="163" y="9"/>
                  </a:cubicBezTo>
                  <a:close/>
                  <a:moveTo>
                    <a:pt x="231" y="13"/>
                  </a:moveTo>
                  <a:cubicBezTo>
                    <a:pt x="236" y="12"/>
                    <a:pt x="239" y="13"/>
                    <a:pt x="239" y="10"/>
                  </a:cubicBezTo>
                  <a:cubicBezTo>
                    <a:pt x="239" y="8"/>
                    <a:pt x="234" y="7"/>
                    <a:pt x="232" y="9"/>
                  </a:cubicBezTo>
                  <a:cubicBezTo>
                    <a:pt x="231" y="11"/>
                    <a:pt x="229" y="9"/>
                    <a:pt x="225" y="12"/>
                  </a:cubicBezTo>
                  <a:cubicBezTo>
                    <a:pt x="222" y="13"/>
                    <a:pt x="226" y="14"/>
                    <a:pt x="231" y="13"/>
                  </a:cubicBezTo>
                  <a:close/>
                  <a:moveTo>
                    <a:pt x="231" y="3"/>
                  </a:moveTo>
                  <a:cubicBezTo>
                    <a:pt x="232" y="2"/>
                    <a:pt x="225" y="2"/>
                    <a:pt x="222" y="3"/>
                  </a:cubicBezTo>
                  <a:cubicBezTo>
                    <a:pt x="221" y="3"/>
                    <a:pt x="229" y="5"/>
                    <a:pt x="231" y="3"/>
                  </a:cubicBezTo>
                  <a:close/>
                  <a:moveTo>
                    <a:pt x="208" y="2"/>
                  </a:moveTo>
                  <a:cubicBezTo>
                    <a:pt x="208" y="0"/>
                    <a:pt x="201" y="0"/>
                    <a:pt x="200" y="2"/>
                  </a:cubicBezTo>
                  <a:cubicBezTo>
                    <a:pt x="199" y="4"/>
                    <a:pt x="207" y="3"/>
                    <a:pt x="208" y="2"/>
                  </a:cubicBezTo>
                  <a:close/>
                  <a:moveTo>
                    <a:pt x="216" y="11"/>
                  </a:moveTo>
                  <a:cubicBezTo>
                    <a:pt x="219" y="11"/>
                    <a:pt x="224" y="7"/>
                    <a:pt x="215" y="9"/>
                  </a:cubicBezTo>
                  <a:cubicBezTo>
                    <a:pt x="208" y="11"/>
                    <a:pt x="213" y="12"/>
                    <a:pt x="216" y="11"/>
                  </a:cubicBezTo>
                  <a:close/>
                  <a:moveTo>
                    <a:pt x="215" y="16"/>
                  </a:moveTo>
                  <a:cubicBezTo>
                    <a:pt x="219" y="17"/>
                    <a:pt x="218" y="15"/>
                    <a:pt x="221" y="15"/>
                  </a:cubicBezTo>
                  <a:cubicBezTo>
                    <a:pt x="224" y="15"/>
                    <a:pt x="223" y="9"/>
                    <a:pt x="217" y="12"/>
                  </a:cubicBezTo>
                  <a:cubicBezTo>
                    <a:pt x="211" y="14"/>
                    <a:pt x="209" y="9"/>
                    <a:pt x="207" y="14"/>
                  </a:cubicBezTo>
                  <a:cubicBezTo>
                    <a:pt x="205" y="19"/>
                    <a:pt x="211" y="15"/>
                    <a:pt x="215" y="16"/>
                  </a:cubicBezTo>
                  <a:close/>
                  <a:moveTo>
                    <a:pt x="159" y="20"/>
                  </a:moveTo>
                  <a:cubicBezTo>
                    <a:pt x="161" y="19"/>
                    <a:pt x="161" y="18"/>
                    <a:pt x="158" y="19"/>
                  </a:cubicBezTo>
                  <a:cubicBezTo>
                    <a:pt x="155" y="19"/>
                    <a:pt x="157" y="22"/>
                    <a:pt x="159" y="20"/>
                  </a:cubicBezTo>
                  <a:close/>
                  <a:moveTo>
                    <a:pt x="165" y="22"/>
                  </a:moveTo>
                  <a:cubicBezTo>
                    <a:pt x="169" y="22"/>
                    <a:pt x="164" y="19"/>
                    <a:pt x="161" y="21"/>
                  </a:cubicBezTo>
                  <a:cubicBezTo>
                    <a:pt x="157" y="22"/>
                    <a:pt x="161" y="22"/>
                    <a:pt x="165" y="22"/>
                  </a:cubicBezTo>
                  <a:close/>
                  <a:moveTo>
                    <a:pt x="195" y="21"/>
                  </a:moveTo>
                  <a:cubicBezTo>
                    <a:pt x="198" y="21"/>
                    <a:pt x="196" y="17"/>
                    <a:pt x="194" y="18"/>
                  </a:cubicBezTo>
                  <a:cubicBezTo>
                    <a:pt x="192" y="18"/>
                    <a:pt x="189" y="17"/>
                    <a:pt x="189" y="19"/>
                  </a:cubicBezTo>
                  <a:cubicBezTo>
                    <a:pt x="188" y="22"/>
                    <a:pt x="191" y="20"/>
                    <a:pt x="195" y="21"/>
                  </a:cubicBezTo>
                  <a:close/>
                  <a:moveTo>
                    <a:pt x="200" y="20"/>
                  </a:moveTo>
                  <a:cubicBezTo>
                    <a:pt x="203" y="21"/>
                    <a:pt x="199" y="18"/>
                    <a:pt x="204" y="18"/>
                  </a:cubicBezTo>
                  <a:cubicBezTo>
                    <a:pt x="208" y="18"/>
                    <a:pt x="208" y="17"/>
                    <a:pt x="203" y="16"/>
                  </a:cubicBezTo>
                  <a:cubicBezTo>
                    <a:pt x="199" y="16"/>
                    <a:pt x="194" y="16"/>
                    <a:pt x="196" y="18"/>
                  </a:cubicBezTo>
                  <a:cubicBezTo>
                    <a:pt x="197" y="19"/>
                    <a:pt x="197" y="19"/>
                    <a:pt x="200" y="20"/>
                  </a:cubicBezTo>
                  <a:close/>
                  <a:moveTo>
                    <a:pt x="205" y="20"/>
                  </a:moveTo>
                  <a:cubicBezTo>
                    <a:pt x="202" y="22"/>
                    <a:pt x="206" y="22"/>
                    <a:pt x="209" y="22"/>
                  </a:cubicBezTo>
                  <a:cubicBezTo>
                    <a:pt x="213" y="21"/>
                    <a:pt x="209" y="20"/>
                    <a:pt x="206" y="20"/>
                  </a:cubicBezTo>
                  <a:lnTo>
                    <a:pt x="205" y="20"/>
                  </a:lnTo>
                  <a:close/>
                  <a:moveTo>
                    <a:pt x="196" y="6"/>
                  </a:moveTo>
                  <a:cubicBezTo>
                    <a:pt x="198" y="6"/>
                    <a:pt x="199" y="6"/>
                    <a:pt x="202" y="6"/>
                  </a:cubicBezTo>
                  <a:cubicBezTo>
                    <a:pt x="205" y="6"/>
                    <a:pt x="203" y="6"/>
                    <a:pt x="200" y="5"/>
                  </a:cubicBezTo>
                  <a:cubicBezTo>
                    <a:pt x="197" y="4"/>
                    <a:pt x="198" y="4"/>
                    <a:pt x="195" y="5"/>
                  </a:cubicBezTo>
                  <a:cubicBezTo>
                    <a:pt x="193" y="6"/>
                    <a:pt x="193" y="6"/>
                    <a:pt x="196" y="6"/>
                  </a:cubicBezTo>
                  <a:close/>
                  <a:moveTo>
                    <a:pt x="192" y="8"/>
                  </a:moveTo>
                  <a:cubicBezTo>
                    <a:pt x="193" y="9"/>
                    <a:pt x="194" y="8"/>
                    <a:pt x="199" y="7"/>
                  </a:cubicBezTo>
                  <a:cubicBezTo>
                    <a:pt x="201" y="7"/>
                    <a:pt x="196" y="6"/>
                    <a:pt x="193" y="6"/>
                  </a:cubicBezTo>
                  <a:cubicBezTo>
                    <a:pt x="189" y="6"/>
                    <a:pt x="194" y="8"/>
                    <a:pt x="191" y="7"/>
                  </a:cubicBezTo>
                  <a:cubicBezTo>
                    <a:pt x="189" y="7"/>
                    <a:pt x="186" y="7"/>
                    <a:pt x="187" y="8"/>
                  </a:cubicBezTo>
                  <a:cubicBezTo>
                    <a:pt x="189" y="9"/>
                    <a:pt x="189" y="7"/>
                    <a:pt x="192" y="8"/>
                  </a:cubicBezTo>
                  <a:close/>
                  <a:moveTo>
                    <a:pt x="204" y="11"/>
                  </a:moveTo>
                  <a:cubicBezTo>
                    <a:pt x="205" y="10"/>
                    <a:pt x="201" y="9"/>
                    <a:pt x="200" y="9"/>
                  </a:cubicBezTo>
                  <a:cubicBezTo>
                    <a:pt x="199" y="10"/>
                    <a:pt x="202" y="11"/>
                    <a:pt x="204" y="11"/>
                  </a:cubicBezTo>
                  <a:close/>
                  <a:moveTo>
                    <a:pt x="205" y="13"/>
                  </a:moveTo>
                  <a:cubicBezTo>
                    <a:pt x="206" y="13"/>
                    <a:pt x="207" y="11"/>
                    <a:pt x="202" y="12"/>
                  </a:cubicBezTo>
                  <a:cubicBezTo>
                    <a:pt x="197" y="13"/>
                    <a:pt x="203" y="13"/>
                    <a:pt x="205" y="13"/>
                  </a:cubicBezTo>
                  <a:close/>
                  <a:moveTo>
                    <a:pt x="194" y="11"/>
                  </a:moveTo>
                  <a:cubicBezTo>
                    <a:pt x="196" y="11"/>
                    <a:pt x="196" y="12"/>
                    <a:pt x="200" y="12"/>
                  </a:cubicBezTo>
                  <a:cubicBezTo>
                    <a:pt x="204" y="11"/>
                    <a:pt x="201" y="11"/>
                    <a:pt x="199" y="10"/>
                  </a:cubicBezTo>
                  <a:cubicBezTo>
                    <a:pt x="196" y="10"/>
                    <a:pt x="192" y="9"/>
                    <a:pt x="191" y="9"/>
                  </a:cubicBezTo>
                  <a:cubicBezTo>
                    <a:pt x="190" y="10"/>
                    <a:pt x="193" y="10"/>
                    <a:pt x="194" y="11"/>
                  </a:cubicBezTo>
                  <a:close/>
                  <a:moveTo>
                    <a:pt x="186" y="11"/>
                  </a:moveTo>
                  <a:cubicBezTo>
                    <a:pt x="188" y="11"/>
                    <a:pt x="185" y="11"/>
                    <a:pt x="190" y="12"/>
                  </a:cubicBezTo>
                  <a:cubicBezTo>
                    <a:pt x="196" y="13"/>
                    <a:pt x="195" y="14"/>
                    <a:pt x="198" y="13"/>
                  </a:cubicBezTo>
                  <a:cubicBezTo>
                    <a:pt x="200" y="12"/>
                    <a:pt x="198" y="13"/>
                    <a:pt x="196" y="12"/>
                  </a:cubicBezTo>
                  <a:cubicBezTo>
                    <a:pt x="193" y="11"/>
                    <a:pt x="191" y="10"/>
                    <a:pt x="188" y="10"/>
                  </a:cubicBezTo>
                  <a:cubicBezTo>
                    <a:pt x="186" y="11"/>
                    <a:pt x="184" y="8"/>
                    <a:pt x="182" y="10"/>
                  </a:cubicBezTo>
                  <a:cubicBezTo>
                    <a:pt x="181" y="11"/>
                    <a:pt x="184" y="10"/>
                    <a:pt x="186" y="11"/>
                  </a:cubicBezTo>
                  <a:close/>
                  <a:moveTo>
                    <a:pt x="182" y="13"/>
                  </a:moveTo>
                  <a:cubicBezTo>
                    <a:pt x="184" y="13"/>
                    <a:pt x="183" y="14"/>
                    <a:pt x="185" y="13"/>
                  </a:cubicBezTo>
                  <a:cubicBezTo>
                    <a:pt x="187" y="13"/>
                    <a:pt x="190" y="13"/>
                    <a:pt x="189" y="13"/>
                  </a:cubicBezTo>
                  <a:cubicBezTo>
                    <a:pt x="188" y="13"/>
                    <a:pt x="185" y="11"/>
                    <a:pt x="184" y="12"/>
                  </a:cubicBezTo>
                  <a:cubicBezTo>
                    <a:pt x="183" y="13"/>
                    <a:pt x="181" y="11"/>
                    <a:pt x="179" y="12"/>
                  </a:cubicBezTo>
                  <a:cubicBezTo>
                    <a:pt x="179" y="13"/>
                    <a:pt x="180" y="13"/>
                    <a:pt x="182" y="13"/>
                  </a:cubicBezTo>
                  <a:close/>
                  <a:moveTo>
                    <a:pt x="194" y="14"/>
                  </a:moveTo>
                  <a:cubicBezTo>
                    <a:pt x="196" y="14"/>
                    <a:pt x="193" y="13"/>
                    <a:pt x="191" y="13"/>
                  </a:cubicBezTo>
                  <a:cubicBezTo>
                    <a:pt x="188" y="13"/>
                    <a:pt x="187" y="14"/>
                    <a:pt x="188" y="14"/>
                  </a:cubicBezTo>
                  <a:cubicBezTo>
                    <a:pt x="189" y="15"/>
                    <a:pt x="192" y="14"/>
                    <a:pt x="194" y="14"/>
                  </a:cubicBezTo>
                  <a:close/>
                  <a:moveTo>
                    <a:pt x="200" y="14"/>
                  </a:moveTo>
                  <a:cubicBezTo>
                    <a:pt x="198" y="14"/>
                    <a:pt x="195" y="15"/>
                    <a:pt x="198" y="15"/>
                  </a:cubicBezTo>
                  <a:cubicBezTo>
                    <a:pt x="201" y="16"/>
                    <a:pt x="201" y="14"/>
                    <a:pt x="200" y="14"/>
                  </a:cubicBezTo>
                  <a:close/>
                  <a:moveTo>
                    <a:pt x="181" y="15"/>
                  </a:moveTo>
                  <a:cubicBezTo>
                    <a:pt x="180" y="14"/>
                    <a:pt x="178" y="15"/>
                    <a:pt x="179" y="15"/>
                  </a:cubicBezTo>
                  <a:cubicBezTo>
                    <a:pt x="180" y="16"/>
                    <a:pt x="177" y="17"/>
                    <a:pt x="181" y="16"/>
                  </a:cubicBezTo>
                  <a:cubicBezTo>
                    <a:pt x="183" y="16"/>
                    <a:pt x="182" y="16"/>
                    <a:pt x="181" y="15"/>
                  </a:cubicBezTo>
                  <a:close/>
                  <a:moveTo>
                    <a:pt x="836" y="165"/>
                  </a:moveTo>
                  <a:cubicBezTo>
                    <a:pt x="839" y="162"/>
                    <a:pt x="839" y="162"/>
                    <a:pt x="837" y="159"/>
                  </a:cubicBezTo>
                  <a:cubicBezTo>
                    <a:pt x="834" y="156"/>
                    <a:pt x="840" y="154"/>
                    <a:pt x="842" y="161"/>
                  </a:cubicBezTo>
                  <a:cubicBezTo>
                    <a:pt x="845" y="167"/>
                    <a:pt x="854" y="157"/>
                    <a:pt x="857" y="165"/>
                  </a:cubicBezTo>
                  <a:cubicBezTo>
                    <a:pt x="861" y="173"/>
                    <a:pt x="864" y="167"/>
                    <a:pt x="866" y="172"/>
                  </a:cubicBezTo>
                  <a:cubicBezTo>
                    <a:pt x="869" y="176"/>
                    <a:pt x="876" y="172"/>
                    <a:pt x="876" y="166"/>
                  </a:cubicBezTo>
                  <a:cubicBezTo>
                    <a:pt x="876" y="159"/>
                    <a:pt x="881" y="164"/>
                    <a:pt x="887" y="158"/>
                  </a:cubicBezTo>
                  <a:cubicBezTo>
                    <a:pt x="892" y="153"/>
                    <a:pt x="884" y="158"/>
                    <a:pt x="881" y="152"/>
                  </a:cubicBezTo>
                  <a:cubicBezTo>
                    <a:pt x="878" y="147"/>
                    <a:pt x="873" y="148"/>
                    <a:pt x="867" y="148"/>
                  </a:cubicBezTo>
                  <a:cubicBezTo>
                    <a:pt x="860" y="147"/>
                    <a:pt x="873" y="159"/>
                    <a:pt x="865" y="154"/>
                  </a:cubicBezTo>
                  <a:cubicBezTo>
                    <a:pt x="857" y="150"/>
                    <a:pt x="869" y="146"/>
                    <a:pt x="856" y="140"/>
                  </a:cubicBezTo>
                  <a:cubicBezTo>
                    <a:pt x="849" y="137"/>
                    <a:pt x="842" y="134"/>
                    <a:pt x="836" y="131"/>
                  </a:cubicBezTo>
                  <a:lnTo>
                    <a:pt x="836" y="165"/>
                  </a:lnTo>
                  <a:close/>
                  <a:moveTo>
                    <a:pt x="836" y="113"/>
                  </a:moveTo>
                  <a:cubicBezTo>
                    <a:pt x="839" y="112"/>
                    <a:pt x="842" y="112"/>
                    <a:pt x="846" y="111"/>
                  </a:cubicBezTo>
                  <a:cubicBezTo>
                    <a:pt x="854" y="110"/>
                    <a:pt x="845" y="105"/>
                    <a:pt x="839" y="105"/>
                  </a:cubicBezTo>
                  <a:cubicBezTo>
                    <a:pt x="838" y="106"/>
                    <a:pt x="837" y="106"/>
                    <a:pt x="836" y="106"/>
                  </a:cubicBezTo>
                  <a:lnTo>
                    <a:pt x="836" y="113"/>
                  </a:lnTo>
                  <a:close/>
                  <a:moveTo>
                    <a:pt x="636" y="271"/>
                  </a:moveTo>
                  <a:cubicBezTo>
                    <a:pt x="635" y="273"/>
                    <a:pt x="637" y="272"/>
                    <a:pt x="636" y="274"/>
                  </a:cubicBezTo>
                  <a:cubicBezTo>
                    <a:pt x="635" y="276"/>
                    <a:pt x="637" y="276"/>
                    <a:pt x="637" y="277"/>
                  </a:cubicBezTo>
                  <a:cubicBezTo>
                    <a:pt x="636" y="277"/>
                    <a:pt x="638" y="277"/>
                    <a:pt x="639" y="280"/>
                  </a:cubicBezTo>
                  <a:cubicBezTo>
                    <a:pt x="640" y="282"/>
                    <a:pt x="637" y="284"/>
                    <a:pt x="638" y="286"/>
                  </a:cubicBezTo>
                  <a:cubicBezTo>
                    <a:pt x="639" y="289"/>
                    <a:pt x="638" y="297"/>
                    <a:pt x="637" y="299"/>
                  </a:cubicBezTo>
                  <a:cubicBezTo>
                    <a:pt x="636" y="301"/>
                    <a:pt x="640" y="301"/>
                    <a:pt x="638" y="307"/>
                  </a:cubicBezTo>
                  <a:cubicBezTo>
                    <a:pt x="636" y="310"/>
                    <a:pt x="639" y="312"/>
                    <a:pt x="638" y="314"/>
                  </a:cubicBezTo>
                  <a:cubicBezTo>
                    <a:pt x="636" y="316"/>
                    <a:pt x="637" y="317"/>
                    <a:pt x="637" y="319"/>
                  </a:cubicBezTo>
                  <a:cubicBezTo>
                    <a:pt x="638" y="322"/>
                    <a:pt x="639" y="321"/>
                    <a:pt x="639" y="318"/>
                  </a:cubicBezTo>
                  <a:cubicBezTo>
                    <a:pt x="640" y="315"/>
                    <a:pt x="641" y="314"/>
                    <a:pt x="642" y="315"/>
                  </a:cubicBezTo>
                  <a:cubicBezTo>
                    <a:pt x="642" y="316"/>
                    <a:pt x="643" y="315"/>
                    <a:pt x="644" y="316"/>
                  </a:cubicBezTo>
                  <a:cubicBezTo>
                    <a:pt x="645" y="316"/>
                    <a:pt x="645" y="320"/>
                    <a:pt x="645" y="319"/>
                  </a:cubicBezTo>
                  <a:cubicBezTo>
                    <a:pt x="647" y="316"/>
                    <a:pt x="646" y="317"/>
                    <a:pt x="646" y="315"/>
                  </a:cubicBezTo>
                  <a:cubicBezTo>
                    <a:pt x="646" y="313"/>
                    <a:pt x="646" y="314"/>
                    <a:pt x="644" y="314"/>
                  </a:cubicBezTo>
                  <a:cubicBezTo>
                    <a:pt x="643" y="313"/>
                    <a:pt x="643" y="311"/>
                    <a:pt x="642" y="309"/>
                  </a:cubicBezTo>
                  <a:cubicBezTo>
                    <a:pt x="639" y="307"/>
                    <a:pt x="641" y="301"/>
                    <a:pt x="642" y="299"/>
                  </a:cubicBezTo>
                  <a:cubicBezTo>
                    <a:pt x="644" y="298"/>
                    <a:pt x="642" y="296"/>
                    <a:pt x="644" y="295"/>
                  </a:cubicBezTo>
                  <a:cubicBezTo>
                    <a:pt x="646" y="295"/>
                    <a:pt x="648" y="295"/>
                    <a:pt x="650" y="297"/>
                  </a:cubicBezTo>
                  <a:cubicBezTo>
                    <a:pt x="651" y="299"/>
                    <a:pt x="652" y="301"/>
                    <a:pt x="652" y="299"/>
                  </a:cubicBezTo>
                  <a:cubicBezTo>
                    <a:pt x="652" y="298"/>
                    <a:pt x="650" y="296"/>
                    <a:pt x="649" y="294"/>
                  </a:cubicBezTo>
                  <a:cubicBezTo>
                    <a:pt x="649" y="291"/>
                    <a:pt x="647" y="287"/>
                    <a:pt x="646" y="284"/>
                  </a:cubicBezTo>
                  <a:cubicBezTo>
                    <a:pt x="646" y="281"/>
                    <a:pt x="645" y="280"/>
                    <a:pt x="645" y="278"/>
                  </a:cubicBezTo>
                  <a:cubicBezTo>
                    <a:pt x="645" y="276"/>
                    <a:pt x="644" y="279"/>
                    <a:pt x="644" y="277"/>
                  </a:cubicBezTo>
                  <a:cubicBezTo>
                    <a:pt x="645" y="274"/>
                    <a:pt x="644" y="277"/>
                    <a:pt x="644" y="275"/>
                  </a:cubicBezTo>
                  <a:cubicBezTo>
                    <a:pt x="643" y="272"/>
                    <a:pt x="646" y="272"/>
                    <a:pt x="645" y="266"/>
                  </a:cubicBezTo>
                  <a:cubicBezTo>
                    <a:pt x="644" y="262"/>
                    <a:pt x="643" y="264"/>
                    <a:pt x="644" y="263"/>
                  </a:cubicBezTo>
                  <a:cubicBezTo>
                    <a:pt x="644" y="262"/>
                    <a:pt x="643" y="263"/>
                    <a:pt x="643" y="262"/>
                  </a:cubicBezTo>
                  <a:cubicBezTo>
                    <a:pt x="643" y="260"/>
                    <a:pt x="642" y="260"/>
                    <a:pt x="643" y="259"/>
                  </a:cubicBezTo>
                  <a:cubicBezTo>
                    <a:pt x="644" y="258"/>
                    <a:pt x="643" y="257"/>
                    <a:pt x="642" y="256"/>
                  </a:cubicBezTo>
                  <a:cubicBezTo>
                    <a:pt x="641" y="254"/>
                    <a:pt x="642" y="256"/>
                    <a:pt x="640" y="256"/>
                  </a:cubicBezTo>
                  <a:cubicBezTo>
                    <a:pt x="638" y="257"/>
                    <a:pt x="642" y="258"/>
                    <a:pt x="641" y="260"/>
                  </a:cubicBezTo>
                  <a:cubicBezTo>
                    <a:pt x="641" y="262"/>
                    <a:pt x="640" y="261"/>
                    <a:pt x="640" y="262"/>
                  </a:cubicBezTo>
                  <a:cubicBezTo>
                    <a:pt x="640" y="263"/>
                    <a:pt x="642" y="262"/>
                    <a:pt x="640" y="263"/>
                  </a:cubicBezTo>
                  <a:cubicBezTo>
                    <a:pt x="639" y="265"/>
                    <a:pt x="640" y="262"/>
                    <a:pt x="638" y="263"/>
                  </a:cubicBezTo>
                  <a:cubicBezTo>
                    <a:pt x="637" y="263"/>
                    <a:pt x="636" y="263"/>
                    <a:pt x="637" y="265"/>
                  </a:cubicBezTo>
                  <a:cubicBezTo>
                    <a:pt x="637" y="266"/>
                    <a:pt x="637" y="268"/>
                    <a:pt x="636" y="271"/>
                  </a:cubicBezTo>
                  <a:close/>
                  <a:moveTo>
                    <a:pt x="661" y="333"/>
                  </a:moveTo>
                  <a:cubicBezTo>
                    <a:pt x="663" y="332"/>
                    <a:pt x="659" y="331"/>
                    <a:pt x="659" y="332"/>
                  </a:cubicBezTo>
                  <a:cubicBezTo>
                    <a:pt x="658" y="334"/>
                    <a:pt x="655" y="335"/>
                    <a:pt x="656" y="337"/>
                  </a:cubicBezTo>
                  <a:cubicBezTo>
                    <a:pt x="657" y="338"/>
                    <a:pt x="657" y="334"/>
                    <a:pt x="661" y="333"/>
                  </a:cubicBezTo>
                  <a:close/>
                  <a:moveTo>
                    <a:pt x="666" y="329"/>
                  </a:moveTo>
                  <a:cubicBezTo>
                    <a:pt x="668" y="327"/>
                    <a:pt x="668" y="328"/>
                    <a:pt x="670" y="326"/>
                  </a:cubicBezTo>
                  <a:cubicBezTo>
                    <a:pt x="672" y="325"/>
                    <a:pt x="675" y="326"/>
                    <a:pt x="673" y="324"/>
                  </a:cubicBezTo>
                  <a:cubicBezTo>
                    <a:pt x="672" y="323"/>
                    <a:pt x="671" y="326"/>
                    <a:pt x="669" y="325"/>
                  </a:cubicBezTo>
                  <a:cubicBezTo>
                    <a:pt x="668" y="324"/>
                    <a:pt x="670" y="326"/>
                    <a:pt x="668" y="326"/>
                  </a:cubicBezTo>
                  <a:cubicBezTo>
                    <a:pt x="666" y="327"/>
                    <a:pt x="664" y="328"/>
                    <a:pt x="663" y="331"/>
                  </a:cubicBezTo>
                  <a:cubicBezTo>
                    <a:pt x="663" y="332"/>
                    <a:pt x="665" y="332"/>
                    <a:pt x="666" y="329"/>
                  </a:cubicBezTo>
                  <a:close/>
                  <a:moveTo>
                    <a:pt x="682" y="318"/>
                  </a:moveTo>
                  <a:cubicBezTo>
                    <a:pt x="681" y="318"/>
                    <a:pt x="678" y="320"/>
                    <a:pt x="677" y="322"/>
                  </a:cubicBezTo>
                  <a:cubicBezTo>
                    <a:pt x="676" y="325"/>
                    <a:pt x="683" y="319"/>
                    <a:pt x="682" y="318"/>
                  </a:cubicBezTo>
                  <a:close/>
                  <a:moveTo>
                    <a:pt x="705" y="293"/>
                  </a:moveTo>
                  <a:cubicBezTo>
                    <a:pt x="704" y="292"/>
                    <a:pt x="703" y="296"/>
                    <a:pt x="703" y="297"/>
                  </a:cubicBezTo>
                  <a:cubicBezTo>
                    <a:pt x="703" y="297"/>
                    <a:pt x="706" y="294"/>
                    <a:pt x="705" y="293"/>
                  </a:cubicBezTo>
                  <a:close/>
                  <a:moveTo>
                    <a:pt x="702" y="298"/>
                  </a:moveTo>
                  <a:cubicBezTo>
                    <a:pt x="702" y="298"/>
                    <a:pt x="701" y="299"/>
                    <a:pt x="700" y="299"/>
                  </a:cubicBezTo>
                  <a:cubicBezTo>
                    <a:pt x="700" y="300"/>
                    <a:pt x="702" y="299"/>
                    <a:pt x="702" y="298"/>
                  </a:cubicBezTo>
                  <a:close/>
                  <a:moveTo>
                    <a:pt x="696" y="306"/>
                  </a:moveTo>
                  <a:cubicBezTo>
                    <a:pt x="695" y="306"/>
                    <a:pt x="695" y="307"/>
                    <a:pt x="696" y="307"/>
                  </a:cubicBezTo>
                  <a:cubicBezTo>
                    <a:pt x="696" y="308"/>
                    <a:pt x="696" y="307"/>
                    <a:pt x="696" y="306"/>
                  </a:cubicBezTo>
                  <a:close/>
                  <a:moveTo>
                    <a:pt x="693" y="310"/>
                  </a:moveTo>
                  <a:cubicBezTo>
                    <a:pt x="693" y="309"/>
                    <a:pt x="692" y="310"/>
                    <a:pt x="692" y="310"/>
                  </a:cubicBezTo>
                  <a:cubicBezTo>
                    <a:pt x="693" y="311"/>
                    <a:pt x="693" y="310"/>
                    <a:pt x="693" y="310"/>
                  </a:cubicBezTo>
                  <a:close/>
                  <a:moveTo>
                    <a:pt x="710" y="288"/>
                  </a:moveTo>
                  <a:cubicBezTo>
                    <a:pt x="712" y="288"/>
                    <a:pt x="712" y="284"/>
                    <a:pt x="711" y="284"/>
                  </a:cubicBezTo>
                  <a:cubicBezTo>
                    <a:pt x="710" y="284"/>
                    <a:pt x="710" y="286"/>
                    <a:pt x="709" y="287"/>
                  </a:cubicBezTo>
                  <a:cubicBezTo>
                    <a:pt x="707" y="287"/>
                    <a:pt x="706" y="288"/>
                    <a:pt x="707" y="289"/>
                  </a:cubicBezTo>
                  <a:cubicBezTo>
                    <a:pt x="708" y="291"/>
                    <a:pt x="708" y="289"/>
                    <a:pt x="710" y="288"/>
                  </a:cubicBezTo>
                  <a:close/>
                  <a:moveTo>
                    <a:pt x="714" y="283"/>
                  </a:moveTo>
                  <a:cubicBezTo>
                    <a:pt x="713" y="283"/>
                    <a:pt x="711" y="284"/>
                    <a:pt x="712" y="285"/>
                  </a:cubicBezTo>
                  <a:cubicBezTo>
                    <a:pt x="713" y="285"/>
                    <a:pt x="714" y="284"/>
                    <a:pt x="714" y="283"/>
                  </a:cubicBezTo>
                  <a:close/>
                  <a:moveTo>
                    <a:pt x="766" y="253"/>
                  </a:moveTo>
                  <a:cubicBezTo>
                    <a:pt x="768" y="255"/>
                    <a:pt x="765" y="247"/>
                    <a:pt x="763" y="248"/>
                  </a:cubicBezTo>
                  <a:cubicBezTo>
                    <a:pt x="762" y="249"/>
                    <a:pt x="764" y="251"/>
                    <a:pt x="766" y="253"/>
                  </a:cubicBezTo>
                  <a:close/>
                  <a:moveTo>
                    <a:pt x="0" y="255"/>
                  </a:moveTo>
                  <a:cubicBezTo>
                    <a:pt x="7" y="256"/>
                    <a:pt x="13" y="257"/>
                    <a:pt x="17" y="256"/>
                  </a:cubicBezTo>
                  <a:cubicBezTo>
                    <a:pt x="16" y="253"/>
                    <a:pt x="18" y="252"/>
                    <a:pt x="16" y="251"/>
                  </a:cubicBezTo>
                  <a:cubicBezTo>
                    <a:pt x="14" y="249"/>
                    <a:pt x="16" y="252"/>
                    <a:pt x="9" y="249"/>
                  </a:cubicBezTo>
                  <a:cubicBezTo>
                    <a:pt x="9" y="250"/>
                    <a:pt x="8" y="249"/>
                    <a:pt x="9" y="250"/>
                  </a:cubicBezTo>
                  <a:cubicBezTo>
                    <a:pt x="9" y="252"/>
                    <a:pt x="7" y="252"/>
                    <a:pt x="6" y="252"/>
                  </a:cubicBezTo>
                  <a:cubicBezTo>
                    <a:pt x="5" y="251"/>
                    <a:pt x="7" y="250"/>
                    <a:pt x="7" y="249"/>
                  </a:cubicBezTo>
                  <a:cubicBezTo>
                    <a:pt x="8" y="248"/>
                    <a:pt x="7" y="248"/>
                    <a:pt x="6" y="250"/>
                  </a:cubicBezTo>
                  <a:cubicBezTo>
                    <a:pt x="4" y="252"/>
                    <a:pt x="5" y="251"/>
                    <a:pt x="3" y="251"/>
                  </a:cubicBezTo>
                  <a:cubicBezTo>
                    <a:pt x="1" y="251"/>
                    <a:pt x="3" y="253"/>
                    <a:pt x="0" y="255"/>
                  </a:cubicBezTo>
                  <a:close/>
                  <a:moveTo>
                    <a:pt x="756" y="217"/>
                  </a:moveTo>
                  <a:cubicBezTo>
                    <a:pt x="756" y="215"/>
                    <a:pt x="753" y="217"/>
                    <a:pt x="750" y="220"/>
                  </a:cubicBezTo>
                  <a:cubicBezTo>
                    <a:pt x="749" y="222"/>
                    <a:pt x="756" y="219"/>
                    <a:pt x="756" y="217"/>
                  </a:cubicBezTo>
                  <a:close/>
                  <a:moveTo>
                    <a:pt x="616" y="250"/>
                  </a:moveTo>
                  <a:cubicBezTo>
                    <a:pt x="614" y="249"/>
                    <a:pt x="613" y="251"/>
                    <a:pt x="615" y="253"/>
                  </a:cubicBezTo>
                  <a:cubicBezTo>
                    <a:pt x="617" y="254"/>
                    <a:pt x="619" y="250"/>
                    <a:pt x="616" y="250"/>
                  </a:cubicBezTo>
                  <a:close/>
                  <a:moveTo>
                    <a:pt x="836" y="106"/>
                  </a:moveTo>
                  <a:cubicBezTo>
                    <a:pt x="832" y="107"/>
                    <a:pt x="829" y="110"/>
                    <a:pt x="828" y="112"/>
                  </a:cubicBezTo>
                  <a:cubicBezTo>
                    <a:pt x="828" y="114"/>
                    <a:pt x="832" y="114"/>
                    <a:pt x="836" y="113"/>
                  </a:cubicBezTo>
                  <a:moveTo>
                    <a:pt x="772" y="122"/>
                  </a:moveTo>
                  <a:cubicBezTo>
                    <a:pt x="771" y="123"/>
                    <a:pt x="778" y="126"/>
                    <a:pt x="780" y="124"/>
                  </a:cubicBezTo>
                  <a:cubicBezTo>
                    <a:pt x="782" y="122"/>
                    <a:pt x="774" y="121"/>
                    <a:pt x="772" y="122"/>
                  </a:cubicBezTo>
                  <a:close/>
                  <a:moveTo>
                    <a:pt x="642" y="85"/>
                  </a:moveTo>
                  <a:cubicBezTo>
                    <a:pt x="636" y="82"/>
                    <a:pt x="633" y="85"/>
                    <a:pt x="628" y="88"/>
                  </a:cubicBezTo>
                  <a:cubicBezTo>
                    <a:pt x="624" y="91"/>
                    <a:pt x="629" y="88"/>
                    <a:pt x="637" y="90"/>
                  </a:cubicBezTo>
                  <a:cubicBezTo>
                    <a:pt x="650" y="92"/>
                    <a:pt x="648" y="88"/>
                    <a:pt x="642" y="85"/>
                  </a:cubicBezTo>
                  <a:close/>
                  <a:moveTo>
                    <a:pt x="679" y="75"/>
                  </a:moveTo>
                  <a:cubicBezTo>
                    <a:pt x="684" y="75"/>
                    <a:pt x="685" y="71"/>
                    <a:pt x="682" y="72"/>
                  </a:cubicBezTo>
                  <a:cubicBezTo>
                    <a:pt x="680" y="72"/>
                    <a:pt x="680" y="68"/>
                    <a:pt x="675" y="70"/>
                  </a:cubicBezTo>
                  <a:cubicBezTo>
                    <a:pt x="670" y="72"/>
                    <a:pt x="676" y="68"/>
                    <a:pt x="668" y="69"/>
                  </a:cubicBezTo>
                  <a:cubicBezTo>
                    <a:pt x="660" y="70"/>
                    <a:pt x="662" y="66"/>
                    <a:pt x="661" y="68"/>
                  </a:cubicBezTo>
                  <a:cubicBezTo>
                    <a:pt x="659" y="69"/>
                    <a:pt x="656" y="72"/>
                    <a:pt x="667" y="74"/>
                  </a:cubicBezTo>
                  <a:cubicBezTo>
                    <a:pt x="673" y="76"/>
                    <a:pt x="674" y="75"/>
                    <a:pt x="679" y="75"/>
                  </a:cubicBezTo>
                  <a:close/>
                  <a:moveTo>
                    <a:pt x="654" y="68"/>
                  </a:moveTo>
                  <a:cubicBezTo>
                    <a:pt x="658" y="68"/>
                    <a:pt x="649" y="64"/>
                    <a:pt x="644" y="65"/>
                  </a:cubicBezTo>
                  <a:cubicBezTo>
                    <a:pt x="640" y="66"/>
                    <a:pt x="637" y="60"/>
                    <a:pt x="633" y="62"/>
                  </a:cubicBezTo>
                  <a:cubicBezTo>
                    <a:pt x="629" y="64"/>
                    <a:pt x="634" y="66"/>
                    <a:pt x="632" y="67"/>
                  </a:cubicBezTo>
                  <a:cubicBezTo>
                    <a:pt x="630" y="67"/>
                    <a:pt x="625" y="63"/>
                    <a:pt x="622" y="61"/>
                  </a:cubicBezTo>
                  <a:cubicBezTo>
                    <a:pt x="619" y="60"/>
                    <a:pt x="618" y="61"/>
                    <a:pt x="614" y="64"/>
                  </a:cubicBezTo>
                  <a:cubicBezTo>
                    <a:pt x="610" y="66"/>
                    <a:pt x="615" y="68"/>
                    <a:pt x="613" y="69"/>
                  </a:cubicBezTo>
                  <a:cubicBezTo>
                    <a:pt x="610" y="70"/>
                    <a:pt x="614" y="73"/>
                    <a:pt x="621" y="76"/>
                  </a:cubicBezTo>
                  <a:cubicBezTo>
                    <a:pt x="627" y="78"/>
                    <a:pt x="623" y="73"/>
                    <a:pt x="628" y="74"/>
                  </a:cubicBezTo>
                  <a:cubicBezTo>
                    <a:pt x="633" y="76"/>
                    <a:pt x="635" y="71"/>
                    <a:pt x="638" y="74"/>
                  </a:cubicBezTo>
                  <a:cubicBezTo>
                    <a:pt x="641" y="76"/>
                    <a:pt x="645" y="73"/>
                    <a:pt x="651" y="72"/>
                  </a:cubicBezTo>
                  <a:cubicBezTo>
                    <a:pt x="656" y="70"/>
                    <a:pt x="649" y="68"/>
                    <a:pt x="654" y="68"/>
                  </a:cubicBezTo>
                  <a:close/>
                  <a:moveTo>
                    <a:pt x="606" y="65"/>
                  </a:moveTo>
                  <a:cubicBezTo>
                    <a:pt x="605" y="63"/>
                    <a:pt x="602" y="71"/>
                    <a:pt x="606" y="69"/>
                  </a:cubicBezTo>
                  <a:cubicBezTo>
                    <a:pt x="608" y="68"/>
                    <a:pt x="608" y="67"/>
                    <a:pt x="606" y="65"/>
                  </a:cubicBezTo>
                  <a:close/>
                  <a:moveTo>
                    <a:pt x="558" y="97"/>
                  </a:moveTo>
                  <a:cubicBezTo>
                    <a:pt x="560" y="97"/>
                    <a:pt x="559" y="97"/>
                    <a:pt x="563" y="98"/>
                  </a:cubicBezTo>
                  <a:cubicBezTo>
                    <a:pt x="568" y="100"/>
                    <a:pt x="571" y="103"/>
                    <a:pt x="573" y="100"/>
                  </a:cubicBezTo>
                  <a:cubicBezTo>
                    <a:pt x="574" y="97"/>
                    <a:pt x="566" y="97"/>
                    <a:pt x="571" y="96"/>
                  </a:cubicBezTo>
                  <a:cubicBezTo>
                    <a:pt x="575" y="95"/>
                    <a:pt x="565" y="94"/>
                    <a:pt x="570" y="93"/>
                  </a:cubicBezTo>
                  <a:cubicBezTo>
                    <a:pt x="575" y="92"/>
                    <a:pt x="567" y="89"/>
                    <a:pt x="563" y="88"/>
                  </a:cubicBezTo>
                  <a:cubicBezTo>
                    <a:pt x="559" y="86"/>
                    <a:pt x="558" y="92"/>
                    <a:pt x="557" y="89"/>
                  </a:cubicBezTo>
                  <a:cubicBezTo>
                    <a:pt x="556" y="86"/>
                    <a:pt x="553" y="88"/>
                    <a:pt x="549" y="86"/>
                  </a:cubicBezTo>
                  <a:cubicBezTo>
                    <a:pt x="545" y="84"/>
                    <a:pt x="538" y="87"/>
                    <a:pt x="541" y="89"/>
                  </a:cubicBezTo>
                  <a:cubicBezTo>
                    <a:pt x="544" y="92"/>
                    <a:pt x="535" y="93"/>
                    <a:pt x="541" y="94"/>
                  </a:cubicBezTo>
                  <a:cubicBezTo>
                    <a:pt x="546" y="95"/>
                    <a:pt x="548" y="95"/>
                    <a:pt x="555" y="99"/>
                  </a:cubicBezTo>
                  <a:cubicBezTo>
                    <a:pt x="559" y="100"/>
                    <a:pt x="555" y="97"/>
                    <a:pt x="558" y="97"/>
                  </a:cubicBezTo>
                  <a:close/>
                  <a:moveTo>
                    <a:pt x="485" y="78"/>
                  </a:moveTo>
                  <a:cubicBezTo>
                    <a:pt x="480" y="77"/>
                    <a:pt x="477" y="79"/>
                    <a:pt x="482" y="81"/>
                  </a:cubicBezTo>
                  <a:cubicBezTo>
                    <a:pt x="488" y="84"/>
                    <a:pt x="491" y="78"/>
                    <a:pt x="485" y="78"/>
                  </a:cubicBezTo>
                  <a:close/>
                  <a:moveTo>
                    <a:pt x="420" y="42"/>
                  </a:moveTo>
                  <a:cubicBezTo>
                    <a:pt x="425" y="41"/>
                    <a:pt x="429" y="40"/>
                    <a:pt x="438" y="40"/>
                  </a:cubicBezTo>
                  <a:cubicBezTo>
                    <a:pt x="448" y="39"/>
                    <a:pt x="449" y="37"/>
                    <a:pt x="444" y="34"/>
                  </a:cubicBezTo>
                  <a:cubicBezTo>
                    <a:pt x="439" y="30"/>
                    <a:pt x="440" y="29"/>
                    <a:pt x="433" y="33"/>
                  </a:cubicBezTo>
                  <a:cubicBezTo>
                    <a:pt x="427" y="38"/>
                    <a:pt x="438" y="29"/>
                    <a:pt x="435" y="28"/>
                  </a:cubicBezTo>
                  <a:cubicBezTo>
                    <a:pt x="432" y="27"/>
                    <a:pt x="428" y="25"/>
                    <a:pt x="425" y="31"/>
                  </a:cubicBezTo>
                  <a:cubicBezTo>
                    <a:pt x="421" y="37"/>
                    <a:pt x="421" y="32"/>
                    <a:pt x="417" y="41"/>
                  </a:cubicBezTo>
                  <a:cubicBezTo>
                    <a:pt x="415" y="43"/>
                    <a:pt x="416" y="44"/>
                    <a:pt x="420" y="42"/>
                  </a:cubicBezTo>
                  <a:close/>
                  <a:moveTo>
                    <a:pt x="405" y="33"/>
                  </a:moveTo>
                  <a:cubicBezTo>
                    <a:pt x="412" y="36"/>
                    <a:pt x="421" y="33"/>
                    <a:pt x="418" y="31"/>
                  </a:cubicBezTo>
                  <a:cubicBezTo>
                    <a:pt x="415" y="29"/>
                    <a:pt x="422" y="24"/>
                    <a:pt x="419" y="23"/>
                  </a:cubicBezTo>
                  <a:cubicBezTo>
                    <a:pt x="415" y="21"/>
                    <a:pt x="417" y="19"/>
                    <a:pt x="411" y="22"/>
                  </a:cubicBezTo>
                  <a:cubicBezTo>
                    <a:pt x="404" y="24"/>
                    <a:pt x="410" y="20"/>
                    <a:pt x="407" y="20"/>
                  </a:cubicBezTo>
                  <a:cubicBezTo>
                    <a:pt x="404" y="20"/>
                    <a:pt x="396" y="19"/>
                    <a:pt x="392" y="21"/>
                  </a:cubicBezTo>
                  <a:cubicBezTo>
                    <a:pt x="388" y="24"/>
                    <a:pt x="380" y="27"/>
                    <a:pt x="386" y="27"/>
                  </a:cubicBezTo>
                  <a:cubicBezTo>
                    <a:pt x="393" y="27"/>
                    <a:pt x="388" y="29"/>
                    <a:pt x="392" y="31"/>
                  </a:cubicBezTo>
                  <a:cubicBezTo>
                    <a:pt x="394" y="32"/>
                    <a:pt x="397" y="31"/>
                    <a:pt x="405" y="33"/>
                  </a:cubicBezTo>
                  <a:close/>
                  <a:moveTo>
                    <a:pt x="378" y="20"/>
                  </a:moveTo>
                  <a:cubicBezTo>
                    <a:pt x="372" y="20"/>
                    <a:pt x="371" y="22"/>
                    <a:pt x="375" y="23"/>
                  </a:cubicBezTo>
                  <a:cubicBezTo>
                    <a:pt x="379" y="24"/>
                    <a:pt x="377" y="26"/>
                    <a:pt x="381" y="25"/>
                  </a:cubicBezTo>
                  <a:cubicBezTo>
                    <a:pt x="393" y="22"/>
                    <a:pt x="383" y="21"/>
                    <a:pt x="378" y="20"/>
                  </a:cubicBezTo>
                  <a:close/>
                  <a:moveTo>
                    <a:pt x="394" y="19"/>
                  </a:moveTo>
                  <a:cubicBezTo>
                    <a:pt x="403" y="18"/>
                    <a:pt x="407" y="20"/>
                    <a:pt x="404" y="16"/>
                  </a:cubicBezTo>
                  <a:cubicBezTo>
                    <a:pt x="402" y="13"/>
                    <a:pt x="409" y="15"/>
                    <a:pt x="408" y="13"/>
                  </a:cubicBezTo>
                  <a:cubicBezTo>
                    <a:pt x="407" y="11"/>
                    <a:pt x="404" y="13"/>
                    <a:pt x="401" y="10"/>
                  </a:cubicBezTo>
                  <a:cubicBezTo>
                    <a:pt x="397" y="7"/>
                    <a:pt x="396" y="6"/>
                    <a:pt x="392" y="8"/>
                  </a:cubicBezTo>
                  <a:cubicBezTo>
                    <a:pt x="389" y="10"/>
                    <a:pt x="387" y="8"/>
                    <a:pt x="382" y="11"/>
                  </a:cubicBezTo>
                  <a:cubicBezTo>
                    <a:pt x="377" y="14"/>
                    <a:pt x="385" y="12"/>
                    <a:pt x="382" y="14"/>
                  </a:cubicBezTo>
                  <a:cubicBezTo>
                    <a:pt x="378" y="17"/>
                    <a:pt x="372" y="18"/>
                    <a:pt x="376" y="18"/>
                  </a:cubicBezTo>
                  <a:cubicBezTo>
                    <a:pt x="381" y="19"/>
                    <a:pt x="380" y="20"/>
                    <a:pt x="386" y="21"/>
                  </a:cubicBezTo>
                  <a:cubicBezTo>
                    <a:pt x="393" y="21"/>
                    <a:pt x="386" y="19"/>
                    <a:pt x="394" y="19"/>
                  </a:cubicBezTo>
                  <a:close/>
                  <a:moveTo>
                    <a:pt x="375" y="9"/>
                  </a:moveTo>
                  <a:cubicBezTo>
                    <a:pt x="375" y="8"/>
                    <a:pt x="368" y="7"/>
                    <a:pt x="368" y="8"/>
                  </a:cubicBezTo>
                  <a:cubicBezTo>
                    <a:pt x="367" y="10"/>
                    <a:pt x="375" y="10"/>
                    <a:pt x="375" y="9"/>
                  </a:cubicBezTo>
                  <a:close/>
                  <a:moveTo>
                    <a:pt x="401" y="51"/>
                  </a:moveTo>
                  <a:cubicBezTo>
                    <a:pt x="400" y="50"/>
                    <a:pt x="393" y="52"/>
                    <a:pt x="394" y="53"/>
                  </a:cubicBezTo>
                  <a:cubicBezTo>
                    <a:pt x="397" y="54"/>
                    <a:pt x="402" y="52"/>
                    <a:pt x="401" y="5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5" name="Freeform 20271">
              <a:extLst>
                <a:ext uri="{FF2B5EF4-FFF2-40B4-BE49-F238E27FC236}">
                  <a16:creationId xmlns:a16="http://schemas.microsoft.com/office/drawing/2014/main" id="{07F07833-B0E9-4B5C-9694-671C841A0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5551" y="4541502"/>
              <a:ext cx="965564" cy="1007545"/>
            </a:xfrm>
            <a:custGeom>
              <a:avLst/>
              <a:gdLst/>
              <a:ahLst/>
              <a:cxnLst>
                <a:cxn ang="0">
                  <a:pos x="56" y="40"/>
                </a:cxn>
                <a:cxn ang="0">
                  <a:pos x="69" y="23"/>
                </a:cxn>
                <a:cxn ang="0">
                  <a:pos x="87" y="28"/>
                </a:cxn>
                <a:cxn ang="0">
                  <a:pos x="99" y="11"/>
                </a:cxn>
                <a:cxn ang="0">
                  <a:pos x="101" y="4"/>
                </a:cxn>
                <a:cxn ang="0">
                  <a:pos x="113" y="9"/>
                </a:cxn>
                <a:cxn ang="0">
                  <a:pos x="121" y="12"/>
                </a:cxn>
                <a:cxn ang="0">
                  <a:pos x="123" y="16"/>
                </a:cxn>
                <a:cxn ang="0">
                  <a:pos x="123" y="33"/>
                </a:cxn>
                <a:cxn ang="0">
                  <a:pos x="144" y="45"/>
                </a:cxn>
                <a:cxn ang="0">
                  <a:pos x="149" y="19"/>
                </a:cxn>
                <a:cxn ang="0">
                  <a:pos x="152" y="4"/>
                </a:cxn>
                <a:cxn ang="0">
                  <a:pos x="158" y="12"/>
                </a:cxn>
                <a:cxn ang="0">
                  <a:pos x="168" y="27"/>
                </a:cxn>
                <a:cxn ang="0">
                  <a:pos x="178" y="56"/>
                </a:cxn>
                <a:cxn ang="0">
                  <a:pos x="191" y="70"/>
                </a:cxn>
                <a:cxn ang="0">
                  <a:pos x="197" y="76"/>
                </a:cxn>
                <a:cxn ang="0">
                  <a:pos x="208" y="96"/>
                </a:cxn>
                <a:cxn ang="0">
                  <a:pos x="212" y="120"/>
                </a:cxn>
                <a:cxn ang="0">
                  <a:pos x="204" y="147"/>
                </a:cxn>
                <a:cxn ang="0">
                  <a:pos x="193" y="176"/>
                </a:cxn>
                <a:cxn ang="0">
                  <a:pos x="174" y="190"/>
                </a:cxn>
                <a:cxn ang="0">
                  <a:pos x="168" y="182"/>
                </a:cxn>
                <a:cxn ang="0">
                  <a:pos x="150" y="185"/>
                </a:cxn>
                <a:cxn ang="0">
                  <a:pos x="136" y="166"/>
                </a:cxn>
                <a:cxn ang="0">
                  <a:pos x="128" y="163"/>
                </a:cxn>
                <a:cxn ang="0">
                  <a:pos x="131" y="147"/>
                </a:cxn>
                <a:cxn ang="0">
                  <a:pos x="122" y="156"/>
                </a:cxn>
                <a:cxn ang="0">
                  <a:pos x="110" y="143"/>
                </a:cxn>
                <a:cxn ang="0">
                  <a:pos x="70" y="143"/>
                </a:cxn>
                <a:cxn ang="0">
                  <a:pos x="46" y="153"/>
                </a:cxn>
                <a:cxn ang="0">
                  <a:pos x="22" y="162"/>
                </a:cxn>
                <a:cxn ang="0">
                  <a:pos x="14" y="147"/>
                </a:cxn>
                <a:cxn ang="0">
                  <a:pos x="6" y="112"/>
                </a:cxn>
                <a:cxn ang="0">
                  <a:pos x="3" y="97"/>
                </a:cxn>
                <a:cxn ang="0">
                  <a:pos x="5" y="75"/>
                </a:cxn>
                <a:cxn ang="0">
                  <a:pos x="25" y="65"/>
                </a:cxn>
                <a:cxn ang="0">
                  <a:pos x="47" y="50"/>
                </a:cxn>
                <a:cxn ang="0">
                  <a:pos x="170" y="218"/>
                </a:cxn>
                <a:cxn ang="0">
                  <a:pos x="179" y="220"/>
                </a:cxn>
                <a:cxn ang="0">
                  <a:pos x="182" y="218"/>
                </a:cxn>
                <a:cxn ang="0">
                  <a:pos x="183" y="211"/>
                </a:cxn>
                <a:cxn ang="0">
                  <a:pos x="183" y="202"/>
                </a:cxn>
                <a:cxn ang="0">
                  <a:pos x="169" y="202"/>
                </a:cxn>
                <a:cxn ang="0">
                  <a:pos x="162" y="197"/>
                </a:cxn>
                <a:cxn ang="0">
                  <a:pos x="182" y="196"/>
                </a:cxn>
                <a:cxn ang="0">
                  <a:pos x="184" y="196"/>
                </a:cxn>
                <a:cxn ang="0">
                  <a:pos x="185" y="199"/>
                </a:cxn>
                <a:cxn ang="0">
                  <a:pos x="129" y="168"/>
                </a:cxn>
                <a:cxn ang="0">
                  <a:pos x="123" y="168"/>
                </a:cxn>
                <a:cxn ang="0">
                  <a:pos x="92" y="5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125" y="22"/>
                </a:cxn>
                <a:cxn ang="0">
                  <a:pos x="211" y="92"/>
                </a:cxn>
                <a:cxn ang="0">
                  <a:pos x="209" y="99"/>
                </a:cxn>
                <a:cxn ang="0">
                  <a:pos x="140" y="38"/>
                </a:cxn>
              </a:cxnLst>
              <a:rect l="0" t="0" r="r" b="b"/>
              <a:pathLst>
                <a:path w="214" h="223">
                  <a:moveTo>
                    <a:pt x="47" y="50"/>
                  </a:moveTo>
                  <a:cubicBezTo>
                    <a:pt x="51" y="47"/>
                    <a:pt x="46" y="47"/>
                    <a:pt x="50" y="40"/>
                  </a:cubicBezTo>
                  <a:cubicBezTo>
                    <a:pt x="55" y="34"/>
                    <a:pt x="55" y="48"/>
                    <a:pt x="56" y="40"/>
                  </a:cubicBezTo>
                  <a:cubicBezTo>
                    <a:pt x="56" y="31"/>
                    <a:pt x="60" y="42"/>
                    <a:pt x="60" y="35"/>
                  </a:cubicBezTo>
                  <a:cubicBezTo>
                    <a:pt x="60" y="30"/>
                    <a:pt x="61" y="33"/>
                    <a:pt x="64" y="27"/>
                  </a:cubicBezTo>
                  <a:cubicBezTo>
                    <a:pt x="67" y="21"/>
                    <a:pt x="68" y="27"/>
                    <a:pt x="69" y="23"/>
                  </a:cubicBezTo>
                  <a:cubicBezTo>
                    <a:pt x="69" y="19"/>
                    <a:pt x="72" y="25"/>
                    <a:pt x="72" y="21"/>
                  </a:cubicBezTo>
                  <a:cubicBezTo>
                    <a:pt x="72" y="17"/>
                    <a:pt x="79" y="28"/>
                    <a:pt x="82" y="27"/>
                  </a:cubicBezTo>
                  <a:cubicBezTo>
                    <a:pt x="85" y="27"/>
                    <a:pt x="85" y="30"/>
                    <a:pt x="87" y="28"/>
                  </a:cubicBezTo>
                  <a:cubicBezTo>
                    <a:pt x="89" y="26"/>
                    <a:pt x="83" y="27"/>
                    <a:pt x="87" y="21"/>
                  </a:cubicBezTo>
                  <a:cubicBezTo>
                    <a:pt x="91" y="16"/>
                    <a:pt x="87" y="17"/>
                    <a:pt x="92" y="13"/>
                  </a:cubicBezTo>
                  <a:cubicBezTo>
                    <a:pt x="98" y="8"/>
                    <a:pt x="95" y="12"/>
                    <a:pt x="99" y="11"/>
                  </a:cubicBezTo>
                  <a:cubicBezTo>
                    <a:pt x="103" y="10"/>
                    <a:pt x="102" y="13"/>
                    <a:pt x="103" y="9"/>
                  </a:cubicBezTo>
                  <a:cubicBezTo>
                    <a:pt x="104" y="5"/>
                    <a:pt x="100" y="7"/>
                    <a:pt x="99" y="6"/>
                  </a:cubicBezTo>
                  <a:cubicBezTo>
                    <a:pt x="98" y="4"/>
                    <a:pt x="99" y="4"/>
                    <a:pt x="101" y="4"/>
                  </a:cubicBezTo>
                  <a:cubicBezTo>
                    <a:pt x="103" y="4"/>
                    <a:pt x="102" y="6"/>
                    <a:pt x="104" y="5"/>
                  </a:cubicBezTo>
                  <a:cubicBezTo>
                    <a:pt x="106" y="5"/>
                    <a:pt x="104" y="8"/>
                    <a:pt x="108" y="8"/>
                  </a:cubicBezTo>
                  <a:cubicBezTo>
                    <a:pt x="111" y="7"/>
                    <a:pt x="110" y="11"/>
                    <a:pt x="113" y="9"/>
                  </a:cubicBezTo>
                  <a:cubicBezTo>
                    <a:pt x="115" y="9"/>
                    <a:pt x="114" y="13"/>
                    <a:pt x="118" y="9"/>
                  </a:cubicBezTo>
                  <a:cubicBezTo>
                    <a:pt x="122" y="6"/>
                    <a:pt x="119" y="10"/>
                    <a:pt x="120" y="10"/>
                  </a:cubicBezTo>
                  <a:cubicBezTo>
                    <a:pt x="121" y="10"/>
                    <a:pt x="120" y="13"/>
                    <a:pt x="121" y="12"/>
                  </a:cubicBezTo>
                  <a:cubicBezTo>
                    <a:pt x="123" y="11"/>
                    <a:pt x="121" y="11"/>
                    <a:pt x="122" y="9"/>
                  </a:cubicBezTo>
                  <a:cubicBezTo>
                    <a:pt x="124" y="8"/>
                    <a:pt x="123" y="9"/>
                    <a:pt x="125" y="11"/>
                  </a:cubicBezTo>
                  <a:cubicBezTo>
                    <a:pt x="128" y="12"/>
                    <a:pt x="124" y="12"/>
                    <a:pt x="123" y="16"/>
                  </a:cubicBezTo>
                  <a:cubicBezTo>
                    <a:pt x="123" y="21"/>
                    <a:pt x="123" y="14"/>
                    <a:pt x="120" y="18"/>
                  </a:cubicBezTo>
                  <a:cubicBezTo>
                    <a:pt x="118" y="23"/>
                    <a:pt x="123" y="18"/>
                    <a:pt x="119" y="24"/>
                  </a:cubicBezTo>
                  <a:cubicBezTo>
                    <a:pt x="116" y="30"/>
                    <a:pt x="118" y="28"/>
                    <a:pt x="123" y="33"/>
                  </a:cubicBezTo>
                  <a:cubicBezTo>
                    <a:pt x="125" y="36"/>
                    <a:pt x="125" y="33"/>
                    <a:pt x="130" y="37"/>
                  </a:cubicBezTo>
                  <a:cubicBezTo>
                    <a:pt x="135" y="42"/>
                    <a:pt x="136" y="39"/>
                    <a:pt x="137" y="42"/>
                  </a:cubicBezTo>
                  <a:cubicBezTo>
                    <a:pt x="137" y="44"/>
                    <a:pt x="142" y="47"/>
                    <a:pt x="144" y="45"/>
                  </a:cubicBezTo>
                  <a:cubicBezTo>
                    <a:pt x="147" y="43"/>
                    <a:pt x="145" y="42"/>
                    <a:pt x="148" y="38"/>
                  </a:cubicBezTo>
                  <a:cubicBezTo>
                    <a:pt x="150" y="35"/>
                    <a:pt x="148" y="35"/>
                    <a:pt x="149" y="31"/>
                  </a:cubicBezTo>
                  <a:cubicBezTo>
                    <a:pt x="151" y="26"/>
                    <a:pt x="148" y="22"/>
                    <a:pt x="149" y="19"/>
                  </a:cubicBezTo>
                  <a:cubicBezTo>
                    <a:pt x="150" y="16"/>
                    <a:pt x="149" y="16"/>
                    <a:pt x="150" y="14"/>
                  </a:cubicBezTo>
                  <a:cubicBezTo>
                    <a:pt x="152" y="13"/>
                    <a:pt x="149" y="14"/>
                    <a:pt x="150" y="11"/>
                  </a:cubicBezTo>
                  <a:cubicBezTo>
                    <a:pt x="152" y="7"/>
                    <a:pt x="152" y="6"/>
                    <a:pt x="152" y="4"/>
                  </a:cubicBezTo>
                  <a:cubicBezTo>
                    <a:pt x="153" y="1"/>
                    <a:pt x="155" y="0"/>
                    <a:pt x="156" y="3"/>
                  </a:cubicBezTo>
                  <a:cubicBezTo>
                    <a:pt x="156" y="6"/>
                    <a:pt x="156" y="8"/>
                    <a:pt x="157" y="9"/>
                  </a:cubicBezTo>
                  <a:cubicBezTo>
                    <a:pt x="159" y="10"/>
                    <a:pt x="157" y="10"/>
                    <a:pt x="158" y="12"/>
                  </a:cubicBezTo>
                  <a:cubicBezTo>
                    <a:pt x="160" y="15"/>
                    <a:pt x="160" y="17"/>
                    <a:pt x="160" y="20"/>
                  </a:cubicBezTo>
                  <a:cubicBezTo>
                    <a:pt x="160" y="23"/>
                    <a:pt x="162" y="27"/>
                    <a:pt x="163" y="24"/>
                  </a:cubicBezTo>
                  <a:cubicBezTo>
                    <a:pt x="165" y="21"/>
                    <a:pt x="164" y="25"/>
                    <a:pt x="168" y="27"/>
                  </a:cubicBezTo>
                  <a:cubicBezTo>
                    <a:pt x="171" y="29"/>
                    <a:pt x="168" y="36"/>
                    <a:pt x="171" y="40"/>
                  </a:cubicBezTo>
                  <a:cubicBezTo>
                    <a:pt x="174" y="43"/>
                    <a:pt x="172" y="48"/>
                    <a:pt x="173" y="51"/>
                  </a:cubicBezTo>
                  <a:cubicBezTo>
                    <a:pt x="175" y="53"/>
                    <a:pt x="174" y="55"/>
                    <a:pt x="178" y="56"/>
                  </a:cubicBezTo>
                  <a:cubicBezTo>
                    <a:pt x="182" y="57"/>
                    <a:pt x="179" y="59"/>
                    <a:pt x="184" y="60"/>
                  </a:cubicBezTo>
                  <a:cubicBezTo>
                    <a:pt x="189" y="62"/>
                    <a:pt x="189" y="64"/>
                    <a:pt x="187" y="64"/>
                  </a:cubicBezTo>
                  <a:cubicBezTo>
                    <a:pt x="185" y="64"/>
                    <a:pt x="190" y="68"/>
                    <a:pt x="191" y="70"/>
                  </a:cubicBezTo>
                  <a:cubicBezTo>
                    <a:pt x="192" y="72"/>
                    <a:pt x="190" y="73"/>
                    <a:pt x="192" y="76"/>
                  </a:cubicBezTo>
                  <a:cubicBezTo>
                    <a:pt x="194" y="79"/>
                    <a:pt x="192" y="73"/>
                    <a:pt x="194" y="76"/>
                  </a:cubicBezTo>
                  <a:cubicBezTo>
                    <a:pt x="197" y="78"/>
                    <a:pt x="196" y="74"/>
                    <a:pt x="197" y="76"/>
                  </a:cubicBezTo>
                  <a:cubicBezTo>
                    <a:pt x="199" y="78"/>
                    <a:pt x="196" y="81"/>
                    <a:pt x="199" y="85"/>
                  </a:cubicBezTo>
                  <a:cubicBezTo>
                    <a:pt x="202" y="88"/>
                    <a:pt x="201" y="85"/>
                    <a:pt x="203" y="89"/>
                  </a:cubicBezTo>
                  <a:cubicBezTo>
                    <a:pt x="205" y="92"/>
                    <a:pt x="207" y="92"/>
                    <a:pt x="208" y="96"/>
                  </a:cubicBezTo>
                  <a:cubicBezTo>
                    <a:pt x="209" y="100"/>
                    <a:pt x="210" y="97"/>
                    <a:pt x="210" y="101"/>
                  </a:cubicBezTo>
                  <a:cubicBezTo>
                    <a:pt x="209" y="105"/>
                    <a:pt x="211" y="105"/>
                    <a:pt x="210" y="108"/>
                  </a:cubicBezTo>
                  <a:cubicBezTo>
                    <a:pt x="209" y="109"/>
                    <a:pt x="214" y="116"/>
                    <a:pt x="212" y="120"/>
                  </a:cubicBezTo>
                  <a:cubicBezTo>
                    <a:pt x="210" y="123"/>
                    <a:pt x="212" y="126"/>
                    <a:pt x="209" y="130"/>
                  </a:cubicBezTo>
                  <a:cubicBezTo>
                    <a:pt x="208" y="133"/>
                    <a:pt x="210" y="135"/>
                    <a:pt x="208" y="139"/>
                  </a:cubicBezTo>
                  <a:cubicBezTo>
                    <a:pt x="206" y="143"/>
                    <a:pt x="209" y="142"/>
                    <a:pt x="204" y="147"/>
                  </a:cubicBezTo>
                  <a:cubicBezTo>
                    <a:pt x="198" y="152"/>
                    <a:pt x="199" y="161"/>
                    <a:pt x="197" y="162"/>
                  </a:cubicBezTo>
                  <a:cubicBezTo>
                    <a:pt x="195" y="163"/>
                    <a:pt x="194" y="168"/>
                    <a:pt x="194" y="170"/>
                  </a:cubicBezTo>
                  <a:cubicBezTo>
                    <a:pt x="194" y="173"/>
                    <a:pt x="192" y="175"/>
                    <a:pt x="193" y="176"/>
                  </a:cubicBezTo>
                  <a:cubicBezTo>
                    <a:pt x="194" y="177"/>
                    <a:pt x="193" y="181"/>
                    <a:pt x="188" y="181"/>
                  </a:cubicBezTo>
                  <a:cubicBezTo>
                    <a:pt x="183" y="180"/>
                    <a:pt x="178" y="187"/>
                    <a:pt x="176" y="187"/>
                  </a:cubicBezTo>
                  <a:cubicBezTo>
                    <a:pt x="174" y="188"/>
                    <a:pt x="176" y="193"/>
                    <a:pt x="174" y="190"/>
                  </a:cubicBezTo>
                  <a:cubicBezTo>
                    <a:pt x="171" y="186"/>
                    <a:pt x="170" y="187"/>
                    <a:pt x="169" y="185"/>
                  </a:cubicBezTo>
                  <a:cubicBezTo>
                    <a:pt x="169" y="183"/>
                    <a:pt x="169" y="187"/>
                    <a:pt x="167" y="186"/>
                  </a:cubicBezTo>
                  <a:cubicBezTo>
                    <a:pt x="165" y="184"/>
                    <a:pt x="170" y="184"/>
                    <a:pt x="168" y="182"/>
                  </a:cubicBezTo>
                  <a:cubicBezTo>
                    <a:pt x="165" y="180"/>
                    <a:pt x="167" y="183"/>
                    <a:pt x="164" y="185"/>
                  </a:cubicBezTo>
                  <a:cubicBezTo>
                    <a:pt x="160" y="186"/>
                    <a:pt x="162" y="189"/>
                    <a:pt x="157" y="187"/>
                  </a:cubicBezTo>
                  <a:cubicBezTo>
                    <a:pt x="152" y="184"/>
                    <a:pt x="151" y="184"/>
                    <a:pt x="150" y="185"/>
                  </a:cubicBezTo>
                  <a:cubicBezTo>
                    <a:pt x="149" y="186"/>
                    <a:pt x="148" y="183"/>
                    <a:pt x="146" y="182"/>
                  </a:cubicBezTo>
                  <a:cubicBezTo>
                    <a:pt x="143" y="182"/>
                    <a:pt x="139" y="176"/>
                    <a:pt x="140" y="174"/>
                  </a:cubicBezTo>
                  <a:cubicBezTo>
                    <a:pt x="141" y="172"/>
                    <a:pt x="139" y="167"/>
                    <a:pt x="136" y="166"/>
                  </a:cubicBezTo>
                  <a:cubicBezTo>
                    <a:pt x="134" y="165"/>
                    <a:pt x="133" y="167"/>
                    <a:pt x="132" y="166"/>
                  </a:cubicBezTo>
                  <a:cubicBezTo>
                    <a:pt x="131" y="164"/>
                    <a:pt x="135" y="162"/>
                    <a:pt x="133" y="158"/>
                  </a:cubicBezTo>
                  <a:cubicBezTo>
                    <a:pt x="130" y="154"/>
                    <a:pt x="132" y="162"/>
                    <a:pt x="128" y="163"/>
                  </a:cubicBezTo>
                  <a:cubicBezTo>
                    <a:pt x="124" y="163"/>
                    <a:pt x="125" y="160"/>
                    <a:pt x="127" y="160"/>
                  </a:cubicBezTo>
                  <a:cubicBezTo>
                    <a:pt x="129" y="161"/>
                    <a:pt x="129" y="159"/>
                    <a:pt x="128" y="157"/>
                  </a:cubicBezTo>
                  <a:cubicBezTo>
                    <a:pt x="128" y="155"/>
                    <a:pt x="132" y="149"/>
                    <a:pt x="131" y="147"/>
                  </a:cubicBezTo>
                  <a:cubicBezTo>
                    <a:pt x="130" y="145"/>
                    <a:pt x="130" y="144"/>
                    <a:pt x="130" y="146"/>
                  </a:cubicBezTo>
                  <a:cubicBezTo>
                    <a:pt x="130" y="148"/>
                    <a:pt x="127" y="148"/>
                    <a:pt x="127" y="151"/>
                  </a:cubicBezTo>
                  <a:cubicBezTo>
                    <a:pt x="126" y="154"/>
                    <a:pt x="127" y="150"/>
                    <a:pt x="122" y="156"/>
                  </a:cubicBezTo>
                  <a:cubicBezTo>
                    <a:pt x="117" y="162"/>
                    <a:pt x="123" y="162"/>
                    <a:pt x="118" y="160"/>
                  </a:cubicBezTo>
                  <a:cubicBezTo>
                    <a:pt x="115" y="158"/>
                    <a:pt x="117" y="151"/>
                    <a:pt x="113" y="149"/>
                  </a:cubicBezTo>
                  <a:cubicBezTo>
                    <a:pt x="108" y="146"/>
                    <a:pt x="114" y="146"/>
                    <a:pt x="110" y="143"/>
                  </a:cubicBezTo>
                  <a:cubicBezTo>
                    <a:pt x="107" y="140"/>
                    <a:pt x="107" y="143"/>
                    <a:pt x="99" y="139"/>
                  </a:cubicBezTo>
                  <a:cubicBezTo>
                    <a:pt x="91" y="135"/>
                    <a:pt x="98" y="139"/>
                    <a:pt x="89" y="137"/>
                  </a:cubicBezTo>
                  <a:cubicBezTo>
                    <a:pt x="84" y="137"/>
                    <a:pt x="80" y="143"/>
                    <a:pt x="70" y="143"/>
                  </a:cubicBezTo>
                  <a:cubicBezTo>
                    <a:pt x="64" y="142"/>
                    <a:pt x="65" y="147"/>
                    <a:pt x="61" y="147"/>
                  </a:cubicBezTo>
                  <a:cubicBezTo>
                    <a:pt x="57" y="147"/>
                    <a:pt x="59" y="156"/>
                    <a:pt x="53" y="154"/>
                  </a:cubicBezTo>
                  <a:cubicBezTo>
                    <a:pt x="48" y="152"/>
                    <a:pt x="51" y="156"/>
                    <a:pt x="46" y="153"/>
                  </a:cubicBezTo>
                  <a:cubicBezTo>
                    <a:pt x="43" y="152"/>
                    <a:pt x="43" y="154"/>
                    <a:pt x="38" y="154"/>
                  </a:cubicBezTo>
                  <a:cubicBezTo>
                    <a:pt x="34" y="154"/>
                    <a:pt x="36" y="157"/>
                    <a:pt x="33" y="158"/>
                  </a:cubicBezTo>
                  <a:cubicBezTo>
                    <a:pt x="29" y="158"/>
                    <a:pt x="29" y="163"/>
                    <a:pt x="22" y="162"/>
                  </a:cubicBezTo>
                  <a:cubicBezTo>
                    <a:pt x="15" y="161"/>
                    <a:pt x="15" y="156"/>
                    <a:pt x="12" y="157"/>
                  </a:cubicBezTo>
                  <a:cubicBezTo>
                    <a:pt x="10" y="157"/>
                    <a:pt x="10" y="151"/>
                    <a:pt x="12" y="151"/>
                  </a:cubicBezTo>
                  <a:cubicBezTo>
                    <a:pt x="13" y="152"/>
                    <a:pt x="15" y="150"/>
                    <a:pt x="14" y="147"/>
                  </a:cubicBezTo>
                  <a:cubicBezTo>
                    <a:pt x="14" y="143"/>
                    <a:pt x="17" y="145"/>
                    <a:pt x="13" y="135"/>
                  </a:cubicBezTo>
                  <a:cubicBezTo>
                    <a:pt x="9" y="125"/>
                    <a:pt x="12" y="125"/>
                    <a:pt x="10" y="120"/>
                  </a:cubicBezTo>
                  <a:cubicBezTo>
                    <a:pt x="7" y="115"/>
                    <a:pt x="6" y="115"/>
                    <a:pt x="6" y="112"/>
                  </a:cubicBezTo>
                  <a:cubicBezTo>
                    <a:pt x="7" y="108"/>
                    <a:pt x="2" y="105"/>
                    <a:pt x="2" y="102"/>
                  </a:cubicBezTo>
                  <a:cubicBezTo>
                    <a:pt x="2" y="98"/>
                    <a:pt x="4" y="105"/>
                    <a:pt x="5" y="104"/>
                  </a:cubicBezTo>
                  <a:cubicBezTo>
                    <a:pt x="5" y="102"/>
                    <a:pt x="2" y="99"/>
                    <a:pt x="3" y="97"/>
                  </a:cubicBezTo>
                  <a:cubicBezTo>
                    <a:pt x="4" y="96"/>
                    <a:pt x="7" y="106"/>
                    <a:pt x="7" y="101"/>
                  </a:cubicBezTo>
                  <a:cubicBezTo>
                    <a:pt x="7" y="96"/>
                    <a:pt x="0" y="91"/>
                    <a:pt x="3" y="85"/>
                  </a:cubicBezTo>
                  <a:cubicBezTo>
                    <a:pt x="7" y="79"/>
                    <a:pt x="2" y="80"/>
                    <a:pt x="5" y="75"/>
                  </a:cubicBezTo>
                  <a:cubicBezTo>
                    <a:pt x="8" y="70"/>
                    <a:pt x="6" y="81"/>
                    <a:pt x="8" y="75"/>
                  </a:cubicBezTo>
                  <a:cubicBezTo>
                    <a:pt x="10" y="70"/>
                    <a:pt x="11" y="74"/>
                    <a:pt x="16" y="68"/>
                  </a:cubicBezTo>
                  <a:cubicBezTo>
                    <a:pt x="21" y="62"/>
                    <a:pt x="21" y="67"/>
                    <a:pt x="25" y="65"/>
                  </a:cubicBezTo>
                  <a:cubicBezTo>
                    <a:pt x="29" y="63"/>
                    <a:pt x="31" y="63"/>
                    <a:pt x="32" y="61"/>
                  </a:cubicBezTo>
                  <a:cubicBezTo>
                    <a:pt x="33" y="59"/>
                    <a:pt x="36" y="63"/>
                    <a:pt x="41" y="59"/>
                  </a:cubicBezTo>
                  <a:cubicBezTo>
                    <a:pt x="46" y="56"/>
                    <a:pt x="44" y="53"/>
                    <a:pt x="47" y="50"/>
                  </a:cubicBezTo>
                  <a:close/>
                  <a:moveTo>
                    <a:pt x="167" y="208"/>
                  </a:moveTo>
                  <a:cubicBezTo>
                    <a:pt x="168" y="210"/>
                    <a:pt x="168" y="209"/>
                    <a:pt x="168" y="211"/>
                  </a:cubicBezTo>
                  <a:cubicBezTo>
                    <a:pt x="168" y="213"/>
                    <a:pt x="169" y="217"/>
                    <a:pt x="170" y="218"/>
                  </a:cubicBezTo>
                  <a:cubicBezTo>
                    <a:pt x="172" y="219"/>
                    <a:pt x="172" y="222"/>
                    <a:pt x="173" y="222"/>
                  </a:cubicBezTo>
                  <a:cubicBezTo>
                    <a:pt x="174" y="221"/>
                    <a:pt x="175" y="222"/>
                    <a:pt x="177" y="222"/>
                  </a:cubicBezTo>
                  <a:cubicBezTo>
                    <a:pt x="178" y="223"/>
                    <a:pt x="177" y="221"/>
                    <a:pt x="179" y="220"/>
                  </a:cubicBezTo>
                  <a:cubicBezTo>
                    <a:pt x="180" y="219"/>
                    <a:pt x="180" y="217"/>
                    <a:pt x="180" y="218"/>
                  </a:cubicBezTo>
                  <a:cubicBezTo>
                    <a:pt x="181" y="219"/>
                    <a:pt x="180" y="216"/>
                    <a:pt x="181" y="217"/>
                  </a:cubicBezTo>
                  <a:cubicBezTo>
                    <a:pt x="182" y="217"/>
                    <a:pt x="182" y="218"/>
                    <a:pt x="182" y="218"/>
                  </a:cubicBezTo>
                  <a:cubicBezTo>
                    <a:pt x="181" y="218"/>
                    <a:pt x="181" y="219"/>
                    <a:pt x="183" y="219"/>
                  </a:cubicBezTo>
                  <a:cubicBezTo>
                    <a:pt x="184" y="220"/>
                    <a:pt x="182" y="215"/>
                    <a:pt x="183" y="214"/>
                  </a:cubicBezTo>
                  <a:cubicBezTo>
                    <a:pt x="184" y="214"/>
                    <a:pt x="182" y="212"/>
                    <a:pt x="183" y="211"/>
                  </a:cubicBezTo>
                  <a:cubicBezTo>
                    <a:pt x="185" y="210"/>
                    <a:pt x="184" y="213"/>
                    <a:pt x="185" y="212"/>
                  </a:cubicBezTo>
                  <a:cubicBezTo>
                    <a:pt x="186" y="211"/>
                    <a:pt x="184" y="211"/>
                    <a:pt x="185" y="207"/>
                  </a:cubicBezTo>
                  <a:cubicBezTo>
                    <a:pt x="185" y="204"/>
                    <a:pt x="184" y="201"/>
                    <a:pt x="183" y="202"/>
                  </a:cubicBezTo>
                  <a:cubicBezTo>
                    <a:pt x="182" y="203"/>
                    <a:pt x="182" y="201"/>
                    <a:pt x="181" y="203"/>
                  </a:cubicBezTo>
                  <a:cubicBezTo>
                    <a:pt x="180" y="204"/>
                    <a:pt x="181" y="202"/>
                    <a:pt x="177" y="204"/>
                  </a:cubicBezTo>
                  <a:cubicBezTo>
                    <a:pt x="172" y="206"/>
                    <a:pt x="173" y="202"/>
                    <a:pt x="169" y="202"/>
                  </a:cubicBezTo>
                  <a:cubicBezTo>
                    <a:pt x="166" y="202"/>
                    <a:pt x="166" y="199"/>
                    <a:pt x="165" y="203"/>
                  </a:cubicBezTo>
                  <a:cubicBezTo>
                    <a:pt x="165" y="204"/>
                    <a:pt x="166" y="205"/>
                    <a:pt x="167" y="208"/>
                  </a:cubicBezTo>
                  <a:close/>
                  <a:moveTo>
                    <a:pt x="162" y="197"/>
                  </a:moveTo>
                  <a:cubicBezTo>
                    <a:pt x="164" y="196"/>
                    <a:pt x="163" y="192"/>
                    <a:pt x="162" y="193"/>
                  </a:cubicBezTo>
                  <a:cubicBezTo>
                    <a:pt x="161" y="194"/>
                    <a:pt x="161" y="197"/>
                    <a:pt x="162" y="197"/>
                  </a:cubicBezTo>
                  <a:close/>
                  <a:moveTo>
                    <a:pt x="182" y="196"/>
                  </a:moveTo>
                  <a:cubicBezTo>
                    <a:pt x="183" y="196"/>
                    <a:pt x="183" y="196"/>
                    <a:pt x="183" y="197"/>
                  </a:cubicBezTo>
                  <a:cubicBezTo>
                    <a:pt x="183" y="198"/>
                    <a:pt x="185" y="198"/>
                    <a:pt x="185" y="197"/>
                  </a:cubicBezTo>
                  <a:cubicBezTo>
                    <a:pt x="184" y="196"/>
                    <a:pt x="186" y="196"/>
                    <a:pt x="184" y="196"/>
                  </a:cubicBezTo>
                  <a:cubicBezTo>
                    <a:pt x="183" y="195"/>
                    <a:pt x="183" y="193"/>
                    <a:pt x="182" y="195"/>
                  </a:cubicBezTo>
                  <a:cubicBezTo>
                    <a:pt x="182" y="195"/>
                    <a:pt x="181" y="195"/>
                    <a:pt x="182" y="196"/>
                  </a:cubicBezTo>
                  <a:close/>
                  <a:moveTo>
                    <a:pt x="185" y="199"/>
                  </a:moveTo>
                  <a:cubicBezTo>
                    <a:pt x="186" y="198"/>
                    <a:pt x="183" y="198"/>
                    <a:pt x="183" y="199"/>
                  </a:cubicBezTo>
                  <a:cubicBezTo>
                    <a:pt x="183" y="199"/>
                    <a:pt x="185" y="200"/>
                    <a:pt x="185" y="199"/>
                  </a:cubicBezTo>
                  <a:close/>
                  <a:moveTo>
                    <a:pt x="129" y="168"/>
                  </a:moveTo>
                  <a:cubicBezTo>
                    <a:pt x="130" y="167"/>
                    <a:pt x="132" y="168"/>
                    <a:pt x="131" y="167"/>
                  </a:cubicBezTo>
                  <a:cubicBezTo>
                    <a:pt x="131" y="166"/>
                    <a:pt x="130" y="167"/>
                    <a:pt x="129" y="165"/>
                  </a:cubicBezTo>
                  <a:cubicBezTo>
                    <a:pt x="128" y="164"/>
                    <a:pt x="123" y="166"/>
                    <a:pt x="123" y="168"/>
                  </a:cubicBezTo>
                  <a:cubicBezTo>
                    <a:pt x="124" y="169"/>
                    <a:pt x="128" y="168"/>
                    <a:pt x="129" y="168"/>
                  </a:cubicBezTo>
                  <a:close/>
                  <a:moveTo>
                    <a:pt x="97" y="5"/>
                  </a:moveTo>
                  <a:cubicBezTo>
                    <a:pt x="95" y="2"/>
                    <a:pt x="95" y="7"/>
                    <a:pt x="92" y="5"/>
                  </a:cubicBezTo>
                  <a:cubicBezTo>
                    <a:pt x="90" y="4"/>
                    <a:pt x="92" y="7"/>
                    <a:pt x="94" y="9"/>
                  </a:cubicBezTo>
                  <a:cubicBezTo>
                    <a:pt x="95" y="9"/>
                    <a:pt x="98" y="7"/>
                    <a:pt x="97" y="5"/>
                  </a:cubicBezTo>
                  <a:close/>
                  <a:moveTo>
                    <a:pt x="91" y="7"/>
                  </a:moveTo>
                  <a:cubicBezTo>
                    <a:pt x="90" y="5"/>
                    <a:pt x="90" y="5"/>
                    <a:pt x="90" y="7"/>
                  </a:cubicBezTo>
                  <a:cubicBezTo>
                    <a:pt x="90" y="8"/>
                    <a:pt x="89" y="8"/>
                    <a:pt x="91" y="9"/>
                  </a:cubicBezTo>
                  <a:cubicBezTo>
                    <a:pt x="92" y="9"/>
                    <a:pt x="92" y="8"/>
                    <a:pt x="91" y="7"/>
                  </a:cubicBezTo>
                  <a:close/>
                  <a:moveTo>
                    <a:pt x="125" y="22"/>
                  </a:moveTo>
                  <a:cubicBezTo>
                    <a:pt x="125" y="21"/>
                    <a:pt x="122" y="21"/>
                    <a:pt x="123" y="23"/>
                  </a:cubicBezTo>
                  <a:cubicBezTo>
                    <a:pt x="123" y="25"/>
                    <a:pt x="124" y="24"/>
                    <a:pt x="125" y="22"/>
                  </a:cubicBezTo>
                  <a:close/>
                  <a:moveTo>
                    <a:pt x="210" y="97"/>
                  </a:moveTo>
                  <a:cubicBezTo>
                    <a:pt x="210" y="96"/>
                    <a:pt x="211" y="95"/>
                    <a:pt x="211" y="94"/>
                  </a:cubicBezTo>
                  <a:cubicBezTo>
                    <a:pt x="211" y="93"/>
                    <a:pt x="211" y="93"/>
                    <a:pt x="211" y="92"/>
                  </a:cubicBezTo>
                  <a:cubicBezTo>
                    <a:pt x="211" y="91"/>
                    <a:pt x="210" y="92"/>
                    <a:pt x="210" y="93"/>
                  </a:cubicBezTo>
                  <a:cubicBezTo>
                    <a:pt x="211" y="94"/>
                    <a:pt x="209" y="95"/>
                    <a:pt x="209" y="95"/>
                  </a:cubicBezTo>
                  <a:cubicBezTo>
                    <a:pt x="210" y="96"/>
                    <a:pt x="208" y="98"/>
                    <a:pt x="209" y="99"/>
                  </a:cubicBezTo>
                  <a:cubicBezTo>
                    <a:pt x="210" y="99"/>
                    <a:pt x="210" y="98"/>
                    <a:pt x="210" y="97"/>
                  </a:cubicBezTo>
                  <a:close/>
                  <a:moveTo>
                    <a:pt x="138" y="39"/>
                  </a:moveTo>
                  <a:cubicBezTo>
                    <a:pt x="139" y="39"/>
                    <a:pt x="141" y="39"/>
                    <a:pt x="140" y="38"/>
                  </a:cubicBezTo>
                  <a:cubicBezTo>
                    <a:pt x="139" y="37"/>
                    <a:pt x="136" y="39"/>
                    <a:pt x="137" y="40"/>
                  </a:cubicBezTo>
                  <a:cubicBezTo>
                    <a:pt x="137" y="40"/>
                    <a:pt x="138" y="40"/>
                    <a:pt x="138" y="3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6" name="Freeform 20272">
              <a:extLst>
                <a:ext uri="{FF2B5EF4-FFF2-40B4-BE49-F238E27FC236}">
                  <a16:creationId xmlns:a16="http://schemas.microsoft.com/office/drawing/2014/main" id="{5C02E430-DCF3-4A6A-92DA-53F71E7B1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82" y="3461445"/>
              <a:ext cx="150751" cy="181282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38"/>
                </a:cxn>
                <a:cxn ang="0">
                  <a:pos x="30" y="40"/>
                </a:cxn>
                <a:cxn ang="0">
                  <a:pos x="28" y="3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6" y="17"/>
                </a:cxn>
                <a:cxn ang="0">
                  <a:pos x="7" y="17"/>
                </a:cxn>
                <a:cxn ang="0">
                  <a:pos x="8" y="21"/>
                </a:cxn>
                <a:cxn ang="0">
                  <a:pos x="8" y="19"/>
                </a:cxn>
                <a:cxn ang="0">
                  <a:pos x="7" y="18"/>
                </a:cxn>
                <a:cxn ang="0">
                  <a:pos x="7" y="20"/>
                </a:cxn>
                <a:cxn ang="0">
                  <a:pos x="8" y="21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11" y="5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5"/>
                </a:cxn>
                <a:cxn ang="0">
                  <a:pos x="32" y="31"/>
                </a:cxn>
                <a:cxn ang="0">
                  <a:pos x="33" y="31"/>
                </a:cxn>
                <a:cxn ang="0">
                  <a:pos x="31" y="30"/>
                </a:cxn>
                <a:cxn ang="0">
                  <a:pos x="32" y="31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5" y="16"/>
                </a:cxn>
                <a:cxn ang="0">
                  <a:pos x="15" y="15"/>
                </a:cxn>
                <a:cxn ang="0">
                  <a:pos x="15" y="11"/>
                </a:cxn>
                <a:cxn ang="0">
                  <a:pos x="12" y="10"/>
                </a:cxn>
                <a:cxn ang="0">
                  <a:pos x="15" y="12"/>
                </a:cxn>
                <a:cxn ang="0">
                  <a:pos x="26" y="30"/>
                </a:cxn>
                <a:cxn ang="0">
                  <a:pos x="26" y="31"/>
                </a:cxn>
                <a:cxn ang="0">
                  <a:pos x="27" y="28"/>
                </a:cxn>
                <a:cxn ang="0">
                  <a:pos x="25" y="27"/>
                </a:cxn>
                <a:cxn ang="0">
                  <a:pos x="26" y="29"/>
                </a:cxn>
                <a:cxn ang="0">
                  <a:pos x="26" y="30"/>
                </a:cxn>
                <a:cxn ang="0">
                  <a:pos x="17" y="23"/>
                </a:cxn>
                <a:cxn ang="0">
                  <a:pos x="17" y="23"/>
                </a:cxn>
                <a:cxn ang="0">
                  <a:pos x="16" y="22"/>
                </a:cxn>
                <a:cxn ang="0">
                  <a:pos x="17" y="23"/>
                </a:cxn>
                <a:cxn ang="0">
                  <a:pos x="19" y="18"/>
                </a:cxn>
                <a:cxn ang="0">
                  <a:pos x="18" y="15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19" y="19"/>
                </a:cxn>
                <a:cxn ang="0">
                  <a:pos x="19" y="18"/>
                </a:cxn>
                <a:cxn ang="0">
                  <a:pos x="22" y="27"/>
                </a:cxn>
                <a:cxn ang="0">
                  <a:pos x="22" y="26"/>
                </a:cxn>
                <a:cxn ang="0">
                  <a:pos x="21" y="25"/>
                </a:cxn>
                <a:cxn ang="0">
                  <a:pos x="20" y="22"/>
                </a:cxn>
                <a:cxn ang="0">
                  <a:pos x="21" y="24"/>
                </a:cxn>
                <a:cxn ang="0">
                  <a:pos x="21" y="26"/>
                </a:cxn>
                <a:cxn ang="0">
                  <a:pos x="22" y="27"/>
                </a:cxn>
              </a:cxnLst>
              <a:rect l="0" t="0" r="r" b="b"/>
              <a:pathLst>
                <a:path w="33" h="40">
                  <a:moveTo>
                    <a:pt x="28" y="39"/>
                  </a:moveTo>
                  <a:cubicBezTo>
                    <a:pt x="30" y="37"/>
                    <a:pt x="31" y="39"/>
                    <a:pt x="31" y="38"/>
                  </a:cubicBezTo>
                  <a:cubicBezTo>
                    <a:pt x="32" y="36"/>
                    <a:pt x="33" y="39"/>
                    <a:pt x="30" y="40"/>
                  </a:cubicBezTo>
                  <a:cubicBezTo>
                    <a:pt x="28" y="40"/>
                    <a:pt x="28" y="40"/>
                    <a:pt x="28" y="39"/>
                  </a:cubicBezTo>
                  <a:close/>
                  <a:moveTo>
                    <a:pt x="7" y="17"/>
                  </a:moveTo>
                  <a:cubicBezTo>
                    <a:pt x="8" y="16"/>
                    <a:pt x="8" y="15"/>
                    <a:pt x="7" y="14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5" y="12"/>
                    <a:pt x="5" y="13"/>
                    <a:pt x="5" y="15"/>
                  </a:cubicBezTo>
                  <a:cubicBezTo>
                    <a:pt x="4" y="16"/>
                    <a:pt x="4" y="16"/>
                    <a:pt x="6" y="17"/>
                  </a:cubicBezTo>
                  <a:cubicBezTo>
                    <a:pt x="7" y="18"/>
                    <a:pt x="7" y="17"/>
                    <a:pt x="7" y="17"/>
                  </a:cubicBezTo>
                  <a:close/>
                  <a:moveTo>
                    <a:pt x="8" y="21"/>
                  </a:moveTo>
                  <a:cubicBezTo>
                    <a:pt x="9" y="21"/>
                    <a:pt x="9" y="21"/>
                    <a:pt x="8" y="19"/>
                  </a:cubicBezTo>
                  <a:cubicBezTo>
                    <a:pt x="8" y="17"/>
                    <a:pt x="8" y="19"/>
                    <a:pt x="7" y="18"/>
                  </a:cubicBezTo>
                  <a:cubicBezTo>
                    <a:pt x="6" y="17"/>
                    <a:pt x="6" y="19"/>
                    <a:pt x="7" y="20"/>
                  </a:cubicBezTo>
                  <a:cubicBezTo>
                    <a:pt x="8" y="21"/>
                    <a:pt x="7" y="21"/>
                    <a:pt x="8" y="21"/>
                  </a:cubicBezTo>
                  <a:close/>
                  <a:moveTo>
                    <a:pt x="4" y="2"/>
                  </a:moveTo>
                  <a:cubicBezTo>
                    <a:pt x="6" y="2"/>
                    <a:pt x="6" y="3"/>
                    <a:pt x="6" y="2"/>
                  </a:cubicBezTo>
                  <a:cubicBezTo>
                    <a:pt x="7" y="1"/>
                    <a:pt x="5" y="2"/>
                    <a:pt x="3" y="1"/>
                  </a:cubicBezTo>
                  <a:cubicBezTo>
                    <a:pt x="1" y="1"/>
                    <a:pt x="4" y="3"/>
                    <a:pt x="2" y="2"/>
                  </a:cubicBezTo>
                  <a:cubicBezTo>
                    <a:pt x="1" y="2"/>
                    <a:pt x="0" y="2"/>
                    <a:pt x="2" y="3"/>
                  </a:cubicBezTo>
                  <a:cubicBezTo>
                    <a:pt x="2" y="3"/>
                    <a:pt x="2" y="3"/>
                    <a:pt x="4" y="2"/>
                  </a:cubicBezTo>
                  <a:close/>
                  <a:moveTo>
                    <a:pt x="11" y="5"/>
                  </a:moveTo>
                  <a:cubicBezTo>
                    <a:pt x="11" y="5"/>
                    <a:pt x="11" y="3"/>
                    <a:pt x="10" y="3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1"/>
                    <a:pt x="9" y="2"/>
                    <a:pt x="10" y="3"/>
                  </a:cubicBezTo>
                  <a:cubicBezTo>
                    <a:pt x="11" y="4"/>
                    <a:pt x="10" y="3"/>
                    <a:pt x="10" y="5"/>
                  </a:cubicBezTo>
                  <a:cubicBezTo>
                    <a:pt x="10" y="7"/>
                    <a:pt x="8" y="5"/>
                    <a:pt x="10" y="7"/>
                  </a:cubicBezTo>
                  <a:cubicBezTo>
                    <a:pt x="10" y="8"/>
                    <a:pt x="10" y="5"/>
                    <a:pt x="11" y="5"/>
                  </a:cubicBezTo>
                  <a:close/>
                  <a:moveTo>
                    <a:pt x="32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1" y="30"/>
                    <a:pt x="31" y="30"/>
                  </a:cubicBezTo>
                  <a:cubicBezTo>
                    <a:pt x="31" y="30"/>
                    <a:pt x="31" y="31"/>
                    <a:pt x="32" y="31"/>
                  </a:cubicBezTo>
                  <a:close/>
                  <a:moveTo>
                    <a:pt x="15" y="12"/>
                  </a:moveTo>
                  <a:cubicBezTo>
                    <a:pt x="16" y="14"/>
                    <a:pt x="14" y="14"/>
                    <a:pt x="14" y="15"/>
                  </a:cubicBezTo>
                  <a:cubicBezTo>
                    <a:pt x="15" y="15"/>
                    <a:pt x="15" y="17"/>
                    <a:pt x="15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5" y="13"/>
                    <a:pt x="16" y="13"/>
                    <a:pt x="15" y="11"/>
                  </a:cubicBezTo>
                  <a:cubicBezTo>
                    <a:pt x="14" y="10"/>
                    <a:pt x="12" y="9"/>
                    <a:pt x="12" y="10"/>
                  </a:cubicBezTo>
                  <a:cubicBezTo>
                    <a:pt x="12" y="10"/>
                    <a:pt x="14" y="11"/>
                    <a:pt x="15" y="12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2"/>
                    <a:pt x="26" y="31"/>
                  </a:cubicBezTo>
                  <a:cubicBezTo>
                    <a:pt x="28" y="30"/>
                    <a:pt x="28" y="29"/>
                    <a:pt x="27" y="28"/>
                  </a:cubicBezTo>
                  <a:cubicBezTo>
                    <a:pt x="27" y="27"/>
                    <a:pt x="27" y="28"/>
                    <a:pt x="25" y="27"/>
                  </a:cubicBezTo>
                  <a:cubicBezTo>
                    <a:pt x="24" y="27"/>
                    <a:pt x="25" y="29"/>
                    <a:pt x="26" y="29"/>
                  </a:cubicBezTo>
                  <a:cubicBezTo>
                    <a:pt x="27" y="28"/>
                    <a:pt x="27" y="29"/>
                    <a:pt x="26" y="30"/>
                  </a:cubicBezTo>
                  <a:close/>
                  <a:moveTo>
                    <a:pt x="17" y="23"/>
                  </a:moveTo>
                  <a:cubicBezTo>
                    <a:pt x="18" y="24"/>
                    <a:pt x="18" y="23"/>
                    <a:pt x="17" y="23"/>
                  </a:cubicBezTo>
                  <a:cubicBezTo>
                    <a:pt x="17" y="22"/>
                    <a:pt x="16" y="21"/>
                    <a:pt x="16" y="22"/>
                  </a:cubicBezTo>
                  <a:cubicBezTo>
                    <a:pt x="16" y="23"/>
                    <a:pt x="16" y="22"/>
                    <a:pt x="17" y="23"/>
                  </a:cubicBezTo>
                  <a:close/>
                  <a:moveTo>
                    <a:pt x="19" y="18"/>
                  </a:moveTo>
                  <a:cubicBezTo>
                    <a:pt x="19" y="17"/>
                    <a:pt x="19" y="16"/>
                    <a:pt x="18" y="15"/>
                  </a:cubicBezTo>
                  <a:cubicBezTo>
                    <a:pt x="17" y="15"/>
                    <a:pt x="17" y="15"/>
                    <a:pt x="18" y="16"/>
                  </a:cubicBezTo>
                  <a:cubicBezTo>
                    <a:pt x="18" y="16"/>
                    <a:pt x="18" y="17"/>
                    <a:pt x="19" y="18"/>
                  </a:cubicBezTo>
                  <a:cubicBezTo>
                    <a:pt x="20" y="19"/>
                    <a:pt x="18" y="20"/>
                    <a:pt x="19" y="19"/>
                  </a:cubicBezTo>
                  <a:cubicBezTo>
                    <a:pt x="20" y="19"/>
                    <a:pt x="20" y="18"/>
                    <a:pt x="19" y="18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2" y="26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1" y="24"/>
                    <a:pt x="20" y="22"/>
                    <a:pt x="20" y="22"/>
                  </a:cubicBezTo>
                  <a:cubicBezTo>
                    <a:pt x="19" y="21"/>
                    <a:pt x="20" y="23"/>
                    <a:pt x="21" y="24"/>
                  </a:cubicBezTo>
                  <a:cubicBezTo>
                    <a:pt x="21" y="26"/>
                    <a:pt x="20" y="24"/>
                    <a:pt x="21" y="26"/>
                  </a:cubicBezTo>
                  <a:cubicBezTo>
                    <a:pt x="21" y="26"/>
                    <a:pt x="22" y="26"/>
                    <a:pt x="22" y="2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7" name="Freeform 20273">
              <a:extLst>
                <a:ext uri="{FF2B5EF4-FFF2-40B4-BE49-F238E27FC236}">
                  <a16:creationId xmlns:a16="http://schemas.microsoft.com/office/drawing/2014/main" id="{7ABA2317-7205-4CF5-A73B-80BB2B8B6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251" y="3686616"/>
              <a:ext cx="9542" cy="190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8" name="Freeform 20274">
              <a:extLst>
                <a:ext uri="{FF2B5EF4-FFF2-40B4-BE49-F238E27FC236}">
                  <a16:creationId xmlns:a16="http://schemas.microsoft.com/office/drawing/2014/main" id="{94E41658-9FF4-410E-ADEB-97E4709AB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7106" y="3570214"/>
              <a:ext cx="255703" cy="108770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11" y="2"/>
                </a:cxn>
                <a:cxn ang="0">
                  <a:pos x="16" y="1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8" y="4"/>
                </a:cxn>
                <a:cxn ang="0">
                  <a:pos x="33" y="7"/>
                </a:cxn>
                <a:cxn ang="0">
                  <a:pos x="38" y="9"/>
                </a:cxn>
                <a:cxn ang="0">
                  <a:pos x="39" y="10"/>
                </a:cxn>
                <a:cxn ang="0">
                  <a:pos x="41" y="12"/>
                </a:cxn>
                <a:cxn ang="0">
                  <a:pos x="43" y="13"/>
                </a:cxn>
                <a:cxn ang="0">
                  <a:pos x="46" y="14"/>
                </a:cxn>
                <a:cxn ang="0">
                  <a:pos x="49" y="15"/>
                </a:cxn>
                <a:cxn ang="0">
                  <a:pos x="50" y="17"/>
                </a:cxn>
                <a:cxn ang="0">
                  <a:pos x="54" y="19"/>
                </a:cxn>
                <a:cxn ang="0">
                  <a:pos x="56" y="21"/>
                </a:cxn>
                <a:cxn ang="0">
                  <a:pos x="52" y="22"/>
                </a:cxn>
                <a:cxn ang="0">
                  <a:pos x="42" y="22"/>
                </a:cxn>
                <a:cxn ang="0">
                  <a:pos x="40" y="20"/>
                </a:cxn>
                <a:cxn ang="0">
                  <a:pos x="37" y="17"/>
                </a:cxn>
                <a:cxn ang="0">
                  <a:pos x="33" y="13"/>
                </a:cxn>
                <a:cxn ang="0">
                  <a:pos x="28" y="11"/>
                </a:cxn>
                <a:cxn ang="0">
                  <a:pos x="21" y="8"/>
                </a:cxn>
                <a:cxn ang="0">
                  <a:pos x="15" y="7"/>
                </a:cxn>
                <a:cxn ang="0">
                  <a:pos x="17" y="5"/>
                </a:cxn>
                <a:cxn ang="0">
                  <a:pos x="10" y="6"/>
                </a:cxn>
                <a:cxn ang="0">
                  <a:pos x="5" y="9"/>
                </a:cxn>
                <a:cxn ang="0">
                  <a:pos x="10" y="9"/>
                </a:cxn>
                <a:cxn ang="0">
                  <a:pos x="12" y="12"/>
                </a:cxn>
                <a:cxn ang="0">
                  <a:pos x="10" y="9"/>
                </a:cxn>
                <a:cxn ang="0">
                  <a:pos x="34" y="5"/>
                </a:cxn>
                <a:cxn ang="0">
                  <a:pos x="33" y="6"/>
                </a:cxn>
                <a:cxn ang="0">
                  <a:pos x="34" y="5"/>
                </a:cxn>
                <a:cxn ang="0">
                  <a:pos x="36" y="7"/>
                </a:cxn>
                <a:cxn ang="0">
                  <a:pos x="35" y="6"/>
                </a:cxn>
                <a:cxn ang="0">
                  <a:pos x="36" y="7"/>
                </a:cxn>
              </a:cxnLst>
              <a:rect l="0" t="0" r="r" b="b"/>
              <a:pathLst>
                <a:path w="57" h="24">
                  <a:moveTo>
                    <a:pt x="5" y="9"/>
                  </a:moveTo>
                  <a:cubicBezTo>
                    <a:pt x="3" y="9"/>
                    <a:pt x="2" y="11"/>
                    <a:pt x="2" y="10"/>
                  </a:cubicBezTo>
                  <a:cubicBezTo>
                    <a:pt x="2" y="9"/>
                    <a:pt x="0" y="10"/>
                    <a:pt x="0" y="9"/>
                  </a:cubicBezTo>
                  <a:cubicBezTo>
                    <a:pt x="0" y="8"/>
                    <a:pt x="3" y="9"/>
                    <a:pt x="3" y="7"/>
                  </a:cubicBezTo>
                  <a:cubicBezTo>
                    <a:pt x="2" y="6"/>
                    <a:pt x="5" y="3"/>
                    <a:pt x="11" y="2"/>
                  </a:cubicBezTo>
                  <a:cubicBezTo>
                    <a:pt x="14" y="2"/>
                    <a:pt x="13" y="0"/>
                    <a:pt x="16" y="1"/>
                  </a:cubicBezTo>
                  <a:cubicBezTo>
                    <a:pt x="20" y="2"/>
                    <a:pt x="19" y="0"/>
                    <a:pt x="20" y="1"/>
                  </a:cubicBezTo>
                  <a:cubicBezTo>
                    <a:pt x="21" y="2"/>
                    <a:pt x="22" y="0"/>
                    <a:pt x="23" y="2"/>
                  </a:cubicBezTo>
                  <a:cubicBezTo>
                    <a:pt x="24" y="3"/>
                    <a:pt x="26" y="1"/>
                    <a:pt x="28" y="4"/>
                  </a:cubicBezTo>
                  <a:cubicBezTo>
                    <a:pt x="30" y="7"/>
                    <a:pt x="30" y="4"/>
                    <a:pt x="33" y="7"/>
                  </a:cubicBezTo>
                  <a:cubicBezTo>
                    <a:pt x="37" y="9"/>
                    <a:pt x="38" y="8"/>
                    <a:pt x="38" y="9"/>
                  </a:cubicBezTo>
                  <a:cubicBezTo>
                    <a:pt x="37" y="10"/>
                    <a:pt x="39" y="11"/>
                    <a:pt x="39" y="10"/>
                  </a:cubicBezTo>
                  <a:cubicBezTo>
                    <a:pt x="38" y="9"/>
                    <a:pt x="40" y="10"/>
                    <a:pt x="41" y="12"/>
                  </a:cubicBezTo>
                  <a:cubicBezTo>
                    <a:pt x="43" y="13"/>
                    <a:pt x="43" y="12"/>
                    <a:pt x="43" y="13"/>
                  </a:cubicBezTo>
                  <a:cubicBezTo>
                    <a:pt x="44" y="15"/>
                    <a:pt x="45" y="13"/>
                    <a:pt x="46" y="14"/>
                  </a:cubicBezTo>
                  <a:cubicBezTo>
                    <a:pt x="47" y="15"/>
                    <a:pt x="48" y="13"/>
                    <a:pt x="49" y="15"/>
                  </a:cubicBezTo>
                  <a:cubicBezTo>
                    <a:pt x="49" y="17"/>
                    <a:pt x="46" y="16"/>
                    <a:pt x="50" y="17"/>
                  </a:cubicBezTo>
                  <a:cubicBezTo>
                    <a:pt x="53" y="17"/>
                    <a:pt x="53" y="18"/>
                    <a:pt x="54" y="19"/>
                  </a:cubicBezTo>
                  <a:cubicBezTo>
                    <a:pt x="55" y="20"/>
                    <a:pt x="57" y="19"/>
                    <a:pt x="56" y="21"/>
                  </a:cubicBezTo>
                  <a:cubicBezTo>
                    <a:pt x="55" y="22"/>
                    <a:pt x="55" y="20"/>
                    <a:pt x="52" y="22"/>
                  </a:cubicBezTo>
                  <a:cubicBezTo>
                    <a:pt x="48" y="24"/>
                    <a:pt x="50" y="21"/>
                    <a:pt x="42" y="22"/>
                  </a:cubicBezTo>
                  <a:cubicBezTo>
                    <a:pt x="34" y="23"/>
                    <a:pt x="38" y="22"/>
                    <a:pt x="40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4" y="15"/>
                    <a:pt x="33" y="13"/>
                  </a:cubicBezTo>
                  <a:cubicBezTo>
                    <a:pt x="32" y="10"/>
                    <a:pt x="31" y="12"/>
                    <a:pt x="28" y="11"/>
                  </a:cubicBezTo>
                  <a:cubicBezTo>
                    <a:pt x="24" y="10"/>
                    <a:pt x="25" y="8"/>
                    <a:pt x="21" y="8"/>
                  </a:cubicBezTo>
                  <a:cubicBezTo>
                    <a:pt x="17" y="8"/>
                    <a:pt x="17" y="8"/>
                    <a:pt x="15" y="7"/>
                  </a:cubicBezTo>
                  <a:cubicBezTo>
                    <a:pt x="14" y="6"/>
                    <a:pt x="18" y="5"/>
                    <a:pt x="17" y="5"/>
                  </a:cubicBezTo>
                  <a:cubicBezTo>
                    <a:pt x="16" y="4"/>
                    <a:pt x="12" y="3"/>
                    <a:pt x="10" y="6"/>
                  </a:cubicBezTo>
                  <a:cubicBezTo>
                    <a:pt x="7" y="8"/>
                    <a:pt x="5" y="7"/>
                    <a:pt x="5" y="9"/>
                  </a:cubicBezTo>
                  <a:close/>
                  <a:moveTo>
                    <a:pt x="10" y="9"/>
                  </a:moveTo>
                  <a:cubicBezTo>
                    <a:pt x="9" y="9"/>
                    <a:pt x="9" y="13"/>
                    <a:pt x="12" y="12"/>
                  </a:cubicBezTo>
                  <a:cubicBezTo>
                    <a:pt x="13" y="12"/>
                    <a:pt x="12" y="9"/>
                    <a:pt x="10" y="9"/>
                  </a:cubicBezTo>
                  <a:close/>
                  <a:moveTo>
                    <a:pt x="34" y="5"/>
                  </a:moveTo>
                  <a:cubicBezTo>
                    <a:pt x="33" y="5"/>
                    <a:pt x="32" y="5"/>
                    <a:pt x="33" y="6"/>
                  </a:cubicBezTo>
                  <a:cubicBezTo>
                    <a:pt x="34" y="6"/>
                    <a:pt x="34" y="6"/>
                    <a:pt x="34" y="5"/>
                  </a:cubicBezTo>
                  <a:close/>
                  <a:moveTo>
                    <a:pt x="36" y="7"/>
                  </a:moveTo>
                  <a:cubicBezTo>
                    <a:pt x="37" y="7"/>
                    <a:pt x="35" y="6"/>
                    <a:pt x="35" y="6"/>
                  </a:cubicBezTo>
                  <a:cubicBezTo>
                    <a:pt x="34" y="7"/>
                    <a:pt x="35" y="7"/>
                    <a:pt x="36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69" name="Freeform 20275">
              <a:extLst>
                <a:ext uri="{FF2B5EF4-FFF2-40B4-BE49-F238E27FC236}">
                  <a16:creationId xmlns:a16="http://schemas.microsoft.com/office/drawing/2014/main" id="{1A3E7482-AF08-49C3-92D3-7FAA8867A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9450" y="3669442"/>
              <a:ext cx="72513" cy="62972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6" y="1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4" y="8"/>
                </a:cxn>
                <a:cxn ang="0">
                  <a:pos x="15" y="12"/>
                </a:cxn>
                <a:cxn ang="0">
                  <a:pos x="9" y="8"/>
                </a:cxn>
                <a:cxn ang="0">
                  <a:pos x="6" y="7"/>
                </a:cxn>
                <a:cxn ang="0">
                  <a:pos x="9" y="8"/>
                </a:cxn>
              </a:cxnLst>
              <a:rect l="0" t="0" r="r" b="b"/>
              <a:pathLst>
                <a:path w="16" h="14">
                  <a:moveTo>
                    <a:pt x="15" y="12"/>
                  </a:moveTo>
                  <a:cubicBezTo>
                    <a:pt x="11" y="10"/>
                    <a:pt x="10" y="13"/>
                    <a:pt x="8" y="12"/>
                  </a:cubicBezTo>
                  <a:cubicBezTo>
                    <a:pt x="3" y="10"/>
                    <a:pt x="5" y="14"/>
                    <a:pt x="3" y="12"/>
                  </a:cubicBezTo>
                  <a:cubicBezTo>
                    <a:pt x="1" y="10"/>
                    <a:pt x="0" y="11"/>
                    <a:pt x="0" y="9"/>
                  </a:cubicBezTo>
                  <a:cubicBezTo>
                    <a:pt x="1" y="7"/>
                    <a:pt x="7" y="11"/>
                    <a:pt x="10" y="9"/>
                  </a:cubicBezTo>
                  <a:cubicBezTo>
                    <a:pt x="11" y="9"/>
                    <a:pt x="13" y="10"/>
                    <a:pt x="11" y="7"/>
                  </a:cubicBezTo>
                  <a:cubicBezTo>
                    <a:pt x="7" y="4"/>
                    <a:pt x="11" y="4"/>
                    <a:pt x="9" y="3"/>
                  </a:cubicBezTo>
                  <a:cubicBezTo>
                    <a:pt x="6" y="2"/>
                    <a:pt x="5" y="3"/>
                    <a:pt x="6" y="1"/>
                  </a:cubicBezTo>
                  <a:cubicBezTo>
                    <a:pt x="6" y="0"/>
                    <a:pt x="10" y="0"/>
                    <a:pt x="11" y="1"/>
                  </a:cubicBezTo>
                  <a:cubicBezTo>
                    <a:pt x="13" y="2"/>
                    <a:pt x="13" y="1"/>
                    <a:pt x="15" y="1"/>
                  </a:cubicBezTo>
                  <a:cubicBezTo>
                    <a:pt x="14" y="4"/>
                    <a:pt x="16" y="6"/>
                    <a:pt x="14" y="8"/>
                  </a:cubicBezTo>
                  <a:cubicBezTo>
                    <a:pt x="13" y="10"/>
                    <a:pt x="15" y="9"/>
                    <a:pt x="15" y="12"/>
                  </a:cubicBezTo>
                  <a:close/>
                  <a:moveTo>
                    <a:pt x="9" y="8"/>
                  </a:moveTo>
                  <a:cubicBezTo>
                    <a:pt x="9" y="7"/>
                    <a:pt x="6" y="6"/>
                    <a:pt x="6" y="7"/>
                  </a:cubicBezTo>
                  <a:cubicBezTo>
                    <a:pt x="6" y="7"/>
                    <a:pt x="9" y="8"/>
                    <a:pt x="9" y="8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0" name="Freeform 20276">
              <a:extLst>
                <a:ext uri="{FF2B5EF4-FFF2-40B4-BE49-F238E27FC236}">
                  <a16:creationId xmlns:a16="http://schemas.microsoft.com/office/drawing/2014/main" id="{129D22EF-E257-488E-9B24-D4C586B0A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577" y="3886980"/>
              <a:ext cx="19082" cy="17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3" y="2"/>
                    <a:pt x="4" y="4"/>
                    <a:pt x="2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1" name="Freeform 20277">
              <a:extLst>
                <a:ext uri="{FF2B5EF4-FFF2-40B4-BE49-F238E27FC236}">
                  <a16:creationId xmlns:a16="http://schemas.microsoft.com/office/drawing/2014/main" id="{DCD99DBB-6516-4730-805E-E3D871083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659" y="3890797"/>
              <a:ext cx="7633" cy="1335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2" name="Freeform 20278">
              <a:extLst>
                <a:ext uri="{FF2B5EF4-FFF2-40B4-BE49-F238E27FC236}">
                  <a16:creationId xmlns:a16="http://schemas.microsoft.com/office/drawing/2014/main" id="{D405904C-15D7-4B9F-B37D-9FFE7F4AC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2349" y="3881255"/>
              <a:ext cx="330124" cy="343481"/>
            </a:xfrm>
            <a:custGeom>
              <a:avLst/>
              <a:gdLst/>
              <a:ahLst/>
              <a:cxnLst>
                <a:cxn ang="0">
                  <a:pos x="58" y="54"/>
                </a:cxn>
                <a:cxn ang="0">
                  <a:pos x="47" y="55"/>
                </a:cxn>
                <a:cxn ang="0">
                  <a:pos x="51" y="67"/>
                </a:cxn>
                <a:cxn ang="0">
                  <a:pos x="41" y="75"/>
                </a:cxn>
                <a:cxn ang="0">
                  <a:pos x="32" y="64"/>
                </a:cxn>
                <a:cxn ang="0">
                  <a:pos x="32" y="59"/>
                </a:cxn>
                <a:cxn ang="0">
                  <a:pos x="32" y="41"/>
                </a:cxn>
                <a:cxn ang="0">
                  <a:pos x="17" y="36"/>
                </a:cxn>
                <a:cxn ang="0">
                  <a:pos x="6" y="33"/>
                </a:cxn>
                <a:cxn ang="0">
                  <a:pos x="2" y="22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20" y="4"/>
                </a:cxn>
                <a:cxn ang="0">
                  <a:pos x="39" y="14"/>
                </a:cxn>
                <a:cxn ang="0">
                  <a:pos x="51" y="12"/>
                </a:cxn>
                <a:cxn ang="0">
                  <a:pos x="57" y="13"/>
                </a:cxn>
                <a:cxn ang="0">
                  <a:pos x="64" y="19"/>
                </a:cxn>
                <a:cxn ang="0">
                  <a:pos x="64" y="26"/>
                </a:cxn>
                <a:cxn ang="0">
                  <a:pos x="67" y="32"/>
                </a:cxn>
                <a:cxn ang="0">
                  <a:pos x="67" y="37"/>
                </a:cxn>
                <a:cxn ang="0">
                  <a:pos x="67" y="47"/>
                </a:cxn>
                <a:cxn ang="0">
                  <a:pos x="51" y="11"/>
                </a:cxn>
                <a:cxn ang="0">
                  <a:pos x="48" y="10"/>
                </a:cxn>
                <a:cxn ang="0">
                  <a:pos x="66" y="22"/>
                </a:cxn>
                <a:cxn ang="0">
                  <a:pos x="66" y="22"/>
                </a:cxn>
                <a:cxn ang="0">
                  <a:pos x="66" y="23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65" y="26"/>
                </a:cxn>
                <a:cxn ang="0">
                  <a:pos x="65" y="26"/>
                </a:cxn>
                <a:cxn ang="0">
                  <a:pos x="66" y="26"/>
                </a:cxn>
                <a:cxn ang="0">
                  <a:pos x="66" y="23"/>
                </a:cxn>
                <a:cxn ang="0">
                  <a:pos x="66" y="23"/>
                </a:cxn>
              </a:cxnLst>
              <a:rect l="0" t="0" r="r" b="b"/>
              <a:pathLst>
                <a:path w="73" h="76">
                  <a:moveTo>
                    <a:pt x="67" y="47"/>
                  </a:moveTo>
                  <a:cubicBezTo>
                    <a:pt x="68" y="51"/>
                    <a:pt x="61" y="54"/>
                    <a:pt x="58" y="54"/>
                  </a:cubicBezTo>
                  <a:cubicBezTo>
                    <a:pt x="55" y="53"/>
                    <a:pt x="59" y="59"/>
                    <a:pt x="54" y="56"/>
                  </a:cubicBezTo>
                  <a:cubicBezTo>
                    <a:pt x="50" y="54"/>
                    <a:pt x="45" y="52"/>
                    <a:pt x="47" y="55"/>
                  </a:cubicBezTo>
                  <a:cubicBezTo>
                    <a:pt x="49" y="58"/>
                    <a:pt x="49" y="65"/>
                    <a:pt x="51" y="64"/>
                  </a:cubicBezTo>
                  <a:cubicBezTo>
                    <a:pt x="53" y="63"/>
                    <a:pt x="54" y="65"/>
                    <a:pt x="51" y="67"/>
                  </a:cubicBezTo>
                  <a:cubicBezTo>
                    <a:pt x="48" y="68"/>
                    <a:pt x="51" y="71"/>
                    <a:pt x="47" y="71"/>
                  </a:cubicBezTo>
                  <a:cubicBezTo>
                    <a:pt x="43" y="72"/>
                    <a:pt x="44" y="76"/>
                    <a:pt x="41" y="75"/>
                  </a:cubicBezTo>
                  <a:cubicBezTo>
                    <a:pt x="39" y="74"/>
                    <a:pt x="37" y="76"/>
                    <a:pt x="35" y="72"/>
                  </a:cubicBezTo>
                  <a:cubicBezTo>
                    <a:pt x="33" y="66"/>
                    <a:pt x="34" y="65"/>
                    <a:pt x="32" y="64"/>
                  </a:cubicBezTo>
                  <a:cubicBezTo>
                    <a:pt x="31" y="63"/>
                    <a:pt x="31" y="62"/>
                    <a:pt x="30" y="62"/>
                  </a:cubicBezTo>
                  <a:cubicBezTo>
                    <a:pt x="29" y="63"/>
                    <a:pt x="29" y="62"/>
                    <a:pt x="32" y="59"/>
                  </a:cubicBezTo>
                  <a:cubicBezTo>
                    <a:pt x="33" y="58"/>
                    <a:pt x="31" y="57"/>
                    <a:pt x="30" y="53"/>
                  </a:cubicBezTo>
                  <a:cubicBezTo>
                    <a:pt x="28" y="47"/>
                    <a:pt x="33" y="41"/>
                    <a:pt x="32" y="41"/>
                  </a:cubicBezTo>
                  <a:cubicBezTo>
                    <a:pt x="27" y="40"/>
                    <a:pt x="27" y="42"/>
                    <a:pt x="22" y="41"/>
                  </a:cubicBezTo>
                  <a:cubicBezTo>
                    <a:pt x="20" y="41"/>
                    <a:pt x="19" y="35"/>
                    <a:pt x="17" y="36"/>
                  </a:cubicBezTo>
                  <a:cubicBezTo>
                    <a:pt x="16" y="37"/>
                    <a:pt x="15" y="35"/>
                    <a:pt x="10" y="36"/>
                  </a:cubicBezTo>
                  <a:cubicBezTo>
                    <a:pt x="6" y="36"/>
                    <a:pt x="9" y="34"/>
                    <a:pt x="6" y="33"/>
                  </a:cubicBezTo>
                  <a:cubicBezTo>
                    <a:pt x="4" y="33"/>
                    <a:pt x="8" y="28"/>
                    <a:pt x="6" y="27"/>
                  </a:cubicBezTo>
                  <a:cubicBezTo>
                    <a:pt x="3" y="25"/>
                    <a:pt x="5" y="21"/>
                    <a:pt x="2" y="22"/>
                  </a:cubicBezTo>
                  <a:cubicBezTo>
                    <a:pt x="0" y="22"/>
                    <a:pt x="1" y="22"/>
                    <a:pt x="2" y="20"/>
                  </a:cubicBezTo>
                  <a:cubicBezTo>
                    <a:pt x="4" y="19"/>
                    <a:pt x="3" y="11"/>
                    <a:pt x="6" y="10"/>
                  </a:cubicBezTo>
                  <a:cubicBezTo>
                    <a:pt x="9" y="8"/>
                    <a:pt x="5" y="6"/>
                    <a:pt x="12" y="5"/>
                  </a:cubicBezTo>
                  <a:cubicBezTo>
                    <a:pt x="10" y="6"/>
                    <a:pt x="7" y="7"/>
                    <a:pt x="9" y="9"/>
                  </a:cubicBezTo>
                  <a:cubicBezTo>
                    <a:pt x="9" y="9"/>
                    <a:pt x="10" y="10"/>
                    <a:pt x="10" y="11"/>
                  </a:cubicBezTo>
                  <a:cubicBezTo>
                    <a:pt x="10" y="14"/>
                    <a:pt x="11" y="10"/>
                    <a:pt x="15" y="9"/>
                  </a:cubicBezTo>
                  <a:cubicBezTo>
                    <a:pt x="20" y="8"/>
                    <a:pt x="18" y="7"/>
                    <a:pt x="17" y="6"/>
                  </a:cubicBezTo>
                  <a:cubicBezTo>
                    <a:pt x="17" y="4"/>
                    <a:pt x="19" y="0"/>
                    <a:pt x="20" y="4"/>
                  </a:cubicBezTo>
                  <a:cubicBezTo>
                    <a:pt x="22" y="9"/>
                    <a:pt x="27" y="6"/>
                    <a:pt x="27" y="12"/>
                  </a:cubicBezTo>
                  <a:cubicBezTo>
                    <a:pt x="27" y="17"/>
                    <a:pt x="37" y="10"/>
                    <a:pt x="39" y="14"/>
                  </a:cubicBezTo>
                  <a:cubicBezTo>
                    <a:pt x="42" y="17"/>
                    <a:pt x="45" y="16"/>
                    <a:pt x="47" y="15"/>
                  </a:cubicBezTo>
                  <a:cubicBezTo>
                    <a:pt x="49" y="14"/>
                    <a:pt x="46" y="12"/>
                    <a:pt x="51" y="12"/>
                  </a:cubicBezTo>
                  <a:cubicBezTo>
                    <a:pt x="56" y="12"/>
                    <a:pt x="54" y="11"/>
                    <a:pt x="58" y="12"/>
                  </a:cubicBezTo>
                  <a:cubicBezTo>
                    <a:pt x="62" y="12"/>
                    <a:pt x="61" y="13"/>
                    <a:pt x="57" y="13"/>
                  </a:cubicBezTo>
                  <a:cubicBezTo>
                    <a:pt x="53" y="14"/>
                    <a:pt x="59" y="16"/>
                    <a:pt x="60" y="17"/>
                  </a:cubicBezTo>
                  <a:cubicBezTo>
                    <a:pt x="61" y="19"/>
                    <a:pt x="63" y="17"/>
                    <a:pt x="64" y="19"/>
                  </a:cubicBezTo>
                  <a:cubicBezTo>
                    <a:pt x="65" y="21"/>
                    <a:pt x="68" y="20"/>
                    <a:pt x="66" y="22"/>
                  </a:cubicBezTo>
                  <a:cubicBezTo>
                    <a:pt x="64" y="23"/>
                    <a:pt x="65" y="24"/>
                    <a:pt x="64" y="26"/>
                  </a:cubicBezTo>
                  <a:cubicBezTo>
                    <a:pt x="62" y="28"/>
                    <a:pt x="68" y="24"/>
                    <a:pt x="71" y="26"/>
                  </a:cubicBezTo>
                  <a:cubicBezTo>
                    <a:pt x="73" y="29"/>
                    <a:pt x="68" y="30"/>
                    <a:pt x="67" y="32"/>
                  </a:cubicBezTo>
                  <a:cubicBezTo>
                    <a:pt x="66" y="33"/>
                    <a:pt x="68" y="33"/>
                    <a:pt x="69" y="35"/>
                  </a:cubicBezTo>
                  <a:cubicBezTo>
                    <a:pt x="69" y="36"/>
                    <a:pt x="69" y="36"/>
                    <a:pt x="67" y="37"/>
                  </a:cubicBezTo>
                  <a:cubicBezTo>
                    <a:pt x="64" y="38"/>
                    <a:pt x="64" y="37"/>
                    <a:pt x="65" y="40"/>
                  </a:cubicBezTo>
                  <a:cubicBezTo>
                    <a:pt x="66" y="43"/>
                    <a:pt x="60" y="41"/>
                    <a:pt x="67" y="47"/>
                  </a:cubicBezTo>
                  <a:close/>
                  <a:moveTo>
                    <a:pt x="49" y="11"/>
                  </a:moveTo>
                  <a:cubicBezTo>
                    <a:pt x="49" y="11"/>
                    <a:pt x="50" y="11"/>
                    <a:pt x="51" y="11"/>
                  </a:cubicBezTo>
                  <a:cubicBezTo>
                    <a:pt x="52" y="10"/>
                    <a:pt x="51" y="9"/>
                    <a:pt x="50" y="10"/>
                  </a:cubicBezTo>
                  <a:cubicBezTo>
                    <a:pt x="49" y="11"/>
                    <a:pt x="48" y="9"/>
                    <a:pt x="48" y="10"/>
                  </a:cubicBezTo>
                  <a:cubicBezTo>
                    <a:pt x="48" y="11"/>
                    <a:pt x="49" y="11"/>
                    <a:pt x="49" y="11"/>
                  </a:cubicBezTo>
                  <a:close/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3"/>
                    <a:pt x="66" y="22"/>
                  </a:cubicBezTo>
                  <a:close/>
                  <a:moveTo>
                    <a:pt x="65" y="24"/>
                  </a:moveTo>
                  <a:cubicBezTo>
                    <a:pt x="65" y="24"/>
                    <a:pt x="66" y="23"/>
                    <a:pt x="66" y="23"/>
                  </a:cubicBezTo>
                  <a:cubicBezTo>
                    <a:pt x="65" y="23"/>
                    <a:pt x="65" y="23"/>
                    <a:pt x="65" y="24"/>
                  </a:cubicBezTo>
                  <a:close/>
                  <a:moveTo>
                    <a:pt x="65" y="25"/>
                  </a:moveTo>
                  <a:cubicBezTo>
                    <a:pt x="66" y="25"/>
                    <a:pt x="66" y="24"/>
                    <a:pt x="66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4" y="25"/>
                    <a:pt x="65" y="25"/>
                    <a:pt x="65" y="25"/>
                  </a:cubicBezTo>
                  <a:close/>
                  <a:moveTo>
                    <a:pt x="65" y="26"/>
                  </a:moveTo>
                  <a:cubicBezTo>
                    <a:pt x="66" y="26"/>
                    <a:pt x="65" y="26"/>
                    <a:pt x="64" y="26"/>
                  </a:cubicBezTo>
                  <a:cubicBezTo>
                    <a:pt x="64" y="26"/>
                    <a:pt x="65" y="26"/>
                    <a:pt x="65" y="26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6"/>
                    <a:pt x="66" y="26"/>
                  </a:cubicBezTo>
                  <a:cubicBezTo>
                    <a:pt x="66" y="25"/>
                    <a:pt x="67" y="25"/>
                    <a:pt x="66" y="25"/>
                  </a:cubicBezTo>
                  <a:close/>
                  <a:moveTo>
                    <a:pt x="66" y="23"/>
                  </a:moveTo>
                  <a:cubicBezTo>
                    <a:pt x="66" y="23"/>
                    <a:pt x="65" y="24"/>
                    <a:pt x="66" y="24"/>
                  </a:cubicBezTo>
                  <a:cubicBezTo>
                    <a:pt x="66" y="24"/>
                    <a:pt x="66" y="23"/>
                    <a:pt x="66" y="2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3" name="Freeform 20279">
              <a:extLst>
                <a:ext uri="{FF2B5EF4-FFF2-40B4-BE49-F238E27FC236}">
                  <a16:creationId xmlns:a16="http://schemas.microsoft.com/office/drawing/2014/main" id="{52C6E3BC-1DD4-4ACF-88DD-22CCC04E8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3317" y="3913696"/>
              <a:ext cx="36257" cy="400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6" y="5"/>
                </a:cxn>
              </a:cxnLst>
              <a:rect l="0" t="0" r="r" b="b"/>
              <a:pathLst>
                <a:path w="8" h="9">
                  <a:moveTo>
                    <a:pt x="6" y="2"/>
                  </a:moveTo>
                  <a:cubicBezTo>
                    <a:pt x="6" y="1"/>
                    <a:pt x="8" y="0"/>
                    <a:pt x="8" y="1"/>
                  </a:cubicBezTo>
                  <a:cubicBezTo>
                    <a:pt x="8" y="2"/>
                    <a:pt x="6" y="3"/>
                    <a:pt x="6" y="2"/>
                  </a:cubicBezTo>
                  <a:close/>
                  <a:moveTo>
                    <a:pt x="6" y="5"/>
                  </a:moveTo>
                  <a:cubicBezTo>
                    <a:pt x="7" y="4"/>
                    <a:pt x="6" y="4"/>
                    <a:pt x="3" y="5"/>
                  </a:cubicBezTo>
                  <a:cubicBezTo>
                    <a:pt x="1" y="5"/>
                    <a:pt x="3" y="5"/>
                    <a:pt x="3" y="7"/>
                  </a:cubicBezTo>
                  <a:cubicBezTo>
                    <a:pt x="3" y="8"/>
                    <a:pt x="3" y="8"/>
                    <a:pt x="1" y="9"/>
                  </a:cubicBezTo>
                  <a:cubicBezTo>
                    <a:pt x="0" y="9"/>
                    <a:pt x="1" y="9"/>
                    <a:pt x="4" y="9"/>
                  </a:cubicBezTo>
                  <a:cubicBezTo>
                    <a:pt x="7" y="9"/>
                    <a:pt x="5" y="6"/>
                    <a:pt x="6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4" name="Freeform 20280">
              <a:extLst>
                <a:ext uri="{FF2B5EF4-FFF2-40B4-BE49-F238E27FC236}">
                  <a16:creationId xmlns:a16="http://schemas.microsoft.com/office/drawing/2014/main" id="{017CD72B-18F0-432F-8068-B8EAF947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134" y="3890797"/>
              <a:ext cx="9542" cy="954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5" name="Freeform 20281">
              <a:extLst>
                <a:ext uri="{FF2B5EF4-FFF2-40B4-BE49-F238E27FC236}">
                  <a16:creationId xmlns:a16="http://schemas.microsoft.com/office/drawing/2014/main" id="{36C05432-CD24-44B8-B665-ACFDAB23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492" y="3858356"/>
              <a:ext cx="5725" cy="954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2"/>
                    <a:pt x="0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6" name="Freeform 20282">
              <a:extLst>
                <a:ext uri="{FF2B5EF4-FFF2-40B4-BE49-F238E27FC236}">
                  <a16:creationId xmlns:a16="http://schemas.microsoft.com/office/drawing/2014/main" id="{5E086EDC-20EE-4302-AAA3-E3AEC9C8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216" y="3837366"/>
              <a:ext cx="9542" cy="1335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7" name="Freeform 20283">
              <a:extLst>
                <a:ext uri="{FF2B5EF4-FFF2-40B4-BE49-F238E27FC236}">
                  <a16:creationId xmlns:a16="http://schemas.microsoft.com/office/drawing/2014/main" id="{7B3D675C-0BA5-450F-9898-96774F3E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676" y="3795385"/>
              <a:ext cx="3816" cy="1335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3"/>
                    <a:pt x="1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2"/>
                    <a:pt x="1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8" name="Freeform 20284">
              <a:extLst>
                <a:ext uri="{FF2B5EF4-FFF2-40B4-BE49-F238E27FC236}">
                  <a16:creationId xmlns:a16="http://schemas.microsoft.com/office/drawing/2014/main" id="{A66E5C47-77AB-49F3-8563-ECD971743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48" y="3858356"/>
              <a:ext cx="9542" cy="1335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79" name="Freeform 20285">
              <a:extLst>
                <a:ext uri="{FF2B5EF4-FFF2-40B4-BE49-F238E27FC236}">
                  <a16:creationId xmlns:a16="http://schemas.microsoft.com/office/drawing/2014/main" id="{0D5CD58A-C07B-4785-90B4-850793DFC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264" y="3719056"/>
              <a:ext cx="5725" cy="38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0" name="Freeform 20286">
              <a:extLst>
                <a:ext uri="{FF2B5EF4-FFF2-40B4-BE49-F238E27FC236}">
                  <a16:creationId xmlns:a16="http://schemas.microsoft.com/office/drawing/2014/main" id="{E1F78705-F0FC-4A81-A76F-20CB00FCC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530" y="3732413"/>
              <a:ext cx="7633" cy="3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0" y="1"/>
                    <a:pt x="0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1" name="Freeform 20287">
              <a:extLst>
                <a:ext uri="{FF2B5EF4-FFF2-40B4-BE49-F238E27FC236}">
                  <a16:creationId xmlns:a16="http://schemas.microsoft.com/office/drawing/2014/main" id="{676813DF-455D-497F-9BD5-19C0A166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492" y="3814468"/>
              <a:ext cx="15266" cy="1717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4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0" y="3"/>
                    <a:pt x="1" y="2"/>
                    <a:pt x="1" y="1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2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2" name="Freeform 20288">
              <a:extLst>
                <a:ext uri="{FF2B5EF4-FFF2-40B4-BE49-F238E27FC236}">
                  <a16:creationId xmlns:a16="http://schemas.microsoft.com/office/drawing/2014/main" id="{BFABC6FE-C8AA-401F-B04D-18CE3F2ED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134" y="3768670"/>
              <a:ext cx="9542" cy="171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4"/>
                    <a:pt x="0" y="3"/>
                    <a:pt x="0" y="1"/>
                  </a:cubicBezTo>
                  <a:cubicBezTo>
                    <a:pt x="1" y="0"/>
                    <a:pt x="2" y="2"/>
                    <a:pt x="1" y="2"/>
                  </a:cubicBezTo>
                  <a:cubicBezTo>
                    <a:pt x="1" y="3"/>
                    <a:pt x="2" y="3"/>
                    <a:pt x="1" y="3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3" name="Freeform 20289">
              <a:extLst>
                <a:ext uri="{FF2B5EF4-FFF2-40B4-BE49-F238E27FC236}">
                  <a16:creationId xmlns:a16="http://schemas.microsoft.com/office/drawing/2014/main" id="{D7EFC5CC-190B-46FE-A0E2-486DE10B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859" y="3768670"/>
              <a:ext cx="13358" cy="954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4" name="Freeform 20290">
              <a:extLst>
                <a:ext uri="{FF2B5EF4-FFF2-40B4-BE49-F238E27FC236}">
                  <a16:creationId xmlns:a16="http://schemas.microsoft.com/office/drawing/2014/main" id="{9363E900-5BC2-44BD-94F2-5EC2A4BF8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492" y="3782027"/>
              <a:ext cx="5725" cy="38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5" name="Freeform 20291">
              <a:extLst>
                <a:ext uri="{FF2B5EF4-FFF2-40B4-BE49-F238E27FC236}">
                  <a16:creationId xmlns:a16="http://schemas.microsoft.com/office/drawing/2014/main" id="{96A494FD-F45C-49E2-8932-5BD9EE6A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602" y="3722873"/>
              <a:ext cx="3816" cy="57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6" name="Freeform 20292">
              <a:extLst>
                <a:ext uri="{FF2B5EF4-FFF2-40B4-BE49-F238E27FC236}">
                  <a16:creationId xmlns:a16="http://schemas.microsoft.com/office/drawing/2014/main" id="{25BA14C3-E2AA-4BEF-A558-33F404D6B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602" y="3715240"/>
              <a:ext cx="3816" cy="76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7" name="Freeform 20293">
              <a:extLst>
                <a:ext uri="{FF2B5EF4-FFF2-40B4-BE49-F238E27FC236}">
                  <a16:creationId xmlns:a16="http://schemas.microsoft.com/office/drawing/2014/main" id="{C5E96612-382D-448B-93FF-5AEB4539C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501" y="3759128"/>
              <a:ext cx="3816" cy="57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8" name="Freeform 20294">
              <a:extLst>
                <a:ext uri="{FF2B5EF4-FFF2-40B4-BE49-F238E27FC236}">
                  <a16:creationId xmlns:a16="http://schemas.microsoft.com/office/drawing/2014/main" id="{DAF41CA1-37E6-48BF-81E4-9CAEDA48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960" y="3745771"/>
              <a:ext cx="3816" cy="57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89" name="Freeform 20295">
              <a:extLst>
                <a:ext uri="{FF2B5EF4-FFF2-40B4-BE49-F238E27FC236}">
                  <a16:creationId xmlns:a16="http://schemas.microsoft.com/office/drawing/2014/main" id="{BCEDD6CC-F780-4DA4-8BB6-CE2464095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44" y="3741955"/>
              <a:ext cx="3816" cy="9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0" name="Freeform 20296">
              <a:extLst>
                <a:ext uri="{FF2B5EF4-FFF2-40B4-BE49-F238E27FC236}">
                  <a16:creationId xmlns:a16="http://schemas.microsoft.com/office/drawing/2014/main" id="{01B556FE-902A-4750-9854-7F060536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134" y="3751496"/>
              <a:ext cx="5725" cy="38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1" name="Freeform 20297">
              <a:extLst>
                <a:ext uri="{FF2B5EF4-FFF2-40B4-BE49-F238E27FC236}">
                  <a16:creationId xmlns:a16="http://schemas.microsoft.com/office/drawing/2014/main" id="{6026246B-E13A-497D-90E2-CEF546DD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134" y="3732413"/>
              <a:ext cx="5725" cy="954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1" y="2"/>
                    <a:pt x="0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2" name="Freeform 20298">
              <a:extLst>
                <a:ext uri="{FF2B5EF4-FFF2-40B4-BE49-F238E27FC236}">
                  <a16:creationId xmlns:a16="http://schemas.microsoft.com/office/drawing/2014/main" id="{D20DCB31-C909-45D9-9099-A1C72CA4D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519" y="1350944"/>
              <a:ext cx="2079969" cy="1644893"/>
            </a:xfrm>
            <a:custGeom>
              <a:avLst/>
              <a:gdLst/>
              <a:ahLst/>
              <a:cxnLst>
                <a:cxn ang="0">
                  <a:pos x="76" y="308"/>
                </a:cxn>
                <a:cxn ang="0">
                  <a:pos x="46" y="279"/>
                </a:cxn>
                <a:cxn ang="0">
                  <a:pos x="46" y="282"/>
                </a:cxn>
                <a:cxn ang="0">
                  <a:pos x="43" y="280"/>
                </a:cxn>
                <a:cxn ang="0">
                  <a:pos x="56" y="274"/>
                </a:cxn>
                <a:cxn ang="0">
                  <a:pos x="61" y="278"/>
                </a:cxn>
                <a:cxn ang="0">
                  <a:pos x="116" y="109"/>
                </a:cxn>
                <a:cxn ang="0">
                  <a:pos x="79" y="115"/>
                </a:cxn>
                <a:cxn ang="0">
                  <a:pos x="201" y="137"/>
                </a:cxn>
                <a:cxn ang="0">
                  <a:pos x="173" y="120"/>
                </a:cxn>
                <a:cxn ang="0">
                  <a:pos x="119" y="114"/>
                </a:cxn>
                <a:cxn ang="0">
                  <a:pos x="141" y="142"/>
                </a:cxn>
                <a:cxn ang="0">
                  <a:pos x="186" y="108"/>
                </a:cxn>
                <a:cxn ang="0">
                  <a:pos x="329" y="181"/>
                </a:cxn>
                <a:cxn ang="0">
                  <a:pos x="398" y="195"/>
                </a:cxn>
                <a:cxn ang="0">
                  <a:pos x="402" y="160"/>
                </a:cxn>
                <a:cxn ang="0">
                  <a:pos x="335" y="110"/>
                </a:cxn>
                <a:cxn ang="0">
                  <a:pos x="265" y="118"/>
                </a:cxn>
                <a:cxn ang="0">
                  <a:pos x="304" y="191"/>
                </a:cxn>
                <a:cxn ang="0">
                  <a:pos x="328" y="108"/>
                </a:cxn>
                <a:cxn ang="0">
                  <a:pos x="317" y="90"/>
                </a:cxn>
                <a:cxn ang="0">
                  <a:pos x="231" y="70"/>
                </a:cxn>
                <a:cxn ang="0">
                  <a:pos x="243" y="116"/>
                </a:cxn>
                <a:cxn ang="0">
                  <a:pos x="207" y="103"/>
                </a:cxn>
                <a:cxn ang="0">
                  <a:pos x="188" y="47"/>
                </a:cxn>
                <a:cxn ang="0">
                  <a:pos x="327" y="62"/>
                </a:cxn>
                <a:cxn ang="0">
                  <a:pos x="395" y="3"/>
                </a:cxn>
                <a:cxn ang="0">
                  <a:pos x="266" y="14"/>
                </a:cxn>
                <a:cxn ang="0">
                  <a:pos x="283" y="34"/>
                </a:cxn>
                <a:cxn ang="0">
                  <a:pos x="274" y="73"/>
                </a:cxn>
                <a:cxn ang="0">
                  <a:pos x="283" y="46"/>
                </a:cxn>
                <a:cxn ang="0">
                  <a:pos x="222" y="49"/>
                </a:cxn>
                <a:cxn ang="0">
                  <a:pos x="160" y="72"/>
                </a:cxn>
                <a:cxn ang="0">
                  <a:pos x="141" y="92"/>
                </a:cxn>
                <a:cxn ang="0">
                  <a:pos x="103" y="77"/>
                </a:cxn>
                <a:cxn ang="0">
                  <a:pos x="163" y="56"/>
                </a:cxn>
                <a:cxn ang="0">
                  <a:pos x="199" y="81"/>
                </a:cxn>
                <a:cxn ang="0">
                  <a:pos x="420" y="336"/>
                </a:cxn>
                <a:cxn ang="0">
                  <a:pos x="451" y="322"/>
                </a:cxn>
                <a:cxn ang="0">
                  <a:pos x="445" y="293"/>
                </a:cxn>
                <a:cxn ang="0">
                  <a:pos x="263" y="318"/>
                </a:cxn>
                <a:cxn ang="0">
                  <a:pos x="294" y="327"/>
                </a:cxn>
                <a:cxn ang="0">
                  <a:pos x="310" y="340"/>
                </a:cxn>
                <a:cxn ang="0">
                  <a:pos x="323" y="356"/>
                </a:cxn>
                <a:cxn ang="0">
                  <a:pos x="368" y="335"/>
                </a:cxn>
                <a:cxn ang="0">
                  <a:pos x="395" y="341"/>
                </a:cxn>
                <a:cxn ang="0">
                  <a:pos x="426" y="298"/>
                </a:cxn>
                <a:cxn ang="0">
                  <a:pos x="400" y="225"/>
                </a:cxn>
                <a:cxn ang="0">
                  <a:pos x="329" y="229"/>
                </a:cxn>
                <a:cxn ang="0">
                  <a:pos x="249" y="236"/>
                </a:cxn>
                <a:cxn ang="0">
                  <a:pos x="303" y="166"/>
                </a:cxn>
                <a:cxn ang="0">
                  <a:pos x="268" y="143"/>
                </a:cxn>
                <a:cxn ang="0">
                  <a:pos x="237" y="154"/>
                </a:cxn>
                <a:cxn ang="0">
                  <a:pos x="134" y="153"/>
                </a:cxn>
                <a:cxn ang="0">
                  <a:pos x="34" y="146"/>
                </a:cxn>
                <a:cxn ang="0">
                  <a:pos x="31" y="229"/>
                </a:cxn>
                <a:cxn ang="0">
                  <a:pos x="63" y="278"/>
                </a:cxn>
                <a:cxn ang="0">
                  <a:pos x="78" y="300"/>
                </a:cxn>
                <a:cxn ang="0">
                  <a:pos x="318" y="204"/>
                </a:cxn>
                <a:cxn ang="0">
                  <a:pos x="120" y="77"/>
                </a:cxn>
                <a:cxn ang="0">
                  <a:pos x="190" y="76"/>
                </a:cxn>
                <a:cxn ang="0">
                  <a:pos x="309" y="281"/>
                </a:cxn>
                <a:cxn ang="0">
                  <a:pos x="324" y="256"/>
                </a:cxn>
              </a:cxnLst>
              <a:rect l="0" t="0" r="r" b="b"/>
              <a:pathLst>
                <a:path w="461" h="364">
                  <a:moveTo>
                    <a:pt x="65" y="298"/>
                  </a:moveTo>
                  <a:cubicBezTo>
                    <a:pt x="67" y="297"/>
                    <a:pt x="70" y="298"/>
                    <a:pt x="71" y="299"/>
                  </a:cubicBezTo>
                  <a:cubicBezTo>
                    <a:pt x="72" y="300"/>
                    <a:pt x="80" y="301"/>
                    <a:pt x="81" y="302"/>
                  </a:cubicBezTo>
                  <a:cubicBezTo>
                    <a:pt x="82" y="305"/>
                    <a:pt x="84" y="306"/>
                    <a:pt x="84" y="306"/>
                  </a:cubicBezTo>
                  <a:cubicBezTo>
                    <a:pt x="83" y="307"/>
                    <a:pt x="85" y="309"/>
                    <a:pt x="87" y="309"/>
                  </a:cubicBezTo>
                  <a:cubicBezTo>
                    <a:pt x="89" y="310"/>
                    <a:pt x="89" y="312"/>
                    <a:pt x="90" y="312"/>
                  </a:cubicBezTo>
                  <a:cubicBezTo>
                    <a:pt x="91" y="313"/>
                    <a:pt x="90" y="314"/>
                    <a:pt x="91" y="314"/>
                  </a:cubicBezTo>
                  <a:cubicBezTo>
                    <a:pt x="92" y="315"/>
                    <a:pt x="92" y="317"/>
                    <a:pt x="91" y="316"/>
                  </a:cubicBezTo>
                  <a:cubicBezTo>
                    <a:pt x="91" y="316"/>
                    <a:pt x="91" y="317"/>
                    <a:pt x="89" y="317"/>
                  </a:cubicBezTo>
                  <a:cubicBezTo>
                    <a:pt x="87" y="316"/>
                    <a:pt x="87" y="315"/>
                    <a:pt x="85" y="315"/>
                  </a:cubicBezTo>
                  <a:cubicBezTo>
                    <a:pt x="83" y="315"/>
                    <a:pt x="82" y="313"/>
                    <a:pt x="82" y="312"/>
                  </a:cubicBezTo>
                  <a:cubicBezTo>
                    <a:pt x="83" y="312"/>
                    <a:pt x="82" y="312"/>
                    <a:pt x="81" y="312"/>
                  </a:cubicBezTo>
                  <a:cubicBezTo>
                    <a:pt x="80" y="312"/>
                    <a:pt x="78" y="311"/>
                    <a:pt x="79" y="310"/>
                  </a:cubicBezTo>
                  <a:cubicBezTo>
                    <a:pt x="79" y="309"/>
                    <a:pt x="78" y="310"/>
                    <a:pt x="78" y="309"/>
                  </a:cubicBezTo>
                  <a:cubicBezTo>
                    <a:pt x="77" y="308"/>
                    <a:pt x="77" y="308"/>
                    <a:pt x="76" y="308"/>
                  </a:cubicBezTo>
                  <a:cubicBezTo>
                    <a:pt x="74" y="309"/>
                    <a:pt x="74" y="307"/>
                    <a:pt x="75" y="307"/>
                  </a:cubicBezTo>
                  <a:cubicBezTo>
                    <a:pt x="77" y="306"/>
                    <a:pt x="75" y="307"/>
                    <a:pt x="74" y="305"/>
                  </a:cubicBezTo>
                  <a:cubicBezTo>
                    <a:pt x="74" y="303"/>
                    <a:pt x="72" y="306"/>
                    <a:pt x="72" y="305"/>
                  </a:cubicBezTo>
                  <a:cubicBezTo>
                    <a:pt x="71" y="304"/>
                    <a:pt x="72" y="303"/>
                    <a:pt x="72" y="303"/>
                  </a:cubicBezTo>
                  <a:cubicBezTo>
                    <a:pt x="71" y="302"/>
                    <a:pt x="70" y="305"/>
                    <a:pt x="70" y="303"/>
                  </a:cubicBezTo>
                  <a:cubicBezTo>
                    <a:pt x="70" y="302"/>
                    <a:pt x="68" y="304"/>
                    <a:pt x="68" y="303"/>
                  </a:cubicBezTo>
                  <a:cubicBezTo>
                    <a:pt x="67" y="303"/>
                    <a:pt x="69" y="302"/>
                    <a:pt x="68" y="302"/>
                  </a:cubicBezTo>
                  <a:cubicBezTo>
                    <a:pt x="67" y="301"/>
                    <a:pt x="68" y="300"/>
                    <a:pt x="70" y="300"/>
                  </a:cubicBezTo>
                  <a:cubicBezTo>
                    <a:pt x="71" y="300"/>
                    <a:pt x="69" y="299"/>
                    <a:pt x="68" y="300"/>
                  </a:cubicBezTo>
                  <a:cubicBezTo>
                    <a:pt x="66" y="300"/>
                    <a:pt x="64" y="298"/>
                    <a:pt x="65" y="298"/>
                  </a:cubicBezTo>
                  <a:close/>
                  <a:moveTo>
                    <a:pt x="42" y="277"/>
                  </a:moveTo>
                  <a:cubicBezTo>
                    <a:pt x="43" y="277"/>
                    <a:pt x="44" y="278"/>
                    <a:pt x="43" y="278"/>
                  </a:cubicBezTo>
                  <a:cubicBezTo>
                    <a:pt x="42" y="277"/>
                    <a:pt x="42" y="278"/>
                    <a:pt x="43" y="278"/>
                  </a:cubicBezTo>
                  <a:cubicBezTo>
                    <a:pt x="44" y="279"/>
                    <a:pt x="42" y="279"/>
                    <a:pt x="44" y="279"/>
                  </a:cubicBezTo>
                  <a:cubicBezTo>
                    <a:pt x="46" y="279"/>
                    <a:pt x="44" y="279"/>
                    <a:pt x="46" y="279"/>
                  </a:cubicBezTo>
                  <a:cubicBezTo>
                    <a:pt x="47" y="278"/>
                    <a:pt x="46" y="275"/>
                    <a:pt x="47" y="274"/>
                  </a:cubicBezTo>
                  <a:cubicBezTo>
                    <a:pt x="48" y="273"/>
                    <a:pt x="48" y="271"/>
                    <a:pt x="47" y="272"/>
                  </a:cubicBezTo>
                  <a:cubicBezTo>
                    <a:pt x="46" y="273"/>
                    <a:pt x="45" y="272"/>
                    <a:pt x="45" y="273"/>
                  </a:cubicBezTo>
                  <a:cubicBezTo>
                    <a:pt x="46" y="274"/>
                    <a:pt x="46" y="275"/>
                    <a:pt x="44" y="275"/>
                  </a:cubicBezTo>
                  <a:cubicBezTo>
                    <a:pt x="43" y="276"/>
                    <a:pt x="42" y="275"/>
                    <a:pt x="43" y="275"/>
                  </a:cubicBezTo>
                  <a:cubicBezTo>
                    <a:pt x="45" y="274"/>
                    <a:pt x="46" y="274"/>
                    <a:pt x="45" y="272"/>
                  </a:cubicBezTo>
                  <a:cubicBezTo>
                    <a:pt x="44" y="271"/>
                    <a:pt x="44" y="272"/>
                    <a:pt x="43" y="272"/>
                  </a:cubicBezTo>
                  <a:cubicBezTo>
                    <a:pt x="42" y="271"/>
                    <a:pt x="42" y="272"/>
                    <a:pt x="42" y="271"/>
                  </a:cubicBezTo>
                  <a:cubicBezTo>
                    <a:pt x="41" y="271"/>
                    <a:pt x="40" y="271"/>
                    <a:pt x="40" y="272"/>
                  </a:cubicBezTo>
                  <a:cubicBezTo>
                    <a:pt x="41" y="273"/>
                    <a:pt x="40" y="273"/>
                    <a:pt x="41" y="275"/>
                  </a:cubicBezTo>
                  <a:cubicBezTo>
                    <a:pt x="42" y="276"/>
                    <a:pt x="40" y="275"/>
                    <a:pt x="41" y="277"/>
                  </a:cubicBezTo>
                  <a:cubicBezTo>
                    <a:pt x="42" y="277"/>
                    <a:pt x="41" y="277"/>
                    <a:pt x="42" y="277"/>
                  </a:cubicBezTo>
                  <a:close/>
                  <a:moveTo>
                    <a:pt x="45" y="280"/>
                  </a:moveTo>
                  <a:cubicBezTo>
                    <a:pt x="45" y="280"/>
                    <a:pt x="46" y="281"/>
                    <a:pt x="45" y="281"/>
                  </a:cubicBezTo>
                  <a:cubicBezTo>
                    <a:pt x="44" y="281"/>
                    <a:pt x="45" y="282"/>
                    <a:pt x="46" y="282"/>
                  </a:cubicBezTo>
                  <a:cubicBezTo>
                    <a:pt x="47" y="282"/>
                    <a:pt x="46" y="283"/>
                    <a:pt x="46" y="283"/>
                  </a:cubicBezTo>
                  <a:cubicBezTo>
                    <a:pt x="46" y="283"/>
                    <a:pt x="46" y="284"/>
                    <a:pt x="48" y="285"/>
                  </a:cubicBezTo>
                  <a:cubicBezTo>
                    <a:pt x="49" y="286"/>
                    <a:pt x="48" y="286"/>
                    <a:pt x="49" y="286"/>
                  </a:cubicBezTo>
                  <a:cubicBezTo>
                    <a:pt x="49" y="287"/>
                    <a:pt x="49" y="287"/>
                    <a:pt x="50" y="287"/>
                  </a:cubicBezTo>
                  <a:cubicBezTo>
                    <a:pt x="51" y="288"/>
                    <a:pt x="51" y="287"/>
                    <a:pt x="51" y="286"/>
                  </a:cubicBezTo>
                  <a:cubicBezTo>
                    <a:pt x="50" y="286"/>
                    <a:pt x="50" y="286"/>
                    <a:pt x="50" y="286"/>
                  </a:cubicBezTo>
                  <a:cubicBezTo>
                    <a:pt x="50" y="285"/>
                    <a:pt x="50" y="285"/>
                    <a:pt x="50" y="285"/>
                  </a:cubicBezTo>
                  <a:cubicBezTo>
                    <a:pt x="49" y="286"/>
                    <a:pt x="49" y="285"/>
                    <a:pt x="49" y="285"/>
                  </a:cubicBezTo>
                  <a:cubicBezTo>
                    <a:pt x="48" y="285"/>
                    <a:pt x="47" y="283"/>
                    <a:pt x="47" y="283"/>
                  </a:cubicBezTo>
                  <a:cubicBezTo>
                    <a:pt x="48" y="282"/>
                    <a:pt x="47" y="283"/>
                    <a:pt x="47" y="282"/>
                  </a:cubicBezTo>
                  <a:cubicBezTo>
                    <a:pt x="46" y="281"/>
                    <a:pt x="48" y="282"/>
                    <a:pt x="48" y="281"/>
                  </a:cubicBezTo>
                  <a:cubicBezTo>
                    <a:pt x="48" y="281"/>
                    <a:pt x="48" y="281"/>
                    <a:pt x="48" y="280"/>
                  </a:cubicBezTo>
                  <a:cubicBezTo>
                    <a:pt x="48" y="280"/>
                    <a:pt x="47" y="280"/>
                    <a:pt x="47" y="279"/>
                  </a:cubicBezTo>
                  <a:cubicBezTo>
                    <a:pt x="47" y="279"/>
                    <a:pt x="47" y="278"/>
                    <a:pt x="46" y="279"/>
                  </a:cubicBezTo>
                  <a:cubicBezTo>
                    <a:pt x="45" y="280"/>
                    <a:pt x="43" y="280"/>
                    <a:pt x="43" y="280"/>
                  </a:cubicBezTo>
                  <a:cubicBezTo>
                    <a:pt x="44" y="281"/>
                    <a:pt x="44" y="280"/>
                    <a:pt x="45" y="280"/>
                  </a:cubicBezTo>
                  <a:close/>
                  <a:moveTo>
                    <a:pt x="53" y="268"/>
                  </a:moveTo>
                  <a:cubicBezTo>
                    <a:pt x="52" y="267"/>
                    <a:pt x="51" y="268"/>
                    <a:pt x="51" y="269"/>
                  </a:cubicBezTo>
                  <a:cubicBezTo>
                    <a:pt x="52" y="270"/>
                    <a:pt x="53" y="268"/>
                    <a:pt x="53" y="268"/>
                  </a:cubicBezTo>
                  <a:close/>
                  <a:moveTo>
                    <a:pt x="74" y="307"/>
                  </a:moveTo>
                  <a:cubicBezTo>
                    <a:pt x="75" y="306"/>
                    <a:pt x="74" y="305"/>
                    <a:pt x="73" y="305"/>
                  </a:cubicBezTo>
                  <a:cubicBezTo>
                    <a:pt x="72" y="306"/>
                    <a:pt x="74" y="307"/>
                    <a:pt x="74" y="307"/>
                  </a:cubicBezTo>
                  <a:close/>
                  <a:moveTo>
                    <a:pt x="56" y="279"/>
                  </a:moveTo>
                  <a:cubicBezTo>
                    <a:pt x="57" y="280"/>
                    <a:pt x="58" y="279"/>
                    <a:pt x="57" y="278"/>
                  </a:cubicBezTo>
                  <a:cubicBezTo>
                    <a:pt x="57" y="277"/>
                    <a:pt x="56" y="277"/>
                    <a:pt x="55" y="276"/>
                  </a:cubicBezTo>
                  <a:cubicBezTo>
                    <a:pt x="53" y="275"/>
                    <a:pt x="54" y="276"/>
                    <a:pt x="54" y="277"/>
                  </a:cubicBezTo>
                  <a:cubicBezTo>
                    <a:pt x="55" y="278"/>
                    <a:pt x="56" y="278"/>
                    <a:pt x="56" y="279"/>
                  </a:cubicBezTo>
                  <a:close/>
                  <a:moveTo>
                    <a:pt x="59" y="279"/>
                  </a:moveTo>
                  <a:cubicBezTo>
                    <a:pt x="59" y="278"/>
                    <a:pt x="59" y="278"/>
                    <a:pt x="59" y="277"/>
                  </a:cubicBezTo>
                  <a:cubicBezTo>
                    <a:pt x="58" y="276"/>
                    <a:pt x="57" y="275"/>
                    <a:pt x="56" y="274"/>
                  </a:cubicBezTo>
                  <a:cubicBezTo>
                    <a:pt x="55" y="273"/>
                    <a:pt x="55" y="274"/>
                    <a:pt x="55" y="275"/>
                  </a:cubicBezTo>
                  <a:cubicBezTo>
                    <a:pt x="56" y="275"/>
                    <a:pt x="56" y="276"/>
                    <a:pt x="57" y="276"/>
                  </a:cubicBezTo>
                  <a:cubicBezTo>
                    <a:pt x="57" y="276"/>
                    <a:pt x="57" y="277"/>
                    <a:pt x="58" y="279"/>
                  </a:cubicBezTo>
                  <a:cubicBezTo>
                    <a:pt x="58" y="279"/>
                    <a:pt x="59" y="279"/>
                    <a:pt x="59" y="279"/>
                  </a:cubicBezTo>
                  <a:close/>
                  <a:moveTo>
                    <a:pt x="54" y="273"/>
                  </a:moveTo>
                  <a:cubicBezTo>
                    <a:pt x="54" y="274"/>
                    <a:pt x="54" y="274"/>
                    <a:pt x="55" y="274"/>
                  </a:cubicBezTo>
                  <a:cubicBezTo>
                    <a:pt x="56" y="273"/>
                    <a:pt x="55" y="272"/>
                    <a:pt x="54" y="272"/>
                  </a:cubicBezTo>
                  <a:cubicBezTo>
                    <a:pt x="53" y="272"/>
                    <a:pt x="53" y="273"/>
                    <a:pt x="53" y="274"/>
                  </a:cubicBezTo>
                  <a:cubicBezTo>
                    <a:pt x="53" y="275"/>
                    <a:pt x="53" y="273"/>
                    <a:pt x="54" y="273"/>
                  </a:cubicBezTo>
                  <a:close/>
                  <a:moveTo>
                    <a:pt x="62" y="281"/>
                  </a:moveTo>
                  <a:cubicBezTo>
                    <a:pt x="63" y="281"/>
                    <a:pt x="61" y="282"/>
                    <a:pt x="61" y="282"/>
                  </a:cubicBezTo>
                  <a:cubicBezTo>
                    <a:pt x="61" y="283"/>
                    <a:pt x="62" y="284"/>
                    <a:pt x="63" y="283"/>
                  </a:cubicBezTo>
                  <a:cubicBezTo>
                    <a:pt x="63" y="281"/>
                    <a:pt x="63" y="284"/>
                    <a:pt x="63" y="284"/>
                  </a:cubicBezTo>
                  <a:cubicBezTo>
                    <a:pt x="64" y="284"/>
                    <a:pt x="64" y="283"/>
                    <a:pt x="64" y="281"/>
                  </a:cubicBezTo>
                  <a:cubicBezTo>
                    <a:pt x="64" y="280"/>
                    <a:pt x="62" y="278"/>
                    <a:pt x="61" y="278"/>
                  </a:cubicBezTo>
                  <a:cubicBezTo>
                    <a:pt x="61" y="278"/>
                    <a:pt x="62" y="280"/>
                    <a:pt x="61" y="280"/>
                  </a:cubicBezTo>
                  <a:cubicBezTo>
                    <a:pt x="61" y="280"/>
                    <a:pt x="60" y="282"/>
                    <a:pt x="61" y="281"/>
                  </a:cubicBezTo>
                  <a:cubicBezTo>
                    <a:pt x="62" y="281"/>
                    <a:pt x="62" y="280"/>
                    <a:pt x="62" y="281"/>
                  </a:cubicBezTo>
                  <a:close/>
                  <a:moveTo>
                    <a:pt x="62" y="283"/>
                  </a:moveTo>
                  <a:cubicBezTo>
                    <a:pt x="61" y="283"/>
                    <a:pt x="60" y="282"/>
                    <a:pt x="60" y="283"/>
                  </a:cubicBezTo>
                  <a:cubicBezTo>
                    <a:pt x="60" y="283"/>
                    <a:pt x="61" y="284"/>
                    <a:pt x="62" y="285"/>
                  </a:cubicBezTo>
                  <a:cubicBezTo>
                    <a:pt x="62" y="286"/>
                    <a:pt x="62" y="284"/>
                    <a:pt x="62" y="283"/>
                  </a:cubicBezTo>
                  <a:close/>
                  <a:moveTo>
                    <a:pt x="63" y="285"/>
                  </a:moveTo>
                  <a:cubicBezTo>
                    <a:pt x="63" y="285"/>
                    <a:pt x="63" y="286"/>
                    <a:pt x="64" y="286"/>
                  </a:cubicBezTo>
                  <a:cubicBezTo>
                    <a:pt x="64" y="286"/>
                    <a:pt x="64" y="285"/>
                    <a:pt x="63" y="285"/>
                  </a:cubicBezTo>
                  <a:close/>
                  <a:moveTo>
                    <a:pt x="93" y="125"/>
                  </a:moveTo>
                  <a:cubicBezTo>
                    <a:pt x="94" y="126"/>
                    <a:pt x="97" y="124"/>
                    <a:pt x="99" y="122"/>
                  </a:cubicBezTo>
                  <a:cubicBezTo>
                    <a:pt x="102" y="121"/>
                    <a:pt x="101" y="123"/>
                    <a:pt x="105" y="122"/>
                  </a:cubicBezTo>
                  <a:cubicBezTo>
                    <a:pt x="109" y="120"/>
                    <a:pt x="105" y="115"/>
                    <a:pt x="110" y="114"/>
                  </a:cubicBezTo>
                  <a:cubicBezTo>
                    <a:pt x="114" y="114"/>
                    <a:pt x="111" y="111"/>
                    <a:pt x="116" y="109"/>
                  </a:cubicBezTo>
                  <a:cubicBezTo>
                    <a:pt x="122" y="107"/>
                    <a:pt x="125" y="104"/>
                    <a:pt x="129" y="104"/>
                  </a:cubicBezTo>
                  <a:cubicBezTo>
                    <a:pt x="136" y="102"/>
                    <a:pt x="133" y="100"/>
                    <a:pt x="131" y="100"/>
                  </a:cubicBezTo>
                  <a:cubicBezTo>
                    <a:pt x="128" y="99"/>
                    <a:pt x="126" y="94"/>
                    <a:pt x="119" y="94"/>
                  </a:cubicBezTo>
                  <a:cubicBezTo>
                    <a:pt x="113" y="94"/>
                    <a:pt x="116" y="96"/>
                    <a:pt x="114" y="97"/>
                  </a:cubicBezTo>
                  <a:cubicBezTo>
                    <a:pt x="113" y="97"/>
                    <a:pt x="114" y="96"/>
                    <a:pt x="113" y="95"/>
                  </a:cubicBezTo>
                  <a:cubicBezTo>
                    <a:pt x="112" y="94"/>
                    <a:pt x="112" y="95"/>
                    <a:pt x="109" y="94"/>
                  </a:cubicBezTo>
                  <a:cubicBezTo>
                    <a:pt x="103" y="93"/>
                    <a:pt x="104" y="90"/>
                    <a:pt x="98" y="92"/>
                  </a:cubicBezTo>
                  <a:cubicBezTo>
                    <a:pt x="93" y="93"/>
                    <a:pt x="83" y="93"/>
                    <a:pt x="85" y="94"/>
                  </a:cubicBezTo>
                  <a:cubicBezTo>
                    <a:pt x="86" y="95"/>
                    <a:pt x="85" y="97"/>
                    <a:pt x="88" y="98"/>
                  </a:cubicBezTo>
                  <a:cubicBezTo>
                    <a:pt x="91" y="99"/>
                    <a:pt x="88" y="100"/>
                    <a:pt x="88" y="101"/>
                  </a:cubicBezTo>
                  <a:cubicBezTo>
                    <a:pt x="88" y="103"/>
                    <a:pt x="86" y="101"/>
                    <a:pt x="86" y="103"/>
                  </a:cubicBezTo>
                  <a:cubicBezTo>
                    <a:pt x="86" y="105"/>
                    <a:pt x="83" y="106"/>
                    <a:pt x="84" y="106"/>
                  </a:cubicBezTo>
                  <a:cubicBezTo>
                    <a:pt x="86" y="107"/>
                    <a:pt x="87" y="108"/>
                    <a:pt x="84" y="108"/>
                  </a:cubicBezTo>
                  <a:cubicBezTo>
                    <a:pt x="82" y="108"/>
                    <a:pt x="82" y="108"/>
                    <a:pt x="83" y="110"/>
                  </a:cubicBezTo>
                  <a:cubicBezTo>
                    <a:pt x="83" y="111"/>
                    <a:pt x="79" y="113"/>
                    <a:pt x="79" y="115"/>
                  </a:cubicBezTo>
                  <a:cubicBezTo>
                    <a:pt x="79" y="116"/>
                    <a:pt x="78" y="116"/>
                    <a:pt x="79" y="117"/>
                  </a:cubicBezTo>
                  <a:cubicBezTo>
                    <a:pt x="80" y="117"/>
                    <a:pt x="81" y="117"/>
                    <a:pt x="87" y="119"/>
                  </a:cubicBezTo>
                  <a:cubicBezTo>
                    <a:pt x="91" y="121"/>
                    <a:pt x="91" y="124"/>
                    <a:pt x="93" y="125"/>
                  </a:cubicBezTo>
                  <a:close/>
                  <a:moveTo>
                    <a:pt x="180" y="142"/>
                  </a:moveTo>
                  <a:cubicBezTo>
                    <a:pt x="180" y="145"/>
                    <a:pt x="180" y="142"/>
                    <a:pt x="185" y="144"/>
                  </a:cubicBezTo>
                  <a:cubicBezTo>
                    <a:pt x="190" y="145"/>
                    <a:pt x="184" y="144"/>
                    <a:pt x="187" y="146"/>
                  </a:cubicBezTo>
                  <a:cubicBezTo>
                    <a:pt x="190" y="147"/>
                    <a:pt x="189" y="145"/>
                    <a:pt x="193" y="146"/>
                  </a:cubicBezTo>
                  <a:cubicBezTo>
                    <a:pt x="197" y="147"/>
                    <a:pt x="195" y="146"/>
                    <a:pt x="197" y="146"/>
                  </a:cubicBezTo>
                  <a:cubicBezTo>
                    <a:pt x="199" y="147"/>
                    <a:pt x="200" y="145"/>
                    <a:pt x="202" y="145"/>
                  </a:cubicBezTo>
                  <a:cubicBezTo>
                    <a:pt x="203" y="145"/>
                    <a:pt x="205" y="143"/>
                    <a:pt x="203" y="142"/>
                  </a:cubicBezTo>
                  <a:cubicBezTo>
                    <a:pt x="202" y="141"/>
                    <a:pt x="204" y="141"/>
                    <a:pt x="202" y="140"/>
                  </a:cubicBezTo>
                  <a:cubicBezTo>
                    <a:pt x="200" y="140"/>
                    <a:pt x="196" y="143"/>
                    <a:pt x="197" y="141"/>
                  </a:cubicBezTo>
                  <a:cubicBezTo>
                    <a:pt x="199" y="139"/>
                    <a:pt x="194" y="139"/>
                    <a:pt x="195" y="138"/>
                  </a:cubicBezTo>
                  <a:cubicBezTo>
                    <a:pt x="196" y="138"/>
                    <a:pt x="199" y="140"/>
                    <a:pt x="200" y="139"/>
                  </a:cubicBezTo>
                  <a:cubicBezTo>
                    <a:pt x="202" y="138"/>
                    <a:pt x="198" y="139"/>
                    <a:pt x="201" y="137"/>
                  </a:cubicBezTo>
                  <a:cubicBezTo>
                    <a:pt x="203" y="136"/>
                    <a:pt x="203" y="139"/>
                    <a:pt x="205" y="138"/>
                  </a:cubicBezTo>
                  <a:cubicBezTo>
                    <a:pt x="206" y="137"/>
                    <a:pt x="205" y="139"/>
                    <a:pt x="207" y="139"/>
                  </a:cubicBezTo>
                  <a:cubicBezTo>
                    <a:pt x="209" y="139"/>
                    <a:pt x="209" y="136"/>
                    <a:pt x="208" y="135"/>
                  </a:cubicBezTo>
                  <a:cubicBezTo>
                    <a:pt x="208" y="133"/>
                    <a:pt x="205" y="135"/>
                    <a:pt x="205" y="133"/>
                  </a:cubicBezTo>
                  <a:cubicBezTo>
                    <a:pt x="205" y="132"/>
                    <a:pt x="204" y="134"/>
                    <a:pt x="199" y="130"/>
                  </a:cubicBezTo>
                  <a:cubicBezTo>
                    <a:pt x="197" y="129"/>
                    <a:pt x="196" y="129"/>
                    <a:pt x="197" y="130"/>
                  </a:cubicBezTo>
                  <a:cubicBezTo>
                    <a:pt x="197" y="131"/>
                    <a:pt x="193" y="130"/>
                    <a:pt x="192" y="128"/>
                  </a:cubicBezTo>
                  <a:cubicBezTo>
                    <a:pt x="191" y="125"/>
                    <a:pt x="188" y="126"/>
                    <a:pt x="190" y="124"/>
                  </a:cubicBezTo>
                  <a:cubicBezTo>
                    <a:pt x="191" y="122"/>
                    <a:pt x="191" y="120"/>
                    <a:pt x="189" y="118"/>
                  </a:cubicBezTo>
                  <a:cubicBezTo>
                    <a:pt x="187" y="117"/>
                    <a:pt x="187" y="111"/>
                    <a:pt x="184" y="108"/>
                  </a:cubicBezTo>
                  <a:cubicBezTo>
                    <a:pt x="182" y="105"/>
                    <a:pt x="183" y="107"/>
                    <a:pt x="179" y="104"/>
                  </a:cubicBezTo>
                  <a:cubicBezTo>
                    <a:pt x="175" y="102"/>
                    <a:pt x="178" y="106"/>
                    <a:pt x="173" y="104"/>
                  </a:cubicBezTo>
                  <a:cubicBezTo>
                    <a:pt x="171" y="103"/>
                    <a:pt x="169" y="104"/>
                    <a:pt x="170" y="107"/>
                  </a:cubicBezTo>
                  <a:cubicBezTo>
                    <a:pt x="172" y="110"/>
                    <a:pt x="171" y="114"/>
                    <a:pt x="175" y="117"/>
                  </a:cubicBezTo>
                  <a:cubicBezTo>
                    <a:pt x="177" y="118"/>
                    <a:pt x="174" y="119"/>
                    <a:pt x="173" y="120"/>
                  </a:cubicBezTo>
                  <a:cubicBezTo>
                    <a:pt x="173" y="120"/>
                    <a:pt x="172" y="120"/>
                    <a:pt x="170" y="116"/>
                  </a:cubicBezTo>
                  <a:cubicBezTo>
                    <a:pt x="168" y="113"/>
                    <a:pt x="169" y="110"/>
                    <a:pt x="165" y="109"/>
                  </a:cubicBezTo>
                  <a:cubicBezTo>
                    <a:pt x="161" y="108"/>
                    <a:pt x="165" y="108"/>
                    <a:pt x="162" y="107"/>
                  </a:cubicBezTo>
                  <a:cubicBezTo>
                    <a:pt x="158" y="106"/>
                    <a:pt x="155" y="106"/>
                    <a:pt x="158" y="108"/>
                  </a:cubicBezTo>
                  <a:cubicBezTo>
                    <a:pt x="161" y="109"/>
                    <a:pt x="158" y="110"/>
                    <a:pt x="160" y="110"/>
                  </a:cubicBezTo>
                  <a:cubicBezTo>
                    <a:pt x="162" y="110"/>
                    <a:pt x="164" y="112"/>
                    <a:pt x="159" y="111"/>
                  </a:cubicBezTo>
                  <a:cubicBezTo>
                    <a:pt x="155" y="110"/>
                    <a:pt x="157" y="115"/>
                    <a:pt x="155" y="113"/>
                  </a:cubicBezTo>
                  <a:cubicBezTo>
                    <a:pt x="152" y="111"/>
                    <a:pt x="158" y="110"/>
                    <a:pt x="152" y="108"/>
                  </a:cubicBezTo>
                  <a:cubicBezTo>
                    <a:pt x="146" y="107"/>
                    <a:pt x="145" y="107"/>
                    <a:pt x="143" y="108"/>
                  </a:cubicBezTo>
                  <a:cubicBezTo>
                    <a:pt x="141" y="109"/>
                    <a:pt x="146" y="109"/>
                    <a:pt x="139" y="111"/>
                  </a:cubicBezTo>
                  <a:cubicBezTo>
                    <a:pt x="135" y="112"/>
                    <a:pt x="141" y="109"/>
                    <a:pt x="140" y="108"/>
                  </a:cubicBezTo>
                  <a:cubicBezTo>
                    <a:pt x="140" y="106"/>
                    <a:pt x="142" y="105"/>
                    <a:pt x="139" y="103"/>
                  </a:cubicBezTo>
                  <a:cubicBezTo>
                    <a:pt x="136" y="102"/>
                    <a:pt x="130" y="106"/>
                    <a:pt x="126" y="107"/>
                  </a:cubicBezTo>
                  <a:cubicBezTo>
                    <a:pt x="123" y="107"/>
                    <a:pt x="121" y="109"/>
                    <a:pt x="118" y="111"/>
                  </a:cubicBezTo>
                  <a:cubicBezTo>
                    <a:pt x="114" y="113"/>
                    <a:pt x="119" y="113"/>
                    <a:pt x="119" y="114"/>
                  </a:cubicBezTo>
                  <a:cubicBezTo>
                    <a:pt x="119" y="115"/>
                    <a:pt x="117" y="114"/>
                    <a:pt x="115" y="116"/>
                  </a:cubicBezTo>
                  <a:cubicBezTo>
                    <a:pt x="113" y="119"/>
                    <a:pt x="113" y="121"/>
                    <a:pt x="115" y="120"/>
                  </a:cubicBezTo>
                  <a:cubicBezTo>
                    <a:pt x="117" y="119"/>
                    <a:pt x="117" y="121"/>
                    <a:pt x="118" y="122"/>
                  </a:cubicBezTo>
                  <a:cubicBezTo>
                    <a:pt x="119" y="123"/>
                    <a:pt x="125" y="122"/>
                    <a:pt x="127" y="121"/>
                  </a:cubicBezTo>
                  <a:cubicBezTo>
                    <a:pt x="128" y="121"/>
                    <a:pt x="133" y="122"/>
                    <a:pt x="123" y="124"/>
                  </a:cubicBezTo>
                  <a:cubicBezTo>
                    <a:pt x="117" y="125"/>
                    <a:pt x="116" y="126"/>
                    <a:pt x="119" y="128"/>
                  </a:cubicBezTo>
                  <a:cubicBezTo>
                    <a:pt x="122" y="130"/>
                    <a:pt x="122" y="130"/>
                    <a:pt x="126" y="129"/>
                  </a:cubicBezTo>
                  <a:cubicBezTo>
                    <a:pt x="130" y="129"/>
                    <a:pt x="128" y="130"/>
                    <a:pt x="133" y="130"/>
                  </a:cubicBezTo>
                  <a:cubicBezTo>
                    <a:pt x="138" y="130"/>
                    <a:pt x="139" y="128"/>
                    <a:pt x="143" y="130"/>
                  </a:cubicBezTo>
                  <a:cubicBezTo>
                    <a:pt x="148" y="131"/>
                    <a:pt x="147" y="129"/>
                    <a:pt x="149" y="131"/>
                  </a:cubicBezTo>
                  <a:cubicBezTo>
                    <a:pt x="151" y="132"/>
                    <a:pt x="155" y="133"/>
                    <a:pt x="152" y="133"/>
                  </a:cubicBezTo>
                  <a:cubicBezTo>
                    <a:pt x="148" y="133"/>
                    <a:pt x="151" y="134"/>
                    <a:pt x="145" y="133"/>
                  </a:cubicBezTo>
                  <a:cubicBezTo>
                    <a:pt x="140" y="132"/>
                    <a:pt x="131" y="133"/>
                    <a:pt x="125" y="134"/>
                  </a:cubicBezTo>
                  <a:cubicBezTo>
                    <a:pt x="120" y="135"/>
                    <a:pt x="124" y="138"/>
                    <a:pt x="127" y="140"/>
                  </a:cubicBezTo>
                  <a:cubicBezTo>
                    <a:pt x="129" y="143"/>
                    <a:pt x="139" y="142"/>
                    <a:pt x="141" y="142"/>
                  </a:cubicBezTo>
                  <a:cubicBezTo>
                    <a:pt x="144" y="142"/>
                    <a:pt x="141" y="146"/>
                    <a:pt x="143" y="147"/>
                  </a:cubicBezTo>
                  <a:cubicBezTo>
                    <a:pt x="144" y="149"/>
                    <a:pt x="144" y="150"/>
                    <a:pt x="147" y="149"/>
                  </a:cubicBezTo>
                  <a:cubicBezTo>
                    <a:pt x="152" y="149"/>
                    <a:pt x="154" y="150"/>
                    <a:pt x="155" y="149"/>
                  </a:cubicBezTo>
                  <a:cubicBezTo>
                    <a:pt x="157" y="148"/>
                    <a:pt x="165" y="148"/>
                    <a:pt x="168" y="146"/>
                  </a:cubicBezTo>
                  <a:cubicBezTo>
                    <a:pt x="171" y="144"/>
                    <a:pt x="172" y="146"/>
                    <a:pt x="175" y="144"/>
                  </a:cubicBezTo>
                  <a:cubicBezTo>
                    <a:pt x="178" y="142"/>
                    <a:pt x="175" y="142"/>
                    <a:pt x="178" y="141"/>
                  </a:cubicBezTo>
                  <a:cubicBezTo>
                    <a:pt x="179" y="140"/>
                    <a:pt x="180" y="140"/>
                    <a:pt x="180" y="142"/>
                  </a:cubicBezTo>
                  <a:close/>
                  <a:moveTo>
                    <a:pt x="186" y="108"/>
                  </a:moveTo>
                  <a:cubicBezTo>
                    <a:pt x="186" y="107"/>
                    <a:pt x="187" y="107"/>
                    <a:pt x="188" y="105"/>
                  </a:cubicBezTo>
                  <a:cubicBezTo>
                    <a:pt x="189" y="103"/>
                    <a:pt x="191" y="101"/>
                    <a:pt x="189" y="101"/>
                  </a:cubicBezTo>
                  <a:cubicBezTo>
                    <a:pt x="187" y="100"/>
                    <a:pt x="188" y="99"/>
                    <a:pt x="183" y="99"/>
                  </a:cubicBezTo>
                  <a:cubicBezTo>
                    <a:pt x="177" y="100"/>
                    <a:pt x="175" y="102"/>
                    <a:pt x="178" y="102"/>
                  </a:cubicBezTo>
                  <a:cubicBezTo>
                    <a:pt x="181" y="103"/>
                    <a:pt x="181" y="104"/>
                    <a:pt x="181" y="104"/>
                  </a:cubicBezTo>
                  <a:cubicBezTo>
                    <a:pt x="181" y="105"/>
                    <a:pt x="183" y="106"/>
                    <a:pt x="185" y="108"/>
                  </a:cubicBezTo>
                  <a:cubicBezTo>
                    <a:pt x="186" y="108"/>
                    <a:pt x="186" y="108"/>
                    <a:pt x="186" y="108"/>
                  </a:cubicBezTo>
                  <a:close/>
                  <a:moveTo>
                    <a:pt x="311" y="137"/>
                  </a:moveTo>
                  <a:cubicBezTo>
                    <a:pt x="315" y="140"/>
                    <a:pt x="315" y="139"/>
                    <a:pt x="312" y="136"/>
                  </a:cubicBezTo>
                  <a:cubicBezTo>
                    <a:pt x="309" y="133"/>
                    <a:pt x="317" y="136"/>
                    <a:pt x="322" y="136"/>
                  </a:cubicBezTo>
                  <a:cubicBezTo>
                    <a:pt x="327" y="137"/>
                    <a:pt x="322" y="130"/>
                    <a:pt x="325" y="132"/>
                  </a:cubicBezTo>
                  <a:cubicBezTo>
                    <a:pt x="327" y="135"/>
                    <a:pt x="329" y="131"/>
                    <a:pt x="330" y="135"/>
                  </a:cubicBezTo>
                  <a:cubicBezTo>
                    <a:pt x="330" y="139"/>
                    <a:pt x="331" y="138"/>
                    <a:pt x="337" y="140"/>
                  </a:cubicBezTo>
                  <a:cubicBezTo>
                    <a:pt x="342" y="142"/>
                    <a:pt x="340" y="144"/>
                    <a:pt x="337" y="144"/>
                  </a:cubicBezTo>
                  <a:cubicBezTo>
                    <a:pt x="334" y="144"/>
                    <a:pt x="333" y="148"/>
                    <a:pt x="337" y="147"/>
                  </a:cubicBezTo>
                  <a:cubicBezTo>
                    <a:pt x="342" y="146"/>
                    <a:pt x="348" y="148"/>
                    <a:pt x="349" y="150"/>
                  </a:cubicBezTo>
                  <a:cubicBezTo>
                    <a:pt x="350" y="152"/>
                    <a:pt x="354" y="151"/>
                    <a:pt x="355" y="155"/>
                  </a:cubicBezTo>
                  <a:cubicBezTo>
                    <a:pt x="355" y="159"/>
                    <a:pt x="359" y="161"/>
                    <a:pt x="356" y="162"/>
                  </a:cubicBezTo>
                  <a:cubicBezTo>
                    <a:pt x="354" y="164"/>
                    <a:pt x="353" y="166"/>
                    <a:pt x="348" y="169"/>
                  </a:cubicBezTo>
                  <a:cubicBezTo>
                    <a:pt x="344" y="172"/>
                    <a:pt x="354" y="178"/>
                    <a:pt x="350" y="176"/>
                  </a:cubicBezTo>
                  <a:cubicBezTo>
                    <a:pt x="345" y="175"/>
                    <a:pt x="346" y="180"/>
                    <a:pt x="336" y="178"/>
                  </a:cubicBezTo>
                  <a:cubicBezTo>
                    <a:pt x="326" y="175"/>
                    <a:pt x="334" y="178"/>
                    <a:pt x="329" y="181"/>
                  </a:cubicBezTo>
                  <a:cubicBezTo>
                    <a:pt x="324" y="183"/>
                    <a:pt x="330" y="190"/>
                    <a:pt x="337" y="186"/>
                  </a:cubicBezTo>
                  <a:cubicBezTo>
                    <a:pt x="344" y="183"/>
                    <a:pt x="343" y="189"/>
                    <a:pt x="346" y="186"/>
                  </a:cubicBezTo>
                  <a:cubicBezTo>
                    <a:pt x="349" y="183"/>
                    <a:pt x="348" y="189"/>
                    <a:pt x="349" y="187"/>
                  </a:cubicBezTo>
                  <a:cubicBezTo>
                    <a:pt x="350" y="185"/>
                    <a:pt x="349" y="183"/>
                    <a:pt x="355" y="189"/>
                  </a:cubicBezTo>
                  <a:cubicBezTo>
                    <a:pt x="360" y="196"/>
                    <a:pt x="358" y="190"/>
                    <a:pt x="362" y="193"/>
                  </a:cubicBezTo>
                  <a:cubicBezTo>
                    <a:pt x="365" y="196"/>
                    <a:pt x="355" y="192"/>
                    <a:pt x="361" y="197"/>
                  </a:cubicBezTo>
                  <a:cubicBezTo>
                    <a:pt x="364" y="201"/>
                    <a:pt x="370" y="199"/>
                    <a:pt x="372" y="202"/>
                  </a:cubicBezTo>
                  <a:cubicBezTo>
                    <a:pt x="375" y="205"/>
                    <a:pt x="382" y="206"/>
                    <a:pt x="387" y="208"/>
                  </a:cubicBezTo>
                  <a:cubicBezTo>
                    <a:pt x="392" y="210"/>
                    <a:pt x="391" y="205"/>
                    <a:pt x="387" y="202"/>
                  </a:cubicBezTo>
                  <a:cubicBezTo>
                    <a:pt x="383" y="198"/>
                    <a:pt x="374" y="194"/>
                    <a:pt x="375" y="192"/>
                  </a:cubicBezTo>
                  <a:cubicBezTo>
                    <a:pt x="376" y="190"/>
                    <a:pt x="381" y="197"/>
                    <a:pt x="381" y="194"/>
                  </a:cubicBezTo>
                  <a:cubicBezTo>
                    <a:pt x="382" y="192"/>
                    <a:pt x="385" y="198"/>
                    <a:pt x="390" y="199"/>
                  </a:cubicBezTo>
                  <a:cubicBezTo>
                    <a:pt x="394" y="199"/>
                    <a:pt x="396" y="207"/>
                    <a:pt x="396" y="202"/>
                  </a:cubicBezTo>
                  <a:cubicBezTo>
                    <a:pt x="395" y="197"/>
                    <a:pt x="397" y="203"/>
                    <a:pt x="396" y="197"/>
                  </a:cubicBezTo>
                  <a:cubicBezTo>
                    <a:pt x="396" y="192"/>
                    <a:pt x="397" y="200"/>
                    <a:pt x="398" y="195"/>
                  </a:cubicBezTo>
                  <a:cubicBezTo>
                    <a:pt x="399" y="190"/>
                    <a:pt x="394" y="193"/>
                    <a:pt x="396" y="190"/>
                  </a:cubicBezTo>
                  <a:cubicBezTo>
                    <a:pt x="398" y="188"/>
                    <a:pt x="392" y="190"/>
                    <a:pt x="394" y="187"/>
                  </a:cubicBezTo>
                  <a:cubicBezTo>
                    <a:pt x="396" y="185"/>
                    <a:pt x="395" y="184"/>
                    <a:pt x="389" y="182"/>
                  </a:cubicBezTo>
                  <a:cubicBezTo>
                    <a:pt x="384" y="180"/>
                    <a:pt x="386" y="174"/>
                    <a:pt x="383" y="175"/>
                  </a:cubicBezTo>
                  <a:cubicBezTo>
                    <a:pt x="379" y="176"/>
                    <a:pt x="378" y="173"/>
                    <a:pt x="382" y="173"/>
                  </a:cubicBezTo>
                  <a:cubicBezTo>
                    <a:pt x="386" y="172"/>
                    <a:pt x="379" y="168"/>
                    <a:pt x="382" y="169"/>
                  </a:cubicBezTo>
                  <a:cubicBezTo>
                    <a:pt x="386" y="170"/>
                    <a:pt x="384" y="165"/>
                    <a:pt x="387" y="169"/>
                  </a:cubicBezTo>
                  <a:cubicBezTo>
                    <a:pt x="389" y="172"/>
                    <a:pt x="390" y="169"/>
                    <a:pt x="391" y="172"/>
                  </a:cubicBezTo>
                  <a:cubicBezTo>
                    <a:pt x="391" y="174"/>
                    <a:pt x="393" y="172"/>
                    <a:pt x="393" y="175"/>
                  </a:cubicBezTo>
                  <a:cubicBezTo>
                    <a:pt x="393" y="177"/>
                    <a:pt x="406" y="186"/>
                    <a:pt x="404" y="179"/>
                  </a:cubicBezTo>
                  <a:cubicBezTo>
                    <a:pt x="403" y="172"/>
                    <a:pt x="411" y="177"/>
                    <a:pt x="410" y="174"/>
                  </a:cubicBezTo>
                  <a:cubicBezTo>
                    <a:pt x="408" y="171"/>
                    <a:pt x="412" y="173"/>
                    <a:pt x="410" y="171"/>
                  </a:cubicBezTo>
                  <a:cubicBezTo>
                    <a:pt x="409" y="169"/>
                    <a:pt x="416" y="170"/>
                    <a:pt x="413" y="165"/>
                  </a:cubicBezTo>
                  <a:cubicBezTo>
                    <a:pt x="410" y="159"/>
                    <a:pt x="404" y="167"/>
                    <a:pt x="406" y="162"/>
                  </a:cubicBezTo>
                  <a:cubicBezTo>
                    <a:pt x="407" y="157"/>
                    <a:pt x="400" y="163"/>
                    <a:pt x="402" y="160"/>
                  </a:cubicBezTo>
                  <a:cubicBezTo>
                    <a:pt x="403" y="157"/>
                    <a:pt x="401" y="158"/>
                    <a:pt x="397" y="155"/>
                  </a:cubicBezTo>
                  <a:cubicBezTo>
                    <a:pt x="393" y="152"/>
                    <a:pt x="387" y="155"/>
                    <a:pt x="386" y="151"/>
                  </a:cubicBezTo>
                  <a:cubicBezTo>
                    <a:pt x="386" y="147"/>
                    <a:pt x="375" y="151"/>
                    <a:pt x="380" y="148"/>
                  </a:cubicBezTo>
                  <a:cubicBezTo>
                    <a:pt x="385" y="145"/>
                    <a:pt x="376" y="142"/>
                    <a:pt x="381" y="143"/>
                  </a:cubicBezTo>
                  <a:cubicBezTo>
                    <a:pt x="386" y="144"/>
                    <a:pt x="390" y="141"/>
                    <a:pt x="382" y="140"/>
                  </a:cubicBezTo>
                  <a:cubicBezTo>
                    <a:pt x="373" y="139"/>
                    <a:pt x="381" y="139"/>
                    <a:pt x="384" y="137"/>
                  </a:cubicBezTo>
                  <a:cubicBezTo>
                    <a:pt x="387" y="135"/>
                    <a:pt x="380" y="132"/>
                    <a:pt x="378" y="133"/>
                  </a:cubicBezTo>
                  <a:cubicBezTo>
                    <a:pt x="377" y="134"/>
                    <a:pt x="370" y="134"/>
                    <a:pt x="375" y="132"/>
                  </a:cubicBezTo>
                  <a:cubicBezTo>
                    <a:pt x="380" y="131"/>
                    <a:pt x="380" y="131"/>
                    <a:pt x="374" y="128"/>
                  </a:cubicBezTo>
                  <a:cubicBezTo>
                    <a:pt x="367" y="125"/>
                    <a:pt x="366" y="131"/>
                    <a:pt x="366" y="127"/>
                  </a:cubicBezTo>
                  <a:cubicBezTo>
                    <a:pt x="367" y="122"/>
                    <a:pt x="363" y="126"/>
                    <a:pt x="363" y="124"/>
                  </a:cubicBezTo>
                  <a:cubicBezTo>
                    <a:pt x="363" y="121"/>
                    <a:pt x="358" y="118"/>
                    <a:pt x="355" y="122"/>
                  </a:cubicBezTo>
                  <a:cubicBezTo>
                    <a:pt x="351" y="125"/>
                    <a:pt x="351" y="121"/>
                    <a:pt x="349" y="117"/>
                  </a:cubicBezTo>
                  <a:cubicBezTo>
                    <a:pt x="347" y="113"/>
                    <a:pt x="346" y="118"/>
                    <a:pt x="344" y="114"/>
                  </a:cubicBezTo>
                  <a:cubicBezTo>
                    <a:pt x="341" y="110"/>
                    <a:pt x="337" y="112"/>
                    <a:pt x="335" y="110"/>
                  </a:cubicBezTo>
                  <a:cubicBezTo>
                    <a:pt x="333" y="109"/>
                    <a:pt x="327" y="107"/>
                    <a:pt x="325" y="112"/>
                  </a:cubicBezTo>
                  <a:cubicBezTo>
                    <a:pt x="323" y="117"/>
                    <a:pt x="320" y="109"/>
                    <a:pt x="317" y="112"/>
                  </a:cubicBezTo>
                  <a:cubicBezTo>
                    <a:pt x="314" y="116"/>
                    <a:pt x="311" y="116"/>
                    <a:pt x="313" y="114"/>
                  </a:cubicBezTo>
                  <a:cubicBezTo>
                    <a:pt x="316" y="111"/>
                    <a:pt x="315" y="106"/>
                    <a:pt x="312" y="105"/>
                  </a:cubicBezTo>
                  <a:cubicBezTo>
                    <a:pt x="309" y="104"/>
                    <a:pt x="312" y="100"/>
                    <a:pt x="309" y="100"/>
                  </a:cubicBezTo>
                  <a:cubicBezTo>
                    <a:pt x="305" y="99"/>
                    <a:pt x="291" y="101"/>
                    <a:pt x="290" y="105"/>
                  </a:cubicBezTo>
                  <a:cubicBezTo>
                    <a:pt x="290" y="110"/>
                    <a:pt x="284" y="104"/>
                    <a:pt x="288" y="111"/>
                  </a:cubicBezTo>
                  <a:cubicBezTo>
                    <a:pt x="292" y="118"/>
                    <a:pt x="284" y="113"/>
                    <a:pt x="287" y="117"/>
                  </a:cubicBezTo>
                  <a:cubicBezTo>
                    <a:pt x="291" y="122"/>
                    <a:pt x="293" y="117"/>
                    <a:pt x="293" y="121"/>
                  </a:cubicBezTo>
                  <a:cubicBezTo>
                    <a:pt x="294" y="124"/>
                    <a:pt x="281" y="119"/>
                    <a:pt x="284" y="114"/>
                  </a:cubicBezTo>
                  <a:cubicBezTo>
                    <a:pt x="287" y="109"/>
                    <a:pt x="280" y="112"/>
                    <a:pt x="285" y="106"/>
                  </a:cubicBezTo>
                  <a:cubicBezTo>
                    <a:pt x="290" y="100"/>
                    <a:pt x="292" y="101"/>
                    <a:pt x="292" y="99"/>
                  </a:cubicBezTo>
                  <a:cubicBezTo>
                    <a:pt x="292" y="98"/>
                    <a:pt x="281" y="97"/>
                    <a:pt x="274" y="102"/>
                  </a:cubicBezTo>
                  <a:cubicBezTo>
                    <a:pt x="266" y="106"/>
                    <a:pt x="270" y="107"/>
                    <a:pt x="268" y="109"/>
                  </a:cubicBezTo>
                  <a:cubicBezTo>
                    <a:pt x="265" y="111"/>
                    <a:pt x="266" y="113"/>
                    <a:pt x="265" y="118"/>
                  </a:cubicBezTo>
                  <a:cubicBezTo>
                    <a:pt x="264" y="123"/>
                    <a:pt x="265" y="123"/>
                    <a:pt x="272" y="124"/>
                  </a:cubicBezTo>
                  <a:cubicBezTo>
                    <a:pt x="279" y="124"/>
                    <a:pt x="281" y="127"/>
                    <a:pt x="275" y="126"/>
                  </a:cubicBezTo>
                  <a:cubicBezTo>
                    <a:pt x="269" y="126"/>
                    <a:pt x="266" y="126"/>
                    <a:pt x="272" y="131"/>
                  </a:cubicBezTo>
                  <a:cubicBezTo>
                    <a:pt x="277" y="136"/>
                    <a:pt x="281" y="131"/>
                    <a:pt x="284" y="134"/>
                  </a:cubicBezTo>
                  <a:cubicBezTo>
                    <a:pt x="288" y="137"/>
                    <a:pt x="292" y="135"/>
                    <a:pt x="293" y="135"/>
                  </a:cubicBezTo>
                  <a:cubicBezTo>
                    <a:pt x="299" y="137"/>
                    <a:pt x="298" y="134"/>
                    <a:pt x="304" y="137"/>
                  </a:cubicBezTo>
                  <a:cubicBezTo>
                    <a:pt x="309" y="138"/>
                    <a:pt x="307" y="133"/>
                    <a:pt x="311" y="137"/>
                  </a:cubicBezTo>
                  <a:close/>
                  <a:moveTo>
                    <a:pt x="338" y="161"/>
                  </a:moveTo>
                  <a:cubicBezTo>
                    <a:pt x="346" y="160"/>
                    <a:pt x="342" y="157"/>
                    <a:pt x="343" y="153"/>
                  </a:cubicBezTo>
                  <a:cubicBezTo>
                    <a:pt x="344" y="150"/>
                    <a:pt x="335" y="149"/>
                    <a:pt x="333" y="154"/>
                  </a:cubicBezTo>
                  <a:cubicBezTo>
                    <a:pt x="331" y="158"/>
                    <a:pt x="330" y="161"/>
                    <a:pt x="338" y="161"/>
                  </a:cubicBezTo>
                  <a:close/>
                  <a:moveTo>
                    <a:pt x="288" y="194"/>
                  </a:moveTo>
                  <a:cubicBezTo>
                    <a:pt x="288" y="198"/>
                    <a:pt x="292" y="199"/>
                    <a:pt x="294" y="195"/>
                  </a:cubicBezTo>
                  <a:cubicBezTo>
                    <a:pt x="295" y="192"/>
                    <a:pt x="297" y="195"/>
                    <a:pt x="298" y="191"/>
                  </a:cubicBezTo>
                  <a:cubicBezTo>
                    <a:pt x="299" y="188"/>
                    <a:pt x="304" y="189"/>
                    <a:pt x="304" y="191"/>
                  </a:cubicBezTo>
                  <a:cubicBezTo>
                    <a:pt x="305" y="194"/>
                    <a:pt x="306" y="192"/>
                    <a:pt x="310" y="193"/>
                  </a:cubicBezTo>
                  <a:cubicBezTo>
                    <a:pt x="313" y="195"/>
                    <a:pt x="317" y="193"/>
                    <a:pt x="315" y="190"/>
                  </a:cubicBezTo>
                  <a:cubicBezTo>
                    <a:pt x="312" y="187"/>
                    <a:pt x="313" y="190"/>
                    <a:pt x="310" y="189"/>
                  </a:cubicBezTo>
                  <a:cubicBezTo>
                    <a:pt x="307" y="188"/>
                    <a:pt x="309" y="184"/>
                    <a:pt x="304" y="183"/>
                  </a:cubicBezTo>
                  <a:cubicBezTo>
                    <a:pt x="299" y="181"/>
                    <a:pt x="296" y="175"/>
                    <a:pt x="293" y="178"/>
                  </a:cubicBezTo>
                  <a:cubicBezTo>
                    <a:pt x="291" y="180"/>
                    <a:pt x="290" y="172"/>
                    <a:pt x="287" y="173"/>
                  </a:cubicBezTo>
                  <a:cubicBezTo>
                    <a:pt x="285" y="174"/>
                    <a:pt x="283" y="182"/>
                    <a:pt x="284" y="187"/>
                  </a:cubicBezTo>
                  <a:cubicBezTo>
                    <a:pt x="285" y="191"/>
                    <a:pt x="278" y="190"/>
                    <a:pt x="280" y="193"/>
                  </a:cubicBezTo>
                  <a:cubicBezTo>
                    <a:pt x="281" y="195"/>
                    <a:pt x="289" y="191"/>
                    <a:pt x="288" y="194"/>
                  </a:cubicBezTo>
                  <a:close/>
                  <a:moveTo>
                    <a:pt x="307" y="199"/>
                  </a:moveTo>
                  <a:cubicBezTo>
                    <a:pt x="304" y="197"/>
                    <a:pt x="294" y="202"/>
                    <a:pt x="297" y="205"/>
                  </a:cubicBezTo>
                  <a:cubicBezTo>
                    <a:pt x="300" y="208"/>
                    <a:pt x="310" y="200"/>
                    <a:pt x="307" y="199"/>
                  </a:cubicBezTo>
                  <a:close/>
                  <a:moveTo>
                    <a:pt x="315" y="104"/>
                  </a:moveTo>
                  <a:cubicBezTo>
                    <a:pt x="317" y="105"/>
                    <a:pt x="314" y="107"/>
                    <a:pt x="319" y="109"/>
                  </a:cubicBezTo>
                  <a:cubicBezTo>
                    <a:pt x="323" y="110"/>
                    <a:pt x="323" y="107"/>
                    <a:pt x="328" y="108"/>
                  </a:cubicBezTo>
                  <a:cubicBezTo>
                    <a:pt x="333" y="109"/>
                    <a:pt x="339" y="109"/>
                    <a:pt x="337" y="107"/>
                  </a:cubicBezTo>
                  <a:cubicBezTo>
                    <a:pt x="334" y="104"/>
                    <a:pt x="332" y="100"/>
                    <a:pt x="325" y="100"/>
                  </a:cubicBezTo>
                  <a:cubicBezTo>
                    <a:pt x="318" y="101"/>
                    <a:pt x="313" y="97"/>
                    <a:pt x="313" y="101"/>
                  </a:cubicBezTo>
                  <a:cubicBezTo>
                    <a:pt x="313" y="103"/>
                    <a:pt x="312" y="103"/>
                    <a:pt x="315" y="104"/>
                  </a:cubicBezTo>
                  <a:close/>
                  <a:moveTo>
                    <a:pt x="231" y="70"/>
                  </a:moveTo>
                  <a:cubicBezTo>
                    <a:pt x="234" y="73"/>
                    <a:pt x="236" y="72"/>
                    <a:pt x="237" y="74"/>
                  </a:cubicBezTo>
                  <a:cubicBezTo>
                    <a:pt x="237" y="76"/>
                    <a:pt x="242" y="75"/>
                    <a:pt x="246" y="74"/>
                  </a:cubicBezTo>
                  <a:cubicBezTo>
                    <a:pt x="251" y="73"/>
                    <a:pt x="250" y="76"/>
                    <a:pt x="254" y="78"/>
                  </a:cubicBezTo>
                  <a:cubicBezTo>
                    <a:pt x="257" y="80"/>
                    <a:pt x="250" y="83"/>
                    <a:pt x="253" y="85"/>
                  </a:cubicBezTo>
                  <a:cubicBezTo>
                    <a:pt x="256" y="86"/>
                    <a:pt x="253" y="88"/>
                    <a:pt x="256" y="90"/>
                  </a:cubicBezTo>
                  <a:cubicBezTo>
                    <a:pt x="260" y="92"/>
                    <a:pt x="258" y="89"/>
                    <a:pt x="264" y="91"/>
                  </a:cubicBezTo>
                  <a:cubicBezTo>
                    <a:pt x="270" y="94"/>
                    <a:pt x="273" y="87"/>
                    <a:pt x="273" y="90"/>
                  </a:cubicBezTo>
                  <a:cubicBezTo>
                    <a:pt x="272" y="94"/>
                    <a:pt x="276" y="92"/>
                    <a:pt x="289" y="92"/>
                  </a:cubicBezTo>
                  <a:cubicBezTo>
                    <a:pt x="303" y="93"/>
                    <a:pt x="300" y="87"/>
                    <a:pt x="301" y="90"/>
                  </a:cubicBezTo>
                  <a:cubicBezTo>
                    <a:pt x="302" y="93"/>
                    <a:pt x="317" y="93"/>
                    <a:pt x="317" y="90"/>
                  </a:cubicBezTo>
                  <a:cubicBezTo>
                    <a:pt x="317" y="87"/>
                    <a:pt x="323" y="89"/>
                    <a:pt x="319" y="87"/>
                  </a:cubicBezTo>
                  <a:cubicBezTo>
                    <a:pt x="316" y="85"/>
                    <a:pt x="321" y="85"/>
                    <a:pt x="319" y="82"/>
                  </a:cubicBezTo>
                  <a:cubicBezTo>
                    <a:pt x="317" y="79"/>
                    <a:pt x="313" y="81"/>
                    <a:pt x="312" y="79"/>
                  </a:cubicBezTo>
                  <a:cubicBezTo>
                    <a:pt x="310" y="77"/>
                    <a:pt x="304" y="79"/>
                    <a:pt x="294" y="80"/>
                  </a:cubicBezTo>
                  <a:cubicBezTo>
                    <a:pt x="283" y="81"/>
                    <a:pt x="288" y="84"/>
                    <a:pt x="282" y="82"/>
                  </a:cubicBezTo>
                  <a:cubicBezTo>
                    <a:pt x="277" y="80"/>
                    <a:pt x="277" y="84"/>
                    <a:pt x="273" y="81"/>
                  </a:cubicBezTo>
                  <a:cubicBezTo>
                    <a:pt x="270" y="78"/>
                    <a:pt x="272" y="83"/>
                    <a:pt x="270" y="82"/>
                  </a:cubicBezTo>
                  <a:cubicBezTo>
                    <a:pt x="267" y="81"/>
                    <a:pt x="270" y="80"/>
                    <a:pt x="267" y="78"/>
                  </a:cubicBezTo>
                  <a:cubicBezTo>
                    <a:pt x="265" y="75"/>
                    <a:pt x="263" y="78"/>
                    <a:pt x="263" y="76"/>
                  </a:cubicBezTo>
                  <a:cubicBezTo>
                    <a:pt x="262" y="74"/>
                    <a:pt x="270" y="77"/>
                    <a:pt x="269" y="75"/>
                  </a:cubicBezTo>
                  <a:cubicBezTo>
                    <a:pt x="269" y="73"/>
                    <a:pt x="265" y="74"/>
                    <a:pt x="262" y="72"/>
                  </a:cubicBezTo>
                  <a:cubicBezTo>
                    <a:pt x="258" y="70"/>
                    <a:pt x="257" y="70"/>
                    <a:pt x="252" y="71"/>
                  </a:cubicBezTo>
                  <a:cubicBezTo>
                    <a:pt x="248" y="72"/>
                    <a:pt x="247" y="67"/>
                    <a:pt x="244" y="67"/>
                  </a:cubicBezTo>
                  <a:cubicBezTo>
                    <a:pt x="242" y="68"/>
                    <a:pt x="236" y="66"/>
                    <a:pt x="230" y="66"/>
                  </a:cubicBezTo>
                  <a:cubicBezTo>
                    <a:pt x="228" y="66"/>
                    <a:pt x="228" y="68"/>
                    <a:pt x="231" y="70"/>
                  </a:cubicBezTo>
                  <a:close/>
                  <a:moveTo>
                    <a:pt x="234" y="88"/>
                  </a:moveTo>
                  <a:cubicBezTo>
                    <a:pt x="239" y="89"/>
                    <a:pt x="237" y="91"/>
                    <a:pt x="244" y="91"/>
                  </a:cubicBezTo>
                  <a:cubicBezTo>
                    <a:pt x="250" y="91"/>
                    <a:pt x="248" y="86"/>
                    <a:pt x="245" y="83"/>
                  </a:cubicBezTo>
                  <a:cubicBezTo>
                    <a:pt x="241" y="79"/>
                    <a:pt x="236" y="80"/>
                    <a:pt x="233" y="84"/>
                  </a:cubicBezTo>
                  <a:cubicBezTo>
                    <a:pt x="232" y="86"/>
                    <a:pt x="230" y="88"/>
                    <a:pt x="234" y="88"/>
                  </a:cubicBezTo>
                  <a:close/>
                  <a:moveTo>
                    <a:pt x="245" y="114"/>
                  </a:moveTo>
                  <a:cubicBezTo>
                    <a:pt x="245" y="112"/>
                    <a:pt x="248" y="113"/>
                    <a:pt x="246" y="110"/>
                  </a:cubicBezTo>
                  <a:cubicBezTo>
                    <a:pt x="244" y="106"/>
                    <a:pt x="254" y="112"/>
                    <a:pt x="256" y="107"/>
                  </a:cubicBezTo>
                  <a:cubicBezTo>
                    <a:pt x="259" y="102"/>
                    <a:pt x="267" y="99"/>
                    <a:pt x="261" y="97"/>
                  </a:cubicBezTo>
                  <a:cubicBezTo>
                    <a:pt x="256" y="95"/>
                    <a:pt x="256" y="98"/>
                    <a:pt x="253" y="97"/>
                  </a:cubicBezTo>
                  <a:cubicBezTo>
                    <a:pt x="250" y="95"/>
                    <a:pt x="249" y="94"/>
                    <a:pt x="241" y="96"/>
                  </a:cubicBezTo>
                  <a:cubicBezTo>
                    <a:pt x="234" y="97"/>
                    <a:pt x="239" y="99"/>
                    <a:pt x="237" y="99"/>
                  </a:cubicBezTo>
                  <a:cubicBezTo>
                    <a:pt x="235" y="99"/>
                    <a:pt x="235" y="99"/>
                    <a:pt x="235" y="105"/>
                  </a:cubicBezTo>
                  <a:cubicBezTo>
                    <a:pt x="235" y="110"/>
                    <a:pt x="238" y="110"/>
                    <a:pt x="238" y="113"/>
                  </a:cubicBezTo>
                  <a:cubicBezTo>
                    <a:pt x="237" y="117"/>
                    <a:pt x="240" y="114"/>
                    <a:pt x="243" y="116"/>
                  </a:cubicBezTo>
                  <a:cubicBezTo>
                    <a:pt x="244" y="116"/>
                    <a:pt x="244" y="116"/>
                    <a:pt x="245" y="114"/>
                  </a:cubicBezTo>
                  <a:close/>
                  <a:moveTo>
                    <a:pt x="208" y="104"/>
                  </a:moveTo>
                  <a:cubicBezTo>
                    <a:pt x="212" y="105"/>
                    <a:pt x="212" y="108"/>
                    <a:pt x="209" y="109"/>
                  </a:cubicBezTo>
                  <a:cubicBezTo>
                    <a:pt x="205" y="111"/>
                    <a:pt x="202" y="103"/>
                    <a:pt x="199" y="107"/>
                  </a:cubicBezTo>
                  <a:cubicBezTo>
                    <a:pt x="197" y="109"/>
                    <a:pt x="202" y="113"/>
                    <a:pt x="208" y="115"/>
                  </a:cubicBezTo>
                  <a:cubicBezTo>
                    <a:pt x="215" y="117"/>
                    <a:pt x="216" y="123"/>
                    <a:pt x="220" y="123"/>
                  </a:cubicBezTo>
                  <a:cubicBezTo>
                    <a:pt x="224" y="124"/>
                    <a:pt x="221" y="119"/>
                    <a:pt x="224" y="120"/>
                  </a:cubicBezTo>
                  <a:cubicBezTo>
                    <a:pt x="226" y="121"/>
                    <a:pt x="231" y="119"/>
                    <a:pt x="231" y="115"/>
                  </a:cubicBezTo>
                  <a:cubicBezTo>
                    <a:pt x="231" y="112"/>
                    <a:pt x="233" y="114"/>
                    <a:pt x="232" y="110"/>
                  </a:cubicBezTo>
                  <a:cubicBezTo>
                    <a:pt x="231" y="107"/>
                    <a:pt x="230" y="112"/>
                    <a:pt x="228" y="108"/>
                  </a:cubicBezTo>
                  <a:cubicBezTo>
                    <a:pt x="225" y="105"/>
                    <a:pt x="220" y="105"/>
                    <a:pt x="226" y="104"/>
                  </a:cubicBezTo>
                  <a:cubicBezTo>
                    <a:pt x="231" y="103"/>
                    <a:pt x="224" y="102"/>
                    <a:pt x="228" y="101"/>
                  </a:cubicBezTo>
                  <a:cubicBezTo>
                    <a:pt x="231" y="99"/>
                    <a:pt x="227" y="97"/>
                    <a:pt x="222" y="99"/>
                  </a:cubicBezTo>
                  <a:cubicBezTo>
                    <a:pt x="217" y="101"/>
                    <a:pt x="214" y="96"/>
                    <a:pt x="210" y="98"/>
                  </a:cubicBezTo>
                  <a:cubicBezTo>
                    <a:pt x="206" y="100"/>
                    <a:pt x="202" y="101"/>
                    <a:pt x="207" y="103"/>
                  </a:cubicBezTo>
                  <a:lnTo>
                    <a:pt x="208" y="104"/>
                  </a:lnTo>
                  <a:close/>
                  <a:moveTo>
                    <a:pt x="224" y="148"/>
                  </a:moveTo>
                  <a:cubicBezTo>
                    <a:pt x="228" y="148"/>
                    <a:pt x="230" y="151"/>
                    <a:pt x="233" y="149"/>
                  </a:cubicBezTo>
                  <a:cubicBezTo>
                    <a:pt x="236" y="146"/>
                    <a:pt x="236" y="149"/>
                    <a:pt x="238" y="147"/>
                  </a:cubicBezTo>
                  <a:cubicBezTo>
                    <a:pt x="239" y="144"/>
                    <a:pt x="236" y="147"/>
                    <a:pt x="234" y="144"/>
                  </a:cubicBezTo>
                  <a:cubicBezTo>
                    <a:pt x="232" y="140"/>
                    <a:pt x="232" y="143"/>
                    <a:pt x="228" y="139"/>
                  </a:cubicBezTo>
                  <a:cubicBezTo>
                    <a:pt x="224" y="135"/>
                    <a:pt x="223" y="136"/>
                    <a:pt x="220" y="141"/>
                  </a:cubicBezTo>
                  <a:cubicBezTo>
                    <a:pt x="217" y="145"/>
                    <a:pt x="213" y="142"/>
                    <a:pt x="216" y="145"/>
                  </a:cubicBezTo>
                  <a:cubicBezTo>
                    <a:pt x="217" y="147"/>
                    <a:pt x="220" y="147"/>
                    <a:pt x="224" y="148"/>
                  </a:cubicBezTo>
                  <a:close/>
                  <a:moveTo>
                    <a:pt x="214" y="52"/>
                  </a:moveTo>
                  <a:cubicBezTo>
                    <a:pt x="217" y="51"/>
                    <a:pt x="217" y="48"/>
                    <a:pt x="211" y="48"/>
                  </a:cubicBezTo>
                  <a:cubicBezTo>
                    <a:pt x="205" y="47"/>
                    <a:pt x="210" y="47"/>
                    <a:pt x="205" y="45"/>
                  </a:cubicBezTo>
                  <a:cubicBezTo>
                    <a:pt x="200" y="43"/>
                    <a:pt x="201" y="48"/>
                    <a:pt x="199" y="45"/>
                  </a:cubicBezTo>
                  <a:cubicBezTo>
                    <a:pt x="198" y="42"/>
                    <a:pt x="185" y="39"/>
                    <a:pt x="184" y="44"/>
                  </a:cubicBezTo>
                  <a:cubicBezTo>
                    <a:pt x="183" y="48"/>
                    <a:pt x="188" y="43"/>
                    <a:pt x="188" y="47"/>
                  </a:cubicBezTo>
                  <a:cubicBezTo>
                    <a:pt x="187" y="50"/>
                    <a:pt x="190" y="45"/>
                    <a:pt x="192" y="48"/>
                  </a:cubicBezTo>
                  <a:cubicBezTo>
                    <a:pt x="195" y="52"/>
                    <a:pt x="190" y="50"/>
                    <a:pt x="187" y="51"/>
                  </a:cubicBezTo>
                  <a:cubicBezTo>
                    <a:pt x="186" y="51"/>
                    <a:pt x="187" y="55"/>
                    <a:pt x="194" y="53"/>
                  </a:cubicBezTo>
                  <a:cubicBezTo>
                    <a:pt x="202" y="51"/>
                    <a:pt x="195" y="54"/>
                    <a:pt x="203" y="53"/>
                  </a:cubicBezTo>
                  <a:cubicBezTo>
                    <a:pt x="210" y="52"/>
                    <a:pt x="205" y="60"/>
                    <a:pt x="215" y="58"/>
                  </a:cubicBezTo>
                  <a:cubicBezTo>
                    <a:pt x="223" y="57"/>
                    <a:pt x="212" y="52"/>
                    <a:pt x="214" y="52"/>
                  </a:cubicBezTo>
                  <a:close/>
                  <a:moveTo>
                    <a:pt x="274" y="73"/>
                  </a:moveTo>
                  <a:cubicBezTo>
                    <a:pt x="276" y="75"/>
                    <a:pt x="280" y="73"/>
                    <a:pt x="282" y="72"/>
                  </a:cubicBezTo>
                  <a:cubicBezTo>
                    <a:pt x="284" y="71"/>
                    <a:pt x="285" y="74"/>
                    <a:pt x="291" y="74"/>
                  </a:cubicBezTo>
                  <a:cubicBezTo>
                    <a:pt x="297" y="74"/>
                    <a:pt x="293" y="71"/>
                    <a:pt x="299" y="73"/>
                  </a:cubicBezTo>
                  <a:cubicBezTo>
                    <a:pt x="306" y="75"/>
                    <a:pt x="314" y="69"/>
                    <a:pt x="313" y="73"/>
                  </a:cubicBezTo>
                  <a:cubicBezTo>
                    <a:pt x="311" y="77"/>
                    <a:pt x="318" y="75"/>
                    <a:pt x="322" y="73"/>
                  </a:cubicBezTo>
                  <a:cubicBezTo>
                    <a:pt x="325" y="71"/>
                    <a:pt x="328" y="74"/>
                    <a:pt x="329" y="69"/>
                  </a:cubicBezTo>
                  <a:cubicBezTo>
                    <a:pt x="329" y="65"/>
                    <a:pt x="322" y="69"/>
                    <a:pt x="322" y="66"/>
                  </a:cubicBezTo>
                  <a:cubicBezTo>
                    <a:pt x="322" y="63"/>
                    <a:pt x="324" y="64"/>
                    <a:pt x="327" y="62"/>
                  </a:cubicBezTo>
                  <a:cubicBezTo>
                    <a:pt x="331" y="60"/>
                    <a:pt x="322" y="55"/>
                    <a:pt x="331" y="57"/>
                  </a:cubicBezTo>
                  <a:cubicBezTo>
                    <a:pt x="338" y="58"/>
                    <a:pt x="344" y="54"/>
                    <a:pt x="342" y="52"/>
                  </a:cubicBezTo>
                  <a:cubicBezTo>
                    <a:pt x="340" y="50"/>
                    <a:pt x="349" y="50"/>
                    <a:pt x="341" y="47"/>
                  </a:cubicBezTo>
                  <a:cubicBezTo>
                    <a:pt x="334" y="43"/>
                    <a:pt x="347" y="48"/>
                    <a:pt x="346" y="45"/>
                  </a:cubicBezTo>
                  <a:cubicBezTo>
                    <a:pt x="344" y="42"/>
                    <a:pt x="342" y="43"/>
                    <a:pt x="339" y="43"/>
                  </a:cubicBezTo>
                  <a:cubicBezTo>
                    <a:pt x="335" y="43"/>
                    <a:pt x="329" y="44"/>
                    <a:pt x="331" y="42"/>
                  </a:cubicBezTo>
                  <a:cubicBezTo>
                    <a:pt x="333" y="41"/>
                    <a:pt x="345" y="41"/>
                    <a:pt x="350" y="40"/>
                  </a:cubicBezTo>
                  <a:cubicBezTo>
                    <a:pt x="356" y="40"/>
                    <a:pt x="351" y="36"/>
                    <a:pt x="354" y="38"/>
                  </a:cubicBezTo>
                  <a:cubicBezTo>
                    <a:pt x="357" y="39"/>
                    <a:pt x="362" y="39"/>
                    <a:pt x="365" y="36"/>
                  </a:cubicBezTo>
                  <a:cubicBezTo>
                    <a:pt x="368" y="32"/>
                    <a:pt x="375" y="29"/>
                    <a:pt x="388" y="24"/>
                  </a:cubicBezTo>
                  <a:cubicBezTo>
                    <a:pt x="401" y="19"/>
                    <a:pt x="401" y="18"/>
                    <a:pt x="390" y="19"/>
                  </a:cubicBezTo>
                  <a:cubicBezTo>
                    <a:pt x="380" y="20"/>
                    <a:pt x="388" y="18"/>
                    <a:pt x="394" y="16"/>
                  </a:cubicBezTo>
                  <a:cubicBezTo>
                    <a:pt x="401" y="15"/>
                    <a:pt x="416" y="12"/>
                    <a:pt x="416" y="10"/>
                  </a:cubicBezTo>
                  <a:cubicBezTo>
                    <a:pt x="416" y="7"/>
                    <a:pt x="405" y="9"/>
                    <a:pt x="405" y="6"/>
                  </a:cubicBezTo>
                  <a:cubicBezTo>
                    <a:pt x="406" y="4"/>
                    <a:pt x="397" y="3"/>
                    <a:pt x="395" y="3"/>
                  </a:cubicBezTo>
                  <a:cubicBezTo>
                    <a:pt x="392" y="4"/>
                    <a:pt x="392" y="3"/>
                    <a:pt x="388" y="5"/>
                  </a:cubicBezTo>
                  <a:cubicBezTo>
                    <a:pt x="383" y="7"/>
                    <a:pt x="375" y="6"/>
                    <a:pt x="380" y="5"/>
                  </a:cubicBezTo>
                  <a:cubicBezTo>
                    <a:pt x="384" y="5"/>
                    <a:pt x="390" y="3"/>
                    <a:pt x="383" y="3"/>
                  </a:cubicBezTo>
                  <a:cubicBezTo>
                    <a:pt x="375" y="3"/>
                    <a:pt x="373" y="0"/>
                    <a:pt x="367" y="1"/>
                  </a:cubicBezTo>
                  <a:cubicBezTo>
                    <a:pt x="361" y="2"/>
                    <a:pt x="360" y="0"/>
                    <a:pt x="354" y="2"/>
                  </a:cubicBezTo>
                  <a:cubicBezTo>
                    <a:pt x="349" y="4"/>
                    <a:pt x="343" y="0"/>
                    <a:pt x="330" y="3"/>
                  </a:cubicBezTo>
                  <a:cubicBezTo>
                    <a:pt x="324" y="5"/>
                    <a:pt x="320" y="1"/>
                    <a:pt x="316" y="3"/>
                  </a:cubicBezTo>
                  <a:cubicBezTo>
                    <a:pt x="312" y="5"/>
                    <a:pt x="307" y="2"/>
                    <a:pt x="311" y="5"/>
                  </a:cubicBezTo>
                  <a:cubicBezTo>
                    <a:pt x="315" y="9"/>
                    <a:pt x="306" y="4"/>
                    <a:pt x="305" y="7"/>
                  </a:cubicBezTo>
                  <a:cubicBezTo>
                    <a:pt x="304" y="10"/>
                    <a:pt x="302" y="10"/>
                    <a:pt x="296" y="9"/>
                  </a:cubicBezTo>
                  <a:cubicBezTo>
                    <a:pt x="290" y="9"/>
                    <a:pt x="297" y="8"/>
                    <a:pt x="290" y="7"/>
                  </a:cubicBezTo>
                  <a:cubicBezTo>
                    <a:pt x="283" y="7"/>
                    <a:pt x="293" y="10"/>
                    <a:pt x="285" y="10"/>
                  </a:cubicBezTo>
                  <a:cubicBezTo>
                    <a:pt x="277" y="11"/>
                    <a:pt x="292" y="12"/>
                    <a:pt x="288" y="13"/>
                  </a:cubicBezTo>
                  <a:cubicBezTo>
                    <a:pt x="284" y="14"/>
                    <a:pt x="282" y="11"/>
                    <a:pt x="275" y="12"/>
                  </a:cubicBezTo>
                  <a:cubicBezTo>
                    <a:pt x="268" y="13"/>
                    <a:pt x="271" y="15"/>
                    <a:pt x="266" y="14"/>
                  </a:cubicBezTo>
                  <a:cubicBezTo>
                    <a:pt x="261" y="13"/>
                    <a:pt x="255" y="16"/>
                    <a:pt x="256" y="18"/>
                  </a:cubicBezTo>
                  <a:cubicBezTo>
                    <a:pt x="258" y="21"/>
                    <a:pt x="259" y="18"/>
                    <a:pt x="262" y="20"/>
                  </a:cubicBezTo>
                  <a:cubicBezTo>
                    <a:pt x="264" y="21"/>
                    <a:pt x="268" y="19"/>
                    <a:pt x="266" y="21"/>
                  </a:cubicBezTo>
                  <a:cubicBezTo>
                    <a:pt x="263" y="23"/>
                    <a:pt x="263" y="25"/>
                    <a:pt x="268" y="26"/>
                  </a:cubicBezTo>
                  <a:cubicBezTo>
                    <a:pt x="273" y="27"/>
                    <a:pt x="276" y="30"/>
                    <a:pt x="281" y="27"/>
                  </a:cubicBezTo>
                  <a:cubicBezTo>
                    <a:pt x="286" y="24"/>
                    <a:pt x="292" y="24"/>
                    <a:pt x="288" y="25"/>
                  </a:cubicBezTo>
                  <a:cubicBezTo>
                    <a:pt x="284" y="26"/>
                    <a:pt x="276" y="29"/>
                    <a:pt x="289" y="30"/>
                  </a:cubicBezTo>
                  <a:cubicBezTo>
                    <a:pt x="301" y="31"/>
                    <a:pt x="297" y="26"/>
                    <a:pt x="301" y="28"/>
                  </a:cubicBezTo>
                  <a:cubicBezTo>
                    <a:pt x="304" y="30"/>
                    <a:pt x="315" y="28"/>
                    <a:pt x="323" y="23"/>
                  </a:cubicBezTo>
                  <a:cubicBezTo>
                    <a:pt x="332" y="19"/>
                    <a:pt x="320" y="25"/>
                    <a:pt x="328" y="26"/>
                  </a:cubicBezTo>
                  <a:cubicBezTo>
                    <a:pt x="336" y="26"/>
                    <a:pt x="329" y="27"/>
                    <a:pt x="314" y="30"/>
                  </a:cubicBezTo>
                  <a:cubicBezTo>
                    <a:pt x="300" y="33"/>
                    <a:pt x="300" y="31"/>
                    <a:pt x="306" y="35"/>
                  </a:cubicBezTo>
                  <a:cubicBezTo>
                    <a:pt x="311" y="39"/>
                    <a:pt x="318" y="39"/>
                    <a:pt x="312" y="40"/>
                  </a:cubicBezTo>
                  <a:cubicBezTo>
                    <a:pt x="307" y="41"/>
                    <a:pt x="307" y="37"/>
                    <a:pt x="302" y="34"/>
                  </a:cubicBezTo>
                  <a:cubicBezTo>
                    <a:pt x="297" y="32"/>
                    <a:pt x="283" y="30"/>
                    <a:pt x="283" y="34"/>
                  </a:cubicBezTo>
                  <a:cubicBezTo>
                    <a:pt x="283" y="37"/>
                    <a:pt x="283" y="37"/>
                    <a:pt x="288" y="38"/>
                  </a:cubicBezTo>
                  <a:cubicBezTo>
                    <a:pt x="293" y="40"/>
                    <a:pt x="297" y="44"/>
                    <a:pt x="294" y="44"/>
                  </a:cubicBezTo>
                  <a:cubicBezTo>
                    <a:pt x="292" y="45"/>
                    <a:pt x="292" y="46"/>
                    <a:pt x="297" y="47"/>
                  </a:cubicBezTo>
                  <a:cubicBezTo>
                    <a:pt x="303" y="47"/>
                    <a:pt x="305" y="49"/>
                    <a:pt x="300" y="48"/>
                  </a:cubicBezTo>
                  <a:cubicBezTo>
                    <a:pt x="294" y="47"/>
                    <a:pt x="282" y="48"/>
                    <a:pt x="280" y="50"/>
                  </a:cubicBezTo>
                  <a:cubicBezTo>
                    <a:pt x="277" y="52"/>
                    <a:pt x="276" y="56"/>
                    <a:pt x="281" y="55"/>
                  </a:cubicBezTo>
                  <a:cubicBezTo>
                    <a:pt x="286" y="54"/>
                    <a:pt x="283" y="56"/>
                    <a:pt x="288" y="55"/>
                  </a:cubicBezTo>
                  <a:cubicBezTo>
                    <a:pt x="292" y="54"/>
                    <a:pt x="287" y="56"/>
                    <a:pt x="290" y="60"/>
                  </a:cubicBezTo>
                  <a:cubicBezTo>
                    <a:pt x="293" y="64"/>
                    <a:pt x="300" y="60"/>
                    <a:pt x="303" y="56"/>
                  </a:cubicBezTo>
                  <a:cubicBezTo>
                    <a:pt x="306" y="53"/>
                    <a:pt x="300" y="64"/>
                    <a:pt x="293" y="64"/>
                  </a:cubicBezTo>
                  <a:cubicBezTo>
                    <a:pt x="287" y="63"/>
                    <a:pt x="287" y="57"/>
                    <a:pt x="280" y="57"/>
                  </a:cubicBezTo>
                  <a:cubicBezTo>
                    <a:pt x="274" y="57"/>
                    <a:pt x="273" y="58"/>
                    <a:pt x="275" y="61"/>
                  </a:cubicBezTo>
                  <a:cubicBezTo>
                    <a:pt x="278" y="63"/>
                    <a:pt x="283" y="66"/>
                    <a:pt x="277" y="66"/>
                  </a:cubicBezTo>
                  <a:cubicBezTo>
                    <a:pt x="270" y="66"/>
                    <a:pt x="265" y="69"/>
                    <a:pt x="268" y="72"/>
                  </a:cubicBezTo>
                  <a:cubicBezTo>
                    <a:pt x="270" y="73"/>
                    <a:pt x="271" y="71"/>
                    <a:pt x="274" y="73"/>
                  </a:cubicBezTo>
                  <a:close/>
                  <a:moveTo>
                    <a:pt x="242" y="24"/>
                  </a:moveTo>
                  <a:cubicBezTo>
                    <a:pt x="239" y="24"/>
                    <a:pt x="238" y="24"/>
                    <a:pt x="237" y="27"/>
                  </a:cubicBezTo>
                  <a:cubicBezTo>
                    <a:pt x="236" y="29"/>
                    <a:pt x="234" y="28"/>
                    <a:pt x="232" y="31"/>
                  </a:cubicBezTo>
                  <a:cubicBezTo>
                    <a:pt x="230" y="34"/>
                    <a:pt x="242" y="33"/>
                    <a:pt x="241" y="34"/>
                  </a:cubicBezTo>
                  <a:cubicBezTo>
                    <a:pt x="240" y="37"/>
                    <a:pt x="230" y="32"/>
                    <a:pt x="230" y="35"/>
                  </a:cubicBezTo>
                  <a:cubicBezTo>
                    <a:pt x="229" y="37"/>
                    <a:pt x="232" y="38"/>
                    <a:pt x="237" y="42"/>
                  </a:cubicBezTo>
                  <a:cubicBezTo>
                    <a:pt x="241" y="45"/>
                    <a:pt x="245" y="40"/>
                    <a:pt x="244" y="42"/>
                  </a:cubicBezTo>
                  <a:cubicBezTo>
                    <a:pt x="242" y="45"/>
                    <a:pt x="254" y="40"/>
                    <a:pt x="252" y="42"/>
                  </a:cubicBezTo>
                  <a:cubicBezTo>
                    <a:pt x="251" y="45"/>
                    <a:pt x="241" y="45"/>
                    <a:pt x="244" y="47"/>
                  </a:cubicBezTo>
                  <a:cubicBezTo>
                    <a:pt x="246" y="48"/>
                    <a:pt x="248" y="51"/>
                    <a:pt x="251" y="53"/>
                  </a:cubicBezTo>
                  <a:cubicBezTo>
                    <a:pt x="255" y="54"/>
                    <a:pt x="263" y="57"/>
                    <a:pt x="263" y="54"/>
                  </a:cubicBezTo>
                  <a:cubicBezTo>
                    <a:pt x="263" y="51"/>
                    <a:pt x="268" y="56"/>
                    <a:pt x="267" y="53"/>
                  </a:cubicBezTo>
                  <a:cubicBezTo>
                    <a:pt x="265" y="49"/>
                    <a:pt x="267" y="51"/>
                    <a:pt x="270" y="54"/>
                  </a:cubicBezTo>
                  <a:cubicBezTo>
                    <a:pt x="273" y="57"/>
                    <a:pt x="271" y="50"/>
                    <a:pt x="273" y="51"/>
                  </a:cubicBezTo>
                  <a:cubicBezTo>
                    <a:pt x="276" y="51"/>
                    <a:pt x="279" y="48"/>
                    <a:pt x="283" y="46"/>
                  </a:cubicBezTo>
                  <a:cubicBezTo>
                    <a:pt x="287" y="44"/>
                    <a:pt x="294" y="43"/>
                    <a:pt x="291" y="42"/>
                  </a:cubicBezTo>
                  <a:cubicBezTo>
                    <a:pt x="287" y="40"/>
                    <a:pt x="288" y="38"/>
                    <a:pt x="281" y="39"/>
                  </a:cubicBezTo>
                  <a:cubicBezTo>
                    <a:pt x="275" y="41"/>
                    <a:pt x="285" y="38"/>
                    <a:pt x="280" y="35"/>
                  </a:cubicBezTo>
                  <a:cubicBezTo>
                    <a:pt x="276" y="33"/>
                    <a:pt x="281" y="31"/>
                    <a:pt x="275" y="30"/>
                  </a:cubicBezTo>
                  <a:cubicBezTo>
                    <a:pt x="269" y="30"/>
                    <a:pt x="274" y="35"/>
                    <a:pt x="271" y="33"/>
                  </a:cubicBezTo>
                  <a:cubicBezTo>
                    <a:pt x="267" y="32"/>
                    <a:pt x="272" y="30"/>
                    <a:pt x="266" y="29"/>
                  </a:cubicBezTo>
                  <a:cubicBezTo>
                    <a:pt x="260" y="29"/>
                    <a:pt x="255" y="20"/>
                    <a:pt x="245" y="20"/>
                  </a:cubicBezTo>
                  <a:cubicBezTo>
                    <a:pt x="238" y="21"/>
                    <a:pt x="249" y="24"/>
                    <a:pt x="242" y="24"/>
                  </a:cubicBezTo>
                  <a:close/>
                  <a:moveTo>
                    <a:pt x="226" y="54"/>
                  </a:moveTo>
                  <a:cubicBezTo>
                    <a:pt x="230" y="55"/>
                    <a:pt x="222" y="56"/>
                    <a:pt x="226" y="56"/>
                  </a:cubicBezTo>
                  <a:cubicBezTo>
                    <a:pt x="230" y="57"/>
                    <a:pt x="226" y="60"/>
                    <a:pt x="230" y="58"/>
                  </a:cubicBezTo>
                  <a:cubicBezTo>
                    <a:pt x="234" y="57"/>
                    <a:pt x="240" y="57"/>
                    <a:pt x="239" y="55"/>
                  </a:cubicBezTo>
                  <a:cubicBezTo>
                    <a:pt x="237" y="53"/>
                    <a:pt x="243" y="53"/>
                    <a:pt x="239" y="52"/>
                  </a:cubicBezTo>
                  <a:cubicBezTo>
                    <a:pt x="234" y="50"/>
                    <a:pt x="235" y="52"/>
                    <a:pt x="231" y="49"/>
                  </a:cubicBezTo>
                  <a:cubicBezTo>
                    <a:pt x="227" y="47"/>
                    <a:pt x="220" y="47"/>
                    <a:pt x="222" y="49"/>
                  </a:cubicBezTo>
                  <a:cubicBezTo>
                    <a:pt x="223" y="52"/>
                    <a:pt x="218" y="51"/>
                    <a:pt x="222" y="53"/>
                  </a:cubicBezTo>
                  <a:cubicBezTo>
                    <a:pt x="224" y="53"/>
                    <a:pt x="222" y="53"/>
                    <a:pt x="226" y="54"/>
                  </a:cubicBezTo>
                  <a:close/>
                  <a:moveTo>
                    <a:pt x="216" y="37"/>
                  </a:moveTo>
                  <a:cubicBezTo>
                    <a:pt x="218" y="39"/>
                    <a:pt x="220" y="39"/>
                    <a:pt x="220" y="36"/>
                  </a:cubicBezTo>
                  <a:cubicBezTo>
                    <a:pt x="219" y="33"/>
                    <a:pt x="212" y="32"/>
                    <a:pt x="212" y="35"/>
                  </a:cubicBezTo>
                  <a:cubicBezTo>
                    <a:pt x="213" y="37"/>
                    <a:pt x="214" y="36"/>
                    <a:pt x="216" y="37"/>
                  </a:cubicBezTo>
                  <a:close/>
                  <a:moveTo>
                    <a:pt x="156" y="91"/>
                  </a:moveTo>
                  <a:cubicBezTo>
                    <a:pt x="161" y="89"/>
                    <a:pt x="164" y="86"/>
                    <a:pt x="168" y="87"/>
                  </a:cubicBezTo>
                  <a:cubicBezTo>
                    <a:pt x="172" y="89"/>
                    <a:pt x="170" y="86"/>
                    <a:pt x="174" y="87"/>
                  </a:cubicBezTo>
                  <a:cubicBezTo>
                    <a:pt x="178" y="88"/>
                    <a:pt x="181" y="87"/>
                    <a:pt x="185" y="82"/>
                  </a:cubicBezTo>
                  <a:cubicBezTo>
                    <a:pt x="189" y="77"/>
                    <a:pt x="180" y="76"/>
                    <a:pt x="177" y="77"/>
                  </a:cubicBezTo>
                  <a:cubicBezTo>
                    <a:pt x="175" y="78"/>
                    <a:pt x="172" y="80"/>
                    <a:pt x="173" y="78"/>
                  </a:cubicBezTo>
                  <a:cubicBezTo>
                    <a:pt x="174" y="75"/>
                    <a:pt x="169" y="77"/>
                    <a:pt x="171" y="75"/>
                  </a:cubicBezTo>
                  <a:cubicBezTo>
                    <a:pt x="173" y="73"/>
                    <a:pt x="169" y="75"/>
                    <a:pt x="169" y="70"/>
                  </a:cubicBezTo>
                  <a:cubicBezTo>
                    <a:pt x="169" y="66"/>
                    <a:pt x="165" y="69"/>
                    <a:pt x="160" y="72"/>
                  </a:cubicBezTo>
                  <a:cubicBezTo>
                    <a:pt x="155" y="75"/>
                    <a:pt x="167" y="75"/>
                    <a:pt x="163" y="77"/>
                  </a:cubicBezTo>
                  <a:cubicBezTo>
                    <a:pt x="159" y="80"/>
                    <a:pt x="168" y="79"/>
                    <a:pt x="167" y="81"/>
                  </a:cubicBezTo>
                  <a:cubicBezTo>
                    <a:pt x="166" y="84"/>
                    <a:pt x="163" y="80"/>
                    <a:pt x="158" y="81"/>
                  </a:cubicBezTo>
                  <a:cubicBezTo>
                    <a:pt x="152" y="82"/>
                    <a:pt x="157" y="81"/>
                    <a:pt x="150" y="76"/>
                  </a:cubicBezTo>
                  <a:cubicBezTo>
                    <a:pt x="142" y="71"/>
                    <a:pt x="142" y="78"/>
                    <a:pt x="140" y="74"/>
                  </a:cubicBezTo>
                  <a:cubicBezTo>
                    <a:pt x="138" y="70"/>
                    <a:pt x="135" y="72"/>
                    <a:pt x="129" y="75"/>
                  </a:cubicBezTo>
                  <a:cubicBezTo>
                    <a:pt x="123" y="77"/>
                    <a:pt x="130" y="75"/>
                    <a:pt x="125" y="79"/>
                  </a:cubicBezTo>
                  <a:cubicBezTo>
                    <a:pt x="121" y="82"/>
                    <a:pt x="127" y="80"/>
                    <a:pt x="123" y="82"/>
                  </a:cubicBezTo>
                  <a:cubicBezTo>
                    <a:pt x="119" y="85"/>
                    <a:pt x="123" y="85"/>
                    <a:pt x="128" y="87"/>
                  </a:cubicBezTo>
                  <a:cubicBezTo>
                    <a:pt x="133" y="88"/>
                    <a:pt x="133" y="85"/>
                    <a:pt x="134" y="86"/>
                  </a:cubicBezTo>
                  <a:cubicBezTo>
                    <a:pt x="135" y="88"/>
                    <a:pt x="137" y="89"/>
                    <a:pt x="139" y="86"/>
                  </a:cubicBezTo>
                  <a:cubicBezTo>
                    <a:pt x="141" y="83"/>
                    <a:pt x="142" y="83"/>
                    <a:pt x="141" y="85"/>
                  </a:cubicBezTo>
                  <a:cubicBezTo>
                    <a:pt x="140" y="87"/>
                    <a:pt x="143" y="87"/>
                    <a:pt x="151" y="85"/>
                  </a:cubicBezTo>
                  <a:cubicBezTo>
                    <a:pt x="159" y="84"/>
                    <a:pt x="155" y="87"/>
                    <a:pt x="149" y="87"/>
                  </a:cubicBezTo>
                  <a:cubicBezTo>
                    <a:pt x="143" y="88"/>
                    <a:pt x="134" y="90"/>
                    <a:pt x="141" y="92"/>
                  </a:cubicBezTo>
                  <a:cubicBezTo>
                    <a:pt x="145" y="94"/>
                    <a:pt x="150" y="92"/>
                    <a:pt x="156" y="91"/>
                  </a:cubicBezTo>
                  <a:close/>
                  <a:moveTo>
                    <a:pt x="189" y="62"/>
                  </a:moveTo>
                  <a:cubicBezTo>
                    <a:pt x="186" y="59"/>
                    <a:pt x="181" y="58"/>
                    <a:pt x="182" y="60"/>
                  </a:cubicBezTo>
                  <a:cubicBezTo>
                    <a:pt x="183" y="62"/>
                    <a:pt x="184" y="66"/>
                    <a:pt x="189" y="66"/>
                  </a:cubicBezTo>
                  <a:cubicBezTo>
                    <a:pt x="191" y="65"/>
                    <a:pt x="192" y="65"/>
                    <a:pt x="189" y="62"/>
                  </a:cubicBezTo>
                  <a:close/>
                  <a:moveTo>
                    <a:pt x="126" y="71"/>
                  </a:moveTo>
                  <a:cubicBezTo>
                    <a:pt x="130" y="71"/>
                    <a:pt x="134" y="69"/>
                    <a:pt x="129" y="67"/>
                  </a:cubicBezTo>
                  <a:cubicBezTo>
                    <a:pt x="125" y="64"/>
                    <a:pt x="136" y="64"/>
                    <a:pt x="130" y="62"/>
                  </a:cubicBezTo>
                  <a:cubicBezTo>
                    <a:pt x="126" y="60"/>
                    <a:pt x="125" y="61"/>
                    <a:pt x="124" y="63"/>
                  </a:cubicBezTo>
                  <a:cubicBezTo>
                    <a:pt x="123" y="65"/>
                    <a:pt x="118" y="59"/>
                    <a:pt x="110" y="66"/>
                  </a:cubicBezTo>
                  <a:cubicBezTo>
                    <a:pt x="103" y="71"/>
                    <a:pt x="106" y="68"/>
                    <a:pt x="102" y="71"/>
                  </a:cubicBezTo>
                  <a:cubicBezTo>
                    <a:pt x="98" y="75"/>
                    <a:pt x="98" y="70"/>
                    <a:pt x="95" y="74"/>
                  </a:cubicBezTo>
                  <a:cubicBezTo>
                    <a:pt x="91" y="77"/>
                    <a:pt x="96" y="75"/>
                    <a:pt x="95" y="77"/>
                  </a:cubicBezTo>
                  <a:cubicBezTo>
                    <a:pt x="94" y="78"/>
                    <a:pt x="96" y="78"/>
                    <a:pt x="98" y="77"/>
                  </a:cubicBezTo>
                  <a:cubicBezTo>
                    <a:pt x="100" y="75"/>
                    <a:pt x="100" y="78"/>
                    <a:pt x="103" y="77"/>
                  </a:cubicBezTo>
                  <a:cubicBezTo>
                    <a:pt x="105" y="77"/>
                    <a:pt x="104" y="74"/>
                    <a:pt x="106" y="77"/>
                  </a:cubicBezTo>
                  <a:cubicBezTo>
                    <a:pt x="107" y="80"/>
                    <a:pt x="111" y="80"/>
                    <a:pt x="111" y="76"/>
                  </a:cubicBezTo>
                  <a:cubicBezTo>
                    <a:pt x="111" y="72"/>
                    <a:pt x="112" y="80"/>
                    <a:pt x="116" y="73"/>
                  </a:cubicBezTo>
                  <a:cubicBezTo>
                    <a:pt x="118" y="69"/>
                    <a:pt x="115" y="71"/>
                    <a:pt x="119" y="69"/>
                  </a:cubicBezTo>
                  <a:cubicBezTo>
                    <a:pt x="123" y="67"/>
                    <a:pt x="117" y="73"/>
                    <a:pt x="122" y="74"/>
                  </a:cubicBezTo>
                  <a:cubicBezTo>
                    <a:pt x="128" y="75"/>
                    <a:pt x="123" y="71"/>
                    <a:pt x="126" y="71"/>
                  </a:cubicBezTo>
                  <a:close/>
                  <a:moveTo>
                    <a:pt x="152" y="53"/>
                  </a:moveTo>
                  <a:cubicBezTo>
                    <a:pt x="155" y="54"/>
                    <a:pt x="152" y="53"/>
                    <a:pt x="158" y="53"/>
                  </a:cubicBezTo>
                  <a:cubicBezTo>
                    <a:pt x="164" y="54"/>
                    <a:pt x="168" y="52"/>
                    <a:pt x="162" y="50"/>
                  </a:cubicBezTo>
                  <a:cubicBezTo>
                    <a:pt x="155" y="47"/>
                    <a:pt x="155" y="50"/>
                    <a:pt x="149" y="51"/>
                  </a:cubicBezTo>
                  <a:cubicBezTo>
                    <a:pt x="143" y="52"/>
                    <a:pt x="143" y="54"/>
                    <a:pt x="147" y="53"/>
                  </a:cubicBezTo>
                  <a:cubicBezTo>
                    <a:pt x="148" y="53"/>
                    <a:pt x="148" y="53"/>
                    <a:pt x="152" y="53"/>
                  </a:cubicBezTo>
                  <a:close/>
                  <a:moveTo>
                    <a:pt x="157" y="62"/>
                  </a:moveTo>
                  <a:cubicBezTo>
                    <a:pt x="162" y="61"/>
                    <a:pt x="163" y="59"/>
                    <a:pt x="158" y="58"/>
                  </a:cubicBezTo>
                  <a:cubicBezTo>
                    <a:pt x="154" y="58"/>
                    <a:pt x="162" y="58"/>
                    <a:pt x="163" y="56"/>
                  </a:cubicBezTo>
                  <a:cubicBezTo>
                    <a:pt x="164" y="54"/>
                    <a:pt x="157" y="55"/>
                    <a:pt x="150" y="56"/>
                  </a:cubicBezTo>
                  <a:cubicBezTo>
                    <a:pt x="143" y="57"/>
                    <a:pt x="143" y="58"/>
                    <a:pt x="144" y="61"/>
                  </a:cubicBezTo>
                  <a:cubicBezTo>
                    <a:pt x="146" y="64"/>
                    <a:pt x="152" y="63"/>
                    <a:pt x="157" y="62"/>
                  </a:cubicBezTo>
                  <a:close/>
                  <a:moveTo>
                    <a:pt x="220" y="87"/>
                  </a:moveTo>
                  <a:cubicBezTo>
                    <a:pt x="223" y="87"/>
                    <a:pt x="226" y="87"/>
                    <a:pt x="225" y="84"/>
                  </a:cubicBezTo>
                  <a:cubicBezTo>
                    <a:pt x="224" y="82"/>
                    <a:pt x="224" y="80"/>
                    <a:pt x="226" y="82"/>
                  </a:cubicBezTo>
                  <a:cubicBezTo>
                    <a:pt x="228" y="84"/>
                    <a:pt x="228" y="82"/>
                    <a:pt x="226" y="80"/>
                  </a:cubicBezTo>
                  <a:cubicBezTo>
                    <a:pt x="224" y="77"/>
                    <a:pt x="227" y="73"/>
                    <a:pt x="222" y="70"/>
                  </a:cubicBezTo>
                  <a:cubicBezTo>
                    <a:pt x="217" y="68"/>
                    <a:pt x="219" y="73"/>
                    <a:pt x="217" y="71"/>
                  </a:cubicBezTo>
                  <a:cubicBezTo>
                    <a:pt x="214" y="70"/>
                    <a:pt x="212" y="70"/>
                    <a:pt x="209" y="71"/>
                  </a:cubicBezTo>
                  <a:cubicBezTo>
                    <a:pt x="206" y="72"/>
                    <a:pt x="210" y="73"/>
                    <a:pt x="214" y="78"/>
                  </a:cubicBezTo>
                  <a:cubicBezTo>
                    <a:pt x="205" y="74"/>
                    <a:pt x="210" y="73"/>
                    <a:pt x="205" y="72"/>
                  </a:cubicBezTo>
                  <a:cubicBezTo>
                    <a:pt x="200" y="72"/>
                    <a:pt x="201" y="73"/>
                    <a:pt x="204" y="77"/>
                  </a:cubicBezTo>
                  <a:cubicBezTo>
                    <a:pt x="207" y="80"/>
                    <a:pt x="204" y="77"/>
                    <a:pt x="202" y="78"/>
                  </a:cubicBezTo>
                  <a:cubicBezTo>
                    <a:pt x="201" y="80"/>
                    <a:pt x="197" y="79"/>
                    <a:pt x="199" y="81"/>
                  </a:cubicBezTo>
                  <a:cubicBezTo>
                    <a:pt x="200" y="83"/>
                    <a:pt x="212" y="80"/>
                    <a:pt x="216" y="80"/>
                  </a:cubicBezTo>
                  <a:cubicBezTo>
                    <a:pt x="219" y="80"/>
                    <a:pt x="208" y="81"/>
                    <a:pt x="210" y="84"/>
                  </a:cubicBezTo>
                  <a:cubicBezTo>
                    <a:pt x="212" y="86"/>
                    <a:pt x="210" y="89"/>
                    <a:pt x="214" y="87"/>
                  </a:cubicBezTo>
                  <a:cubicBezTo>
                    <a:pt x="216" y="86"/>
                    <a:pt x="216" y="87"/>
                    <a:pt x="220" y="87"/>
                  </a:cubicBezTo>
                  <a:close/>
                  <a:moveTo>
                    <a:pt x="409" y="333"/>
                  </a:moveTo>
                  <a:cubicBezTo>
                    <a:pt x="409" y="331"/>
                    <a:pt x="411" y="331"/>
                    <a:pt x="410" y="331"/>
                  </a:cubicBezTo>
                  <a:cubicBezTo>
                    <a:pt x="410" y="330"/>
                    <a:pt x="406" y="331"/>
                    <a:pt x="402" y="330"/>
                  </a:cubicBezTo>
                  <a:cubicBezTo>
                    <a:pt x="399" y="329"/>
                    <a:pt x="401" y="325"/>
                    <a:pt x="399" y="328"/>
                  </a:cubicBezTo>
                  <a:cubicBezTo>
                    <a:pt x="397" y="331"/>
                    <a:pt x="400" y="329"/>
                    <a:pt x="399" y="331"/>
                  </a:cubicBezTo>
                  <a:cubicBezTo>
                    <a:pt x="399" y="332"/>
                    <a:pt x="401" y="331"/>
                    <a:pt x="402" y="332"/>
                  </a:cubicBezTo>
                  <a:cubicBezTo>
                    <a:pt x="403" y="333"/>
                    <a:pt x="403" y="332"/>
                    <a:pt x="408" y="334"/>
                  </a:cubicBezTo>
                  <a:cubicBezTo>
                    <a:pt x="409" y="335"/>
                    <a:pt x="409" y="335"/>
                    <a:pt x="409" y="333"/>
                  </a:cubicBezTo>
                  <a:close/>
                  <a:moveTo>
                    <a:pt x="417" y="335"/>
                  </a:moveTo>
                  <a:cubicBezTo>
                    <a:pt x="417" y="333"/>
                    <a:pt x="418" y="333"/>
                    <a:pt x="418" y="336"/>
                  </a:cubicBezTo>
                  <a:cubicBezTo>
                    <a:pt x="417" y="339"/>
                    <a:pt x="418" y="338"/>
                    <a:pt x="420" y="336"/>
                  </a:cubicBezTo>
                  <a:cubicBezTo>
                    <a:pt x="422" y="335"/>
                    <a:pt x="424" y="333"/>
                    <a:pt x="422" y="333"/>
                  </a:cubicBezTo>
                  <a:cubicBezTo>
                    <a:pt x="420" y="332"/>
                    <a:pt x="419" y="332"/>
                    <a:pt x="420" y="329"/>
                  </a:cubicBezTo>
                  <a:cubicBezTo>
                    <a:pt x="420" y="326"/>
                    <a:pt x="419" y="326"/>
                    <a:pt x="417" y="329"/>
                  </a:cubicBezTo>
                  <a:cubicBezTo>
                    <a:pt x="415" y="332"/>
                    <a:pt x="413" y="334"/>
                    <a:pt x="414" y="337"/>
                  </a:cubicBezTo>
                  <a:cubicBezTo>
                    <a:pt x="415" y="339"/>
                    <a:pt x="416" y="338"/>
                    <a:pt x="417" y="335"/>
                  </a:cubicBezTo>
                  <a:close/>
                  <a:moveTo>
                    <a:pt x="401" y="305"/>
                  </a:moveTo>
                  <a:cubicBezTo>
                    <a:pt x="394" y="304"/>
                    <a:pt x="400" y="306"/>
                    <a:pt x="402" y="308"/>
                  </a:cubicBezTo>
                  <a:cubicBezTo>
                    <a:pt x="404" y="310"/>
                    <a:pt x="411" y="313"/>
                    <a:pt x="413" y="311"/>
                  </a:cubicBezTo>
                  <a:cubicBezTo>
                    <a:pt x="413" y="309"/>
                    <a:pt x="407" y="306"/>
                    <a:pt x="401" y="305"/>
                  </a:cubicBezTo>
                  <a:close/>
                  <a:moveTo>
                    <a:pt x="430" y="322"/>
                  </a:moveTo>
                  <a:cubicBezTo>
                    <a:pt x="433" y="320"/>
                    <a:pt x="433" y="323"/>
                    <a:pt x="439" y="322"/>
                  </a:cubicBezTo>
                  <a:cubicBezTo>
                    <a:pt x="446" y="321"/>
                    <a:pt x="439" y="324"/>
                    <a:pt x="445" y="323"/>
                  </a:cubicBezTo>
                  <a:cubicBezTo>
                    <a:pt x="451" y="322"/>
                    <a:pt x="442" y="326"/>
                    <a:pt x="442" y="327"/>
                  </a:cubicBezTo>
                  <a:cubicBezTo>
                    <a:pt x="442" y="329"/>
                    <a:pt x="445" y="329"/>
                    <a:pt x="447" y="326"/>
                  </a:cubicBezTo>
                  <a:cubicBezTo>
                    <a:pt x="449" y="322"/>
                    <a:pt x="450" y="325"/>
                    <a:pt x="451" y="322"/>
                  </a:cubicBezTo>
                  <a:cubicBezTo>
                    <a:pt x="453" y="319"/>
                    <a:pt x="454" y="321"/>
                    <a:pt x="453" y="324"/>
                  </a:cubicBezTo>
                  <a:cubicBezTo>
                    <a:pt x="452" y="327"/>
                    <a:pt x="451" y="329"/>
                    <a:pt x="453" y="327"/>
                  </a:cubicBezTo>
                  <a:cubicBezTo>
                    <a:pt x="456" y="325"/>
                    <a:pt x="454" y="329"/>
                    <a:pt x="457" y="329"/>
                  </a:cubicBezTo>
                  <a:cubicBezTo>
                    <a:pt x="461" y="329"/>
                    <a:pt x="458" y="328"/>
                    <a:pt x="460" y="323"/>
                  </a:cubicBezTo>
                  <a:cubicBezTo>
                    <a:pt x="461" y="318"/>
                    <a:pt x="456" y="323"/>
                    <a:pt x="459" y="319"/>
                  </a:cubicBezTo>
                  <a:cubicBezTo>
                    <a:pt x="461" y="316"/>
                    <a:pt x="457" y="318"/>
                    <a:pt x="455" y="321"/>
                  </a:cubicBezTo>
                  <a:cubicBezTo>
                    <a:pt x="454" y="324"/>
                    <a:pt x="454" y="319"/>
                    <a:pt x="456" y="317"/>
                  </a:cubicBezTo>
                  <a:cubicBezTo>
                    <a:pt x="459" y="316"/>
                    <a:pt x="459" y="314"/>
                    <a:pt x="457" y="315"/>
                  </a:cubicBezTo>
                  <a:cubicBezTo>
                    <a:pt x="455" y="316"/>
                    <a:pt x="452" y="314"/>
                    <a:pt x="455" y="312"/>
                  </a:cubicBezTo>
                  <a:cubicBezTo>
                    <a:pt x="457" y="309"/>
                    <a:pt x="454" y="307"/>
                    <a:pt x="449" y="309"/>
                  </a:cubicBezTo>
                  <a:cubicBezTo>
                    <a:pt x="444" y="310"/>
                    <a:pt x="448" y="307"/>
                    <a:pt x="445" y="308"/>
                  </a:cubicBezTo>
                  <a:cubicBezTo>
                    <a:pt x="442" y="309"/>
                    <a:pt x="442" y="305"/>
                    <a:pt x="444" y="305"/>
                  </a:cubicBezTo>
                  <a:cubicBezTo>
                    <a:pt x="446" y="305"/>
                    <a:pt x="443" y="301"/>
                    <a:pt x="440" y="305"/>
                  </a:cubicBezTo>
                  <a:cubicBezTo>
                    <a:pt x="437" y="308"/>
                    <a:pt x="439" y="303"/>
                    <a:pt x="441" y="299"/>
                  </a:cubicBezTo>
                  <a:cubicBezTo>
                    <a:pt x="441" y="299"/>
                    <a:pt x="444" y="295"/>
                    <a:pt x="445" y="293"/>
                  </a:cubicBezTo>
                  <a:cubicBezTo>
                    <a:pt x="446" y="292"/>
                    <a:pt x="445" y="290"/>
                    <a:pt x="441" y="292"/>
                  </a:cubicBezTo>
                  <a:cubicBezTo>
                    <a:pt x="437" y="294"/>
                    <a:pt x="439" y="296"/>
                    <a:pt x="437" y="297"/>
                  </a:cubicBezTo>
                  <a:cubicBezTo>
                    <a:pt x="435" y="298"/>
                    <a:pt x="433" y="305"/>
                    <a:pt x="430" y="311"/>
                  </a:cubicBezTo>
                  <a:cubicBezTo>
                    <a:pt x="427" y="316"/>
                    <a:pt x="429" y="312"/>
                    <a:pt x="427" y="314"/>
                  </a:cubicBezTo>
                  <a:cubicBezTo>
                    <a:pt x="425" y="316"/>
                    <a:pt x="425" y="316"/>
                    <a:pt x="428" y="316"/>
                  </a:cubicBezTo>
                  <a:cubicBezTo>
                    <a:pt x="431" y="317"/>
                    <a:pt x="423" y="319"/>
                    <a:pt x="425" y="321"/>
                  </a:cubicBezTo>
                  <a:cubicBezTo>
                    <a:pt x="426" y="322"/>
                    <a:pt x="426" y="323"/>
                    <a:pt x="430" y="322"/>
                  </a:cubicBezTo>
                  <a:close/>
                  <a:moveTo>
                    <a:pt x="238" y="312"/>
                  </a:moveTo>
                  <a:cubicBezTo>
                    <a:pt x="239" y="312"/>
                    <a:pt x="238" y="308"/>
                    <a:pt x="239" y="309"/>
                  </a:cubicBezTo>
                  <a:cubicBezTo>
                    <a:pt x="240" y="309"/>
                    <a:pt x="240" y="310"/>
                    <a:pt x="241" y="312"/>
                  </a:cubicBezTo>
                  <a:cubicBezTo>
                    <a:pt x="241" y="315"/>
                    <a:pt x="244" y="313"/>
                    <a:pt x="245" y="315"/>
                  </a:cubicBezTo>
                  <a:cubicBezTo>
                    <a:pt x="246" y="316"/>
                    <a:pt x="246" y="313"/>
                    <a:pt x="250" y="315"/>
                  </a:cubicBezTo>
                  <a:cubicBezTo>
                    <a:pt x="254" y="316"/>
                    <a:pt x="252" y="318"/>
                    <a:pt x="253" y="317"/>
                  </a:cubicBezTo>
                  <a:cubicBezTo>
                    <a:pt x="255" y="316"/>
                    <a:pt x="256" y="320"/>
                    <a:pt x="258" y="318"/>
                  </a:cubicBezTo>
                  <a:cubicBezTo>
                    <a:pt x="262" y="317"/>
                    <a:pt x="260" y="319"/>
                    <a:pt x="263" y="318"/>
                  </a:cubicBezTo>
                  <a:cubicBezTo>
                    <a:pt x="266" y="318"/>
                    <a:pt x="264" y="319"/>
                    <a:pt x="267" y="319"/>
                  </a:cubicBezTo>
                  <a:cubicBezTo>
                    <a:pt x="268" y="319"/>
                    <a:pt x="268" y="319"/>
                    <a:pt x="268" y="319"/>
                  </a:cubicBezTo>
                  <a:cubicBezTo>
                    <a:pt x="269" y="318"/>
                    <a:pt x="269" y="317"/>
                    <a:pt x="269" y="316"/>
                  </a:cubicBezTo>
                  <a:cubicBezTo>
                    <a:pt x="270" y="315"/>
                    <a:pt x="272" y="314"/>
                    <a:pt x="271" y="316"/>
                  </a:cubicBezTo>
                  <a:cubicBezTo>
                    <a:pt x="270" y="317"/>
                    <a:pt x="272" y="316"/>
                    <a:pt x="273" y="314"/>
                  </a:cubicBezTo>
                  <a:cubicBezTo>
                    <a:pt x="273" y="311"/>
                    <a:pt x="274" y="313"/>
                    <a:pt x="273" y="314"/>
                  </a:cubicBezTo>
                  <a:cubicBezTo>
                    <a:pt x="272" y="316"/>
                    <a:pt x="273" y="316"/>
                    <a:pt x="274" y="315"/>
                  </a:cubicBezTo>
                  <a:cubicBezTo>
                    <a:pt x="276" y="314"/>
                    <a:pt x="274" y="312"/>
                    <a:pt x="275" y="312"/>
                  </a:cubicBezTo>
                  <a:cubicBezTo>
                    <a:pt x="276" y="311"/>
                    <a:pt x="278" y="313"/>
                    <a:pt x="280" y="313"/>
                  </a:cubicBezTo>
                  <a:cubicBezTo>
                    <a:pt x="282" y="313"/>
                    <a:pt x="281" y="314"/>
                    <a:pt x="283" y="313"/>
                  </a:cubicBezTo>
                  <a:cubicBezTo>
                    <a:pt x="285" y="313"/>
                    <a:pt x="284" y="318"/>
                    <a:pt x="287" y="319"/>
                  </a:cubicBezTo>
                  <a:cubicBezTo>
                    <a:pt x="289" y="320"/>
                    <a:pt x="293" y="318"/>
                    <a:pt x="291" y="321"/>
                  </a:cubicBezTo>
                  <a:cubicBezTo>
                    <a:pt x="291" y="322"/>
                    <a:pt x="292" y="323"/>
                    <a:pt x="293" y="324"/>
                  </a:cubicBezTo>
                  <a:cubicBezTo>
                    <a:pt x="294" y="325"/>
                    <a:pt x="292" y="326"/>
                    <a:pt x="293" y="327"/>
                  </a:cubicBezTo>
                  <a:cubicBezTo>
                    <a:pt x="294" y="328"/>
                    <a:pt x="293" y="327"/>
                    <a:pt x="294" y="327"/>
                  </a:cubicBezTo>
                  <a:cubicBezTo>
                    <a:pt x="295" y="328"/>
                    <a:pt x="293" y="327"/>
                    <a:pt x="293" y="329"/>
                  </a:cubicBezTo>
                  <a:cubicBezTo>
                    <a:pt x="293" y="331"/>
                    <a:pt x="296" y="329"/>
                    <a:pt x="296" y="331"/>
                  </a:cubicBezTo>
                  <a:cubicBezTo>
                    <a:pt x="296" y="332"/>
                    <a:pt x="297" y="331"/>
                    <a:pt x="299" y="332"/>
                  </a:cubicBezTo>
                  <a:cubicBezTo>
                    <a:pt x="301" y="333"/>
                    <a:pt x="304" y="333"/>
                    <a:pt x="306" y="333"/>
                  </a:cubicBezTo>
                  <a:cubicBezTo>
                    <a:pt x="308" y="333"/>
                    <a:pt x="309" y="333"/>
                    <a:pt x="309" y="334"/>
                  </a:cubicBezTo>
                  <a:cubicBezTo>
                    <a:pt x="309" y="335"/>
                    <a:pt x="310" y="334"/>
                    <a:pt x="312" y="334"/>
                  </a:cubicBezTo>
                  <a:cubicBezTo>
                    <a:pt x="314" y="334"/>
                    <a:pt x="315" y="339"/>
                    <a:pt x="316" y="339"/>
                  </a:cubicBezTo>
                  <a:cubicBezTo>
                    <a:pt x="317" y="338"/>
                    <a:pt x="317" y="338"/>
                    <a:pt x="317" y="340"/>
                  </a:cubicBezTo>
                  <a:cubicBezTo>
                    <a:pt x="317" y="341"/>
                    <a:pt x="319" y="342"/>
                    <a:pt x="319" y="343"/>
                  </a:cubicBezTo>
                  <a:cubicBezTo>
                    <a:pt x="319" y="344"/>
                    <a:pt x="317" y="342"/>
                    <a:pt x="317" y="343"/>
                  </a:cubicBezTo>
                  <a:cubicBezTo>
                    <a:pt x="316" y="343"/>
                    <a:pt x="318" y="345"/>
                    <a:pt x="317" y="345"/>
                  </a:cubicBezTo>
                  <a:cubicBezTo>
                    <a:pt x="316" y="346"/>
                    <a:pt x="314" y="343"/>
                    <a:pt x="313" y="344"/>
                  </a:cubicBezTo>
                  <a:cubicBezTo>
                    <a:pt x="312" y="345"/>
                    <a:pt x="313" y="343"/>
                    <a:pt x="312" y="343"/>
                  </a:cubicBezTo>
                  <a:cubicBezTo>
                    <a:pt x="311" y="343"/>
                    <a:pt x="313" y="342"/>
                    <a:pt x="311" y="342"/>
                  </a:cubicBezTo>
                  <a:cubicBezTo>
                    <a:pt x="310" y="342"/>
                    <a:pt x="311" y="340"/>
                    <a:pt x="310" y="340"/>
                  </a:cubicBezTo>
                  <a:cubicBezTo>
                    <a:pt x="309" y="340"/>
                    <a:pt x="309" y="339"/>
                    <a:pt x="308" y="339"/>
                  </a:cubicBezTo>
                  <a:cubicBezTo>
                    <a:pt x="308" y="340"/>
                    <a:pt x="310" y="341"/>
                    <a:pt x="311" y="343"/>
                  </a:cubicBezTo>
                  <a:cubicBezTo>
                    <a:pt x="311" y="346"/>
                    <a:pt x="308" y="346"/>
                    <a:pt x="308" y="350"/>
                  </a:cubicBezTo>
                  <a:cubicBezTo>
                    <a:pt x="309" y="354"/>
                    <a:pt x="308" y="354"/>
                    <a:pt x="305" y="356"/>
                  </a:cubicBezTo>
                  <a:cubicBezTo>
                    <a:pt x="305" y="357"/>
                    <a:pt x="304" y="357"/>
                    <a:pt x="304" y="358"/>
                  </a:cubicBezTo>
                  <a:cubicBezTo>
                    <a:pt x="304" y="358"/>
                    <a:pt x="304" y="359"/>
                    <a:pt x="304" y="359"/>
                  </a:cubicBezTo>
                  <a:cubicBezTo>
                    <a:pt x="306" y="360"/>
                    <a:pt x="304" y="361"/>
                    <a:pt x="302" y="361"/>
                  </a:cubicBezTo>
                  <a:cubicBezTo>
                    <a:pt x="300" y="361"/>
                    <a:pt x="301" y="363"/>
                    <a:pt x="302" y="363"/>
                  </a:cubicBezTo>
                  <a:cubicBezTo>
                    <a:pt x="304" y="363"/>
                    <a:pt x="304" y="364"/>
                    <a:pt x="304" y="363"/>
                  </a:cubicBezTo>
                  <a:cubicBezTo>
                    <a:pt x="305" y="362"/>
                    <a:pt x="306" y="362"/>
                    <a:pt x="307" y="362"/>
                  </a:cubicBezTo>
                  <a:cubicBezTo>
                    <a:pt x="308" y="361"/>
                    <a:pt x="309" y="358"/>
                    <a:pt x="313" y="359"/>
                  </a:cubicBezTo>
                  <a:cubicBezTo>
                    <a:pt x="318" y="360"/>
                    <a:pt x="315" y="359"/>
                    <a:pt x="315" y="358"/>
                  </a:cubicBezTo>
                  <a:cubicBezTo>
                    <a:pt x="316" y="358"/>
                    <a:pt x="317" y="357"/>
                    <a:pt x="319" y="357"/>
                  </a:cubicBezTo>
                  <a:cubicBezTo>
                    <a:pt x="321" y="357"/>
                    <a:pt x="322" y="357"/>
                    <a:pt x="322" y="357"/>
                  </a:cubicBezTo>
                  <a:cubicBezTo>
                    <a:pt x="322" y="356"/>
                    <a:pt x="323" y="356"/>
                    <a:pt x="323" y="356"/>
                  </a:cubicBezTo>
                  <a:cubicBezTo>
                    <a:pt x="321" y="355"/>
                    <a:pt x="321" y="355"/>
                    <a:pt x="321" y="355"/>
                  </a:cubicBezTo>
                  <a:cubicBezTo>
                    <a:pt x="320" y="355"/>
                    <a:pt x="318" y="355"/>
                    <a:pt x="319" y="353"/>
                  </a:cubicBezTo>
                  <a:cubicBezTo>
                    <a:pt x="320" y="351"/>
                    <a:pt x="321" y="352"/>
                    <a:pt x="321" y="351"/>
                  </a:cubicBezTo>
                  <a:cubicBezTo>
                    <a:pt x="322" y="350"/>
                    <a:pt x="324" y="350"/>
                    <a:pt x="327" y="349"/>
                  </a:cubicBezTo>
                  <a:cubicBezTo>
                    <a:pt x="330" y="348"/>
                    <a:pt x="329" y="348"/>
                    <a:pt x="331" y="349"/>
                  </a:cubicBezTo>
                  <a:cubicBezTo>
                    <a:pt x="334" y="351"/>
                    <a:pt x="333" y="349"/>
                    <a:pt x="334" y="348"/>
                  </a:cubicBezTo>
                  <a:cubicBezTo>
                    <a:pt x="336" y="347"/>
                    <a:pt x="337" y="346"/>
                    <a:pt x="339" y="345"/>
                  </a:cubicBezTo>
                  <a:cubicBezTo>
                    <a:pt x="341" y="343"/>
                    <a:pt x="344" y="341"/>
                    <a:pt x="345" y="341"/>
                  </a:cubicBezTo>
                  <a:cubicBezTo>
                    <a:pt x="345" y="342"/>
                    <a:pt x="346" y="341"/>
                    <a:pt x="347" y="341"/>
                  </a:cubicBezTo>
                  <a:cubicBezTo>
                    <a:pt x="347" y="341"/>
                    <a:pt x="362" y="341"/>
                    <a:pt x="362" y="341"/>
                  </a:cubicBezTo>
                  <a:cubicBezTo>
                    <a:pt x="362" y="339"/>
                    <a:pt x="362" y="339"/>
                    <a:pt x="363" y="339"/>
                  </a:cubicBezTo>
                  <a:cubicBezTo>
                    <a:pt x="364" y="340"/>
                    <a:pt x="364" y="339"/>
                    <a:pt x="364" y="339"/>
                  </a:cubicBezTo>
                  <a:cubicBezTo>
                    <a:pt x="365" y="340"/>
                    <a:pt x="365" y="338"/>
                    <a:pt x="366" y="338"/>
                  </a:cubicBezTo>
                  <a:cubicBezTo>
                    <a:pt x="367" y="338"/>
                    <a:pt x="364" y="338"/>
                    <a:pt x="366" y="337"/>
                  </a:cubicBezTo>
                  <a:cubicBezTo>
                    <a:pt x="368" y="335"/>
                    <a:pt x="366" y="336"/>
                    <a:pt x="368" y="335"/>
                  </a:cubicBezTo>
                  <a:cubicBezTo>
                    <a:pt x="369" y="334"/>
                    <a:pt x="367" y="333"/>
                    <a:pt x="369" y="331"/>
                  </a:cubicBezTo>
                  <a:cubicBezTo>
                    <a:pt x="370" y="330"/>
                    <a:pt x="368" y="330"/>
                    <a:pt x="370" y="328"/>
                  </a:cubicBezTo>
                  <a:cubicBezTo>
                    <a:pt x="371" y="326"/>
                    <a:pt x="373" y="323"/>
                    <a:pt x="373" y="323"/>
                  </a:cubicBezTo>
                  <a:cubicBezTo>
                    <a:pt x="373" y="323"/>
                    <a:pt x="374" y="323"/>
                    <a:pt x="374" y="324"/>
                  </a:cubicBezTo>
                  <a:cubicBezTo>
                    <a:pt x="374" y="325"/>
                    <a:pt x="375" y="325"/>
                    <a:pt x="376" y="325"/>
                  </a:cubicBezTo>
                  <a:cubicBezTo>
                    <a:pt x="377" y="324"/>
                    <a:pt x="378" y="323"/>
                    <a:pt x="379" y="325"/>
                  </a:cubicBezTo>
                  <a:cubicBezTo>
                    <a:pt x="381" y="326"/>
                    <a:pt x="381" y="326"/>
                    <a:pt x="381" y="328"/>
                  </a:cubicBezTo>
                  <a:cubicBezTo>
                    <a:pt x="381" y="329"/>
                    <a:pt x="381" y="334"/>
                    <a:pt x="381" y="335"/>
                  </a:cubicBezTo>
                  <a:cubicBezTo>
                    <a:pt x="381" y="336"/>
                    <a:pt x="380" y="336"/>
                    <a:pt x="381" y="336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3" y="337"/>
                    <a:pt x="383" y="337"/>
                    <a:pt x="383" y="338"/>
                  </a:cubicBezTo>
                  <a:cubicBezTo>
                    <a:pt x="383" y="339"/>
                    <a:pt x="383" y="340"/>
                    <a:pt x="384" y="340"/>
                  </a:cubicBezTo>
                  <a:cubicBezTo>
                    <a:pt x="388" y="342"/>
                    <a:pt x="390" y="340"/>
                    <a:pt x="394" y="338"/>
                  </a:cubicBezTo>
                  <a:cubicBezTo>
                    <a:pt x="398" y="336"/>
                    <a:pt x="393" y="339"/>
                    <a:pt x="400" y="338"/>
                  </a:cubicBezTo>
                  <a:cubicBezTo>
                    <a:pt x="405" y="338"/>
                    <a:pt x="399" y="339"/>
                    <a:pt x="395" y="341"/>
                  </a:cubicBezTo>
                  <a:cubicBezTo>
                    <a:pt x="391" y="343"/>
                    <a:pt x="388" y="347"/>
                    <a:pt x="390" y="351"/>
                  </a:cubicBezTo>
                  <a:cubicBezTo>
                    <a:pt x="392" y="355"/>
                    <a:pt x="395" y="352"/>
                    <a:pt x="398" y="347"/>
                  </a:cubicBezTo>
                  <a:cubicBezTo>
                    <a:pt x="402" y="343"/>
                    <a:pt x="402" y="347"/>
                    <a:pt x="407" y="343"/>
                  </a:cubicBezTo>
                  <a:cubicBezTo>
                    <a:pt x="411" y="340"/>
                    <a:pt x="417" y="341"/>
                    <a:pt x="415" y="339"/>
                  </a:cubicBezTo>
                  <a:cubicBezTo>
                    <a:pt x="413" y="337"/>
                    <a:pt x="412" y="335"/>
                    <a:pt x="410" y="336"/>
                  </a:cubicBezTo>
                  <a:cubicBezTo>
                    <a:pt x="408" y="337"/>
                    <a:pt x="401" y="335"/>
                    <a:pt x="401" y="334"/>
                  </a:cubicBezTo>
                  <a:cubicBezTo>
                    <a:pt x="402" y="332"/>
                    <a:pt x="398" y="334"/>
                    <a:pt x="397" y="329"/>
                  </a:cubicBezTo>
                  <a:cubicBezTo>
                    <a:pt x="395" y="323"/>
                    <a:pt x="399" y="319"/>
                    <a:pt x="395" y="320"/>
                  </a:cubicBezTo>
                  <a:cubicBezTo>
                    <a:pt x="389" y="322"/>
                    <a:pt x="393" y="320"/>
                    <a:pt x="397" y="317"/>
                  </a:cubicBezTo>
                  <a:cubicBezTo>
                    <a:pt x="400" y="315"/>
                    <a:pt x="401" y="313"/>
                    <a:pt x="397" y="311"/>
                  </a:cubicBezTo>
                  <a:cubicBezTo>
                    <a:pt x="394" y="308"/>
                    <a:pt x="377" y="313"/>
                    <a:pt x="373" y="318"/>
                  </a:cubicBezTo>
                  <a:cubicBezTo>
                    <a:pt x="368" y="327"/>
                    <a:pt x="362" y="330"/>
                    <a:pt x="365" y="327"/>
                  </a:cubicBezTo>
                  <a:cubicBezTo>
                    <a:pt x="368" y="324"/>
                    <a:pt x="373" y="313"/>
                    <a:pt x="380" y="310"/>
                  </a:cubicBezTo>
                  <a:cubicBezTo>
                    <a:pt x="389" y="307"/>
                    <a:pt x="379" y="304"/>
                    <a:pt x="393" y="302"/>
                  </a:cubicBezTo>
                  <a:cubicBezTo>
                    <a:pt x="411" y="299"/>
                    <a:pt x="414" y="309"/>
                    <a:pt x="426" y="298"/>
                  </a:cubicBezTo>
                  <a:cubicBezTo>
                    <a:pt x="437" y="288"/>
                    <a:pt x="435" y="296"/>
                    <a:pt x="438" y="292"/>
                  </a:cubicBezTo>
                  <a:cubicBezTo>
                    <a:pt x="442" y="288"/>
                    <a:pt x="446" y="289"/>
                    <a:pt x="443" y="284"/>
                  </a:cubicBezTo>
                  <a:cubicBezTo>
                    <a:pt x="441" y="279"/>
                    <a:pt x="445" y="282"/>
                    <a:pt x="443" y="278"/>
                  </a:cubicBezTo>
                  <a:cubicBezTo>
                    <a:pt x="441" y="274"/>
                    <a:pt x="439" y="277"/>
                    <a:pt x="436" y="273"/>
                  </a:cubicBezTo>
                  <a:cubicBezTo>
                    <a:pt x="433" y="269"/>
                    <a:pt x="430" y="272"/>
                    <a:pt x="425" y="276"/>
                  </a:cubicBezTo>
                  <a:cubicBezTo>
                    <a:pt x="419" y="280"/>
                    <a:pt x="418" y="275"/>
                    <a:pt x="423" y="274"/>
                  </a:cubicBezTo>
                  <a:cubicBezTo>
                    <a:pt x="428" y="273"/>
                    <a:pt x="427" y="271"/>
                    <a:pt x="432" y="270"/>
                  </a:cubicBezTo>
                  <a:cubicBezTo>
                    <a:pt x="437" y="269"/>
                    <a:pt x="435" y="267"/>
                    <a:pt x="430" y="266"/>
                  </a:cubicBezTo>
                  <a:cubicBezTo>
                    <a:pt x="425" y="266"/>
                    <a:pt x="429" y="264"/>
                    <a:pt x="423" y="263"/>
                  </a:cubicBezTo>
                  <a:cubicBezTo>
                    <a:pt x="417" y="262"/>
                    <a:pt x="422" y="260"/>
                    <a:pt x="418" y="258"/>
                  </a:cubicBezTo>
                  <a:cubicBezTo>
                    <a:pt x="414" y="256"/>
                    <a:pt x="411" y="254"/>
                    <a:pt x="414" y="250"/>
                  </a:cubicBezTo>
                  <a:cubicBezTo>
                    <a:pt x="416" y="245"/>
                    <a:pt x="408" y="247"/>
                    <a:pt x="411" y="244"/>
                  </a:cubicBezTo>
                  <a:cubicBezTo>
                    <a:pt x="413" y="241"/>
                    <a:pt x="408" y="241"/>
                    <a:pt x="407" y="236"/>
                  </a:cubicBezTo>
                  <a:cubicBezTo>
                    <a:pt x="407" y="232"/>
                    <a:pt x="406" y="235"/>
                    <a:pt x="405" y="232"/>
                  </a:cubicBezTo>
                  <a:cubicBezTo>
                    <a:pt x="404" y="228"/>
                    <a:pt x="403" y="231"/>
                    <a:pt x="400" y="225"/>
                  </a:cubicBezTo>
                  <a:cubicBezTo>
                    <a:pt x="397" y="219"/>
                    <a:pt x="397" y="221"/>
                    <a:pt x="394" y="225"/>
                  </a:cubicBezTo>
                  <a:cubicBezTo>
                    <a:pt x="391" y="228"/>
                    <a:pt x="393" y="235"/>
                    <a:pt x="389" y="234"/>
                  </a:cubicBezTo>
                  <a:cubicBezTo>
                    <a:pt x="384" y="233"/>
                    <a:pt x="389" y="235"/>
                    <a:pt x="384" y="237"/>
                  </a:cubicBezTo>
                  <a:cubicBezTo>
                    <a:pt x="378" y="239"/>
                    <a:pt x="380" y="233"/>
                    <a:pt x="374" y="233"/>
                  </a:cubicBezTo>
                  <a:cubicBezTo>
                    <a:pt x="369" y="233"/>
                    <a:pt x="375" y="231"/>
                    <a:pt x="372" y="230"/>
                  </a:cubicBezTo>
                  <a:cubicBezTo>
                    <a:pt x="369" y="228"/>
                    <a:pt x="373" y="228"/>
                    <a:pt x="371" y="224"/>
                  </a:cubicBezTo>
                  <a:cubicBezTo>
                    <a:pt x="369" y="221"/>
                    <a:pt x="374" y="217"/>
                    <a:pt x="372" y="215"/>
                  </a:cubicBezTo>
                  <a:cubicBezTo>
                    <a:pt x="370" y="213"/>
                    <a:pt x="370" y="218"/>
                    <a:pt x="369" y="216"/>
                  </a:cubicBezTo>
                  <a:cubicBezTo>
                    <a:pt x="368" y="214"/>
                    <a:pt x="361" y="214"/>
                    <a:pt x="361" y="212"/>
                  </a:cubicBezTo>
                  <a:cubicBezTo>
                    <a:pt x="362" y="209"/>
                    <a:pt x="358" y="208"/>
                    <a:pt x="353" y="204"/>
                  </a:cubicBezTo>
                  <a:cubicBezTo>
                    <a:pt x="345" y="199"/>
                    <a:pt x="352" y="210"/>
                    <a:pt x="334" y="202"/>
                  </a:cubicBezTo>
                  <a:cubicBezTo>
                    <a:pt x="326" y="199"/>
                    <a:pt x="326" y="208"/>
                    <a:pt x="328" y="209"/>
                  </a:cubicBezTo>
                  <a:cubicBezTo>
                    <a:pt x="330" y="211"/>
                    <a:pt x="329" y="214"/>
                    <a:pt x="328" y="216"/>
                  </a:cubicBezTo>
                  <a:cubicBezTo>
                    <a:pt x="326" y="218"/>
                    <a:pt x="328" y="217"/>
                    <a:pt x="330" y="222"/>
                  </a:cubicBezTo>
                  <a:cubicBezTo>
                    <a:pt x="332" y="226"/>
                    <a:pt x="330" y="226"/>
                    <a:pt x="329" y="229"/>
                  </a:cubicBezTo>
                  <a:cubicBezTo>
                    <a:pt x="328" y="232"/>
                    <a:pt x="326" y="230"/>
                    <a:pt x="325" y="234"/>
                  </a:cubicBezTo>
                  <a:cubicBezTo>
                    <a:pt x="324" y="238"/>
                    <a:pt x="332" y="236"/>
                    <a:pt x="335" y="247"/>
                  </a:cubicBezTo>
                  <a:cubicBezTo>
                    <a:pt x="338" y="258"/>
                    <a:pt x="328" y="264"/>
                    <a:pt x="322" y="266"/>
                  </a:cubicBezTo>
                  <a:cubicBezTo>
                    <a:pt x="315" y="269"/>
                    <a:pt x="322" y="269"/>
                    <a:pt x="322" y="275"/>
                  </a:cubicBezTo>
                  <a:cubicBezTo>
                    <a:pt x="322" y="280"/>
                    <a:pt x="327" y="287"/>
                    <a:pt x="324" y="288"/>
                  </a:cubicBezTo>
                  <a:cubicBezTo>
                    <a:pt x="321" y="290"/>
                    <a:pt x="326" y="295"/>
                    <a:pt x="322" y="292"/>
                  </a:cubicBezTo>
                  <a:cubicBezTo>
                    <a:pt x="317" y="289"/>
                    <a:pt x="321" y="298"/>
                    <a:pt x="317" y="295"/>
                  </a:cubicBezTo>
                  <a:cubicBezTo>
                    <a:pt x="313" y="292"/>
                    <a:pt x="316" y="291"/>
                    <a:pt x="308" y="284"/>
                  </a:cubicBezTo>
                  <a:cubicBezTo>
                    <a:pt x="303" y="280"/>
                    <a:pt x="307" y="277"/>
                    <a:pt x="305" y="273"/>
                  </a:cubicBezTo>
                  <a:cubicBezTo>
                    <a:pt x="303" y="267"/>
                    <a:pt x="309" y="265"/>
                    <a:pt x="303" y="264"/>
                  </a:cubicBezTo>
                  <a:cubicBezTo>
                    <a:pt x="293" y="261"/>
                    <a:pt x="293" y="264"/>
                    <a:pt x="291" y="263"/>
                  </a:cubicBezTo>
                  <a:cubicBezTo>
                    <a:pt x="288" y="262"/>
                    <a:pt x="290" y="260"/>
                    <a:pt x="281" y="258"/>
                  </a:cubicBezTo>
                  <a:cubicBezTo>
                    <a:pt x="272" y="255"/>
                    <a:pt x="282" y="254"/>
                    <a:pt x="268" y="249"/>
                  </a:cubicBezTo>
                  <a:cubicBezTo>
                    <a:pt x="254" y="243"/>
                    <a:pt x="252" y="254"/>
                    <a:pt x="252" y="247"/>
                  </a:cubicBezTo>
                  <a:cubicBezTo>
                    <a:pt x="252" y="240"/>
                    <a:pt x="250" y="241"/>
                    <a:pt x="249" y="236"/>
                  </a:cubicBezTo>
                  <a:cubicBezTo>
                    <a:pt x="249" y="232"/>
                    <a:pt x="241" y="238"/>
                    <a:pt x="240" y="229"/>
                  </a:cubicBezTo>
                  <a:cubicBezTo>
                    <a:pt x="239" y="219"/>
                    <a:pt x="249" y="205"/>
                    <a:pt x="251" y="206"/>
                  </a:cubicBezTo>
                  <a:cubicBezTo>
                    <a:pt x="253" y="206"/>
                    <a:pt x="251" y="200"/>
                    <a:pt x="256" y="200"/>
                  </a:cubicBezTo>
                  <a:cubicBezTo>
                    <a:pt x="260" y="200"/>
                    <a:pt x="265" y="199"/>
                    <a:pt x="260" y="195"/>
                  </a:cubicBezTo>
                  <a:cubicBezTo>
                    <a:pt x="256" y="191"/>
                    <a:pt x="265" y="195"/>
                    <a:pt x="266" y="190"/>
                  </a:cubicBezTo>
                  <a:cubicBezTo>
                    <a:pt x="267" y="185"/>
                    <a:pt x="271" y="196"/>
                    <a:pt x="276" y="187"/>
                  </a:cubicBezTo>
                  <a:cubicBezTo>
                    <a:pt x="281" y="178"/>
                    <a:pt x="283" y="181"/>
                    <a:pt x="273" y="178"/>
                  </a:cubicBezTo>
                  <a:cubicBezTo>
                    <a:pt x="266" y="177"/>
                    <a:pt x="269" y="175"/>
                    <a:pt x="264" y="173"/>
                  </a:cubicBezTo>
                  <a:cubicBezTo>
                    <a:pt x="270" y="172"/>
                    <a:pt x="276" y="182"/>
                    <a:pt x="282" y="176"/>
                  </a:cubicBezTo>
                  <a:cubicBezTo>
                    <a:pt x="287" y="170"/>
                    <a:pt x="287" y="171"/>
                    <a:pt x="283" y="168"/>
                  </a:cubicBezTo>
                  <a:cubicBezTo>
                    <a:pt x="278" y="166"/>
                    <a:pt x="288" y="166"/>
                    <a:pt x="290" y="168"/>
                  </a:cubicBezTo>
                  <a:cubicBezTo>
                    <a:pt x="292" y="170"/>
                    <a:pt x="294" y="171"/>
                    <a:pt x="295" y="173"/>
                  </a:cubicBezTo>
                  <a:cubicBezTo>
                    <a:pt x="296" y="175"/>
                    <a:pt x="297" y="176"/>
                    <a:pt x="300" y="175"/>
                  </a:cubicBezTo>
                  <a:cubicBezTo>
                    <a:pt x="302" y="174"/>
                    <a:pt x="294" y="172"/>
                    <a:pt x="297" y="170"/>
                  </a:cubicBezTo>
                  <a:cubicBezTo>
                    <a:pt x="300" y="169"/>
                    <a:pt x="301" y="166"/>
                    <a:pt x="303" y="166"/>
                  </a:cubicBezTo>
                  <a:cubicBezTo>
                    <a:pt x="306" y="167"/>
                    <a:pt x="306" y="163"/>
                    <a:pt x="309" y="163"/>
                  </a:cubicBezTo>
                  <a:cubicBezTo>
                    <a:pt x="311" y="163"/>
                    <a:pt x="312" y="159"/>
                    <a:pt x="308" y="156"/>
                  </a:cubicBezTo>
                  <a:cubicBezTo>
                    <a:pt x="304" y="153"/>
                    <a:pt x="309" y="154"/>
                    <a:pt x="306" y="151"/>
                  </a:cubicBezTo>
                  <a:cubicBezTo>
                    <a:pt x="303" y="148"/>
                    <a:pt x="310" y="151"/>
                    <a:pt x="311" y="148"/>
                  </a:cubicBezTo>
                  <a:cubicBezTo>
                    <a:pt x="312" y="144"/>
                    <a:pt x="308" y="147"/>
                    <a:pt x="310" y="144"/>
                  </a:cubicBezTo>
                  <a:cubicBezTo>
                    <a:pt x="312" y="141"/>
                    <a:pt x="306" y="144"/>
                    <a:pt x="305" y="140"/>
                  </a:cubicBezTo>
                  <a:cubicBezTo>
                    <a:pt x="305" y="137"/>
                    <a:pt x="300" y="139"/>
                    <a:pt x="296" y="137"/>
                  </a:cubicBezTo>
                  <a:cubicBezTo>
                    <a:pt x="291" y="135"/>
                    <a:pt x="294" y="137"/>
                    <a:pt x="290" y="137"/>
                  </a:cubicBezTo>
                  <a:cubicBezTo>
                    <a:pt x="286" y="137"/>
                    <a:pt x="288" y="143"/>
                    <a:pt x="290" y="144"/>
                  </a:cubicBezTo>
                  <a:cubicBezTo>
                    <a:pt x="293" y="145"/>
                    <a:pt x="291" y="147"/>
                    <a:pt x="289" y="147"/>
                  </a:cubicBezTo>
                  <a:cubicBezTo>
                    <a:pt x="287" y="146"/>
                    <a:pt x="289" y="152"/>
                    <a:pt x="285" y="155"/>
                  </a:cubicBezTo>
                  <a:cubicBezTo>
                    <a:pt x="282" y="157"/>
                    <a:pt x="285" y="159"/>
                    <a:pt x="281" y="161"/>
                  </a:cubicBezTo>
                  <a:cubicBezTo>
                    <a:pt x="277" y="162"/>
                    <a:pt x="279" y="160"/>
                    <a:pt x="275" y="157"/>
                  </a:cubicBezTo>
                  <a:cubicBezTo>
                    <a:pt x="271" y="153"/>
                    <a:pt x="277" y="154"/>
                    <a:pt x="277" y="151"/>
                  </a:cubicBezTo>
                  <a:cubicBezTo>
                    <a:pt x="277" y="149"/>
                    <a:pt x="272" y="140"/>
                    <a:pt x="268" y="143"/>
                  </a:cubicBezTo>
                  <a:cubicBezTo>
                    <a:pt x="265" y="146"/>
                    <a:pt x="267" y="154"/>
                    <a:pt x="263" y="150"/>
                  </a:cubicBezTo>
                  <a:cubicBezTo>
                    <a:pt x="260" y="147"/>
                    <a:pt x="265" y="148"/>
                    <a:pt x="262" y="144"/>
                  </a:cubicBezTo>
                  <a:cubicBezTo>
                    <a:pt x="258" y="141"/>
                    <a:pt x="266" y="142"/>
                    <a:pt x="262" y="140"/>
                  </a:cubicBezTo>
                  <a:cubicBezTo>
                    <a:pt x="257" y="137"/>
                    <a:pt x="257" y="141"/>
                    <a:pt x="254" y="139"/>
                  </a:cubicBezTo>
                  <a:cubicBezTo>
                    <a:pt x="250" y="137"/>
                    <a:pt x="259" y="134"/>
                    <a:pt x="257" y="133"/>
                  </a:cubicBezTo>
                  <a:cubicBezTo>
                    <a:pt x="255" y="131"/>
                    <a:pt x="250" y="129"/>
                    <a:pt x="250" y="125"/>
                  </a:cubicBezTo>
                  <a:cubicBezTo>
                    <a:pt x="250" y="121"/>
                    <a:pt x="243" y="117"/>
                    <a:pt x="240" y="117"/>
                  </a:cubicBezTo>
                  <a:cubicBezTo>
                    <a:pt x="236" y="116"/>
                    <a:pt x="239" y="119"/>
                    <a:pt x="236" y="119"/>
                  </a:cubicBezTo>
                  <a:cubicBezTo>
                    <a:pt x="232" y="120"/>
                    <a:pt x="236" y="121"/>
                    <a:pt x="232" y="123"/>
                  </a:cubicBezTo>
                  <a:cubicBezTo>
                    <a:pt x="228" y="125"/>
                    <a:pt x="233" y="129"/>
                    <a:pt x="232" y="131"/>
                  </a:cubicBezTo>
                  <a:cubicBezTo>
                    <a:pt x="231" y="134"/>
                    <a:pt x="231" y="136"/>
                    <a:pt x="237" y="138"/>
                  </a:cubicBezTo>
                  <a:cubicBezTo>
                    <a:pt x="243" y="140"/>
                    <a:pt x="245" y="143"/>
                    <a:pt x="242" y="145"/>
                  </a:cubicBezTo>
                  <a:cubicBezTo>
                    <a:pt x="239" y="146"/>
                    <a:pt x="241" y="148"/>
                    <a:pt x="244" y="147"/>
                  </a:cubicBezTo>
                  <a:cubicBezTo>
                    <a:pt x="247" y="145"/>
                    <a:pt x="247" y="148"/>
                    <a:pt x="243" y="152"/>
                  </a:cubicBezTo>
                  <a:cubicBezTo>
                    <a:pt x="238" y="155"/>
                    <a:pt x="238" y="151"/>
                    <a:pt x="237" y="154"/>
                  </a:cubicBezTo>
                  <a:cubicBezTo>
                    <a:pt x="235" y="157"/>
                    <a:pt x="241" y="164"/>
                    <a:pt x="236" y="161"/>
                  </a:cubicBezTo>
                  <a:cubicBezTo>
                    <a:pt x="232" y="158"/>
                    <a:pt x="232" y="158"/>
                    <a:pt x="233" y="155"/>
                  </a:cubicBezTo>
                  <a:cubicBezTo>
                    <a:pt x="234" y="153"/>
                    <a:pt x="234" y="151"/>
                    <a:pt x="231" y="151"/>
                  </a:cubicBezTo>
                  <a:cubicBezTo>
                    <a:pt x="227" y="152"/>
                    <a:pt x="226" y="148"/>
                    <a:pt x="222" y="150"/>
                  </a:cubicBezTo>
                  <a:cubicBezTo>
                    <a:pt x="218" y="152"/>
                    <a:pt x="223" y="155"/>
                    <a:pt x="219" y="156"/>
                  </a:cubicBezTo>
                  <a:cubicBezTo>
                    <a:pt x="216" y="157"/>
                    <a:pt x="217" y="154"/>
                    <a:pt x="209" y="156"/>
                  </a:cubicBezTo>
                  <a:cubicBezTo>
                    <a:pt x="198" y="158"/>
                    <a:pt x="197" y="152"/>
                    <a:pt x="194" y="153"/>
                  </a:cubicBezTo>
                  <a:cubicBezTo>
                    <a:pt x="187" y="156"/>
                    <a:pt x="185" y="145"/>
                    <a:pt x="180" y="146"/>
                  </a:cubicBezTo>
                  <a:cubicBezTo>
                    <a:pt x="176" y="146"/>
                    <a:pt x="166" y="148"/>
                    <a:pt x="168" y="152"/>
                  </a:cubicBezTo>
                  <a:cubicBezTo>
                    <a:pt x="170" y="155"/>
                    <a:pt x="176" y="149"/>
                    <a:pt x="178" y="151"/>
                  </a:cubicBezTo>
                  <a:cubicBezTo>
                    <a:pt x="181" y="152"/>
                    <a:pt x="173" y="152"/>
                    <a:pt x="172" y="155"/>
                  </a:cubicBezTo>
                  <a:cubicBezTo>
                    <a:pt x="171" y="158"/>
                    <a:pt x="179" y="166"/>
                    <a:pt x="171" y="160"/>
                  </a:cubicBezTo>
                  <a:cubicBezTo>
                    <a:pt x="163" y="155"/>
                    <a:pt x="164" y="158"/>
                    <a:pt x="161" y="155"/>
                  </a:cubicBezTo>
                  <a:cubicBezTo>
                    <a:pt x="158" y="151"/>
                    <a:pt x="161" y="156"/>
                    <a:pt x="151" y="156"/>
                  </a:cubicBezTo>
                  <a:cubicBezTo>
                    <a:pt x="142" y="157"/>
                    <a:pt x="130" y="156"/>
                    <a:pt x="134" y="153"/>
                  </a:cubicBezTo>
                  <a:cubicBezTo>
                    <a:pt x="138" y="150"/>
                    <a:pt x="143" y="153"/>
                    <a:pt x="139" y="150"/>
                  </a:cubicBezTo>
                  <a:cubicBezTo>
                    <a:pt x="136" y="147"/>
                    <a:pt x="134" y="144"/>
                    <a:pt x="128" y="145"/>
                  </a:cubicBezTo>
                  <a:cubicBezTo>
                    <a:pt x="122" y="146"/>
                    <a:pt x="116" y="143"/>
                    <a:pt x="111" y="142"/>
                  </a:cubicBezTo>
                  <a:cubicBezTo>
                    <a:pt x="105" y="140"/>
                    <a:pt x="101" y="136"/>
                    <a:pt x="96" y="137"/>
                  </a:cubicBezTo>
                  <a:cubicBezTo>
                    <a:pt x="90" y="137"/>
                    <a:pt x="94" y="142"/>
                    <a:pt x="89" y="141"/>
                  </a:cubicBezTo>
                  <a:cubicBezTo>
                    <a:pt x="84" y="140"/>
                    <a:pt x="90" y="133"/>
                    <a:pt x="83" y="134"/>
                  </a:cubicBezTo>
                  <a:cubicBezTo>
                    <a:pt x="80" y="135"/>
                    <a:pt x="84" y="144"/>
                    <a:pt x="77" y="140"/>
                  </a:cubicBezTo>
                  <a:cubicBezTo>
                    <a:pt x="73" y="138"/>
                    <a:pt x="71" y="127"/>
                    <a:pt x="67" y="130"/>
                  </a:cubicBezTo>
                  <a:cubicBezTo>
                    <a:pt x="62" y="134"/>
                    <a:pt x="73" y="131"/>
                    <a:pt x="65" y="136"/>
                  </a:cubicBezTo>
                  <a:cubicBezTo>
                    <a:pt x="59" y="139"/>
                    <a:pt x="66" y="134"/>
                    <a:pt x="56" y="138"/>
                  </a:cubicBezTo>
                  <a:cubicBezTo>
                    <a:pt x="45" y="142"/>
                    <a:pt x="50" y="139"/>
                    <a:pt x="56" y="136"/>
                  </a:cubicBezTo>
                  <a:cubicBezTo>
                    <a:pt x="62" y="133"/>
                    <a:pt x="61" y="133"/>
                    <a:pt x="58" y="134"/>
                  </a:cubicBezTo>
                  <a:cubicBezTo>
                    <a:pt x="54" y="135"/>
                    <a:pt x="55" y="132"/>
                    <a:pt x="49" y="136"/>
                  </a:cubicBezTo>
                  <a:cubicBezTo>
                    <a:pt x="44" y="139"/>
                    <a:pt x="47" y="135"/>
                    <a:pt x="41" y="140"/>
                  </a:cubicBezTo>
                  <a:cubicBezTo>
                    <a:pt x="35" y="144"/>
                    <a:pt x="32" y="144"/>
                    <a:pt x="34" y="146"/>
                  </a:cubicBezTo>
                  <a:cubicBezTo>
                    <a:pt x="35" y="148"/>
                    <a:pt x="31" y="145"/>
                    <a:pt x="28" y="147"/>
                  </a:cubicBezTo>
                  <a:cubicBezTo>
                    <a:pt x="25" y="148"/>
                    <a:pt x="27" y="145"/>
                    <a:pt x="21" y="145"/>
                  </a:cubicBezTo>
                  <a:cubicBezTo>
                    <a:pt x="14" y="145"/>
                    <a:pt x="9" y="138"/>
                    <a:pt x="0" y="139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4" y="223"/>
                    <a:pt x="2" y="220"/>
                    <a:pt x="3" y="221"/>
                  </a:cubicBezTo>
                  <a:cubicBezTo>
                    <a:pt x="5" y="222"/>
                    <a:pt x="5" y="222"/>
                    <a:pt x="6" y="222"/>
                  </a:cubicBezTo>
                  <a:cubicBezTo>
                    <a:pt x="7" y="221"/>
                    <a:pt x="10" y="220"/>
                    <a:pt x="10" y="222"/>
                  </a:cubicBezTo>
                  <a:cubicBezTo>
                    <a:pt x="9" y="223"/>
                    <a:pt x="8" y="223"/>
                    <a:pt x="10" y="224"/>
                  </a:cubicBezTo>
                  <a:cubicBezTo>
                    <a:pt x="13" y="225"/>
                    <a:pt x="10" y="226"/>
                    <a:pt x="15" y="228"/>
                  </a:cubicBezTo>
                  <a:cubicBezTo>
                    <a:pt x="19" y="231"/>
                    <a:pt x="17" y="232"/>
                    <a:pt x="18" y="232"/>
                  </a:cubicBezTo>
                  <a:cubicBezTo>
                    <a:pt x="19" y="233"/>
                    <a:pt x="19" y="231"/>
                    <a:pt x="22" y="231"/>
                  </a:cubicBezTo>
                  <a:cubicBezTo>
                    <a:pt x="25" y="230"/>
                    <a:pt x="22" y="229"/>
                    <a:pt x="24" y="228"/>
                  </a:cubicBezTo>
                  <a:cubicBezTo>
                    <a:pt x="26" y="228"/>
                    <a:pt x="23" y="227"/>
                    <a:pt x="25" y="227"/>
                  </a:cubicBezTo>
                  <a:cubicBezTo>
                    <a:pt x="29" y="225"/>
                    <a:pt x="29" y="225"/>
                    <a:pt x="30" y="227"/>
                  </a:cubicBezTo>
                  <a:cubicBezTo>
                    <a:pt x="32" y="229"/>
                    <a:pt x="30" y="228"/>
                    <a:pt x="31" y="229"/>
                  </a:cubicBezTo>
                  <a:cubicBezTo>
                    <a:pt x="32" y="231"/>
                    <a:pt x="33" y="230"/>
                    <a:pt x="34" y="232"/>
                  </a:cubicBezTo>
                  <a:cubicBezTo>
                    <a:pt x="35" y="235"/>
                    <a:pt x="37" y="233"/>
                    <a:pt x="38" y="236"/>
                  </a:cubicBezTo>
                  <a:cubicBezTo>
                    <a:pt x="40" y="238"/>
                    <a:pt x="44" y="245"/>
                    <a:pt x="45" y="246"/>
                  </a:cubicBezTo>
                  <a:cubicBezTo>
                    <a:pt x="46" y="248"/>
                    <a:pt x="44" y="248"/>
                    <a:pt x="46" y="248"/>
                  </a:cubicBezTo>
                  <a:cubicBezTo>
                    <a:pt x="47" y="248"/>
                    <a:pt x="45" y="250"/>
                    <a:pt x="47" y="250"/>
                  </a:cubicBezTo>
                  <a:cubicBezTo>
                    <a:pt x="48" y="250"/>
                    <a:pt x="46" y="252"/>
                    <a:pt x="48" y="252"/>
                  </a:cubicBezTo>
                  <a:cubicBezTo>
                    <a:pt x="50" y="251"/>
                    <a:pt x="49" y="253"/>
                    <a:pt x="53" y="254"/>
                  </a:cubicBezTo>
                  <a:cubicBezTo>
                    <a:pt x="56" y="255"/>
                    <a:pt x="54" y="256"/>
                    <a:pt x="56" y="256"/>
                  </a:cubicBezTo>
                  <a:cubicBezTo>
                    <a:pt x="57" y="256"/>
                    <a:pt x="57" y="257"/>
                    <a:pt x="57" y="257"/>
                  </a:cubicBezTo>
                  <a:cubicBezTo>
                    <a:pt x="56" y="260"/>
                    <a:pt x="58" y="262"/>
                    <a:pt x="57" y="264"/>
                  </a:cubicBezTo>
                  <a:cubicBezTo>
                    <a:pt x="55" y="265"/>
                    <a:pt x="57" y="266"/>
                    <a:pt x="56" y="267"/>
                  </a:cubicBezTo>
                  <a:cubicBezTo>
                    <a:pt x="53" y="270"/>
                    <a:pt x="55" y="270"/>
                    <a:pt x="56" y="271"/>
                  </a:cubicBezTo>
                  <a:cubicBezTo>
                    <a:pt x="56" y="273"/>
                    <a:pt x="58" y="275"/>
                    <a:pt x="60" y="277"/>
                  </a:cubicBezTo>
                  <a:cubicBezTo>
                    <a:pt x="61" y="279"/>
                    <a:pt x="59" y="274"/>
                    <a:pt x="64" y="274"/>
                  </a:cubicBezTo>
                  <a:cubicBezTo>
                    <a:pt x="67" y="273"/>
                    <a:pt x="61" y="275"/>
                    <a:pt x="63" y="278"/>
                  </a:cubicBezTo>
                  <a:cubicBezTo>
                    <a:pt x="64" y="280"/>
                    <a:pt x="64" y="278"/>
                    <a:pt x="64" y="281"/>
                  </a:cubicBezTo>
                  <a:cubicBezTo>
                    <a:pt x="65" y="284"/>
                    <a:pt x="68" y="279"/>
                    <a:pt x="66" y="283"/>
                  </a:cubicBezTo>
                  <a:cubicBezTo>
                    <a:pt x="65" y="287"/>
                    <a:pt x="65" y="288"/>
                    <a:pt x="66" y="287"/>
                  </a:cubicBezTo>
                  <a:cubicBezTo>
                    <a:pt x="66" y="287"/>
                    <a:pt x="65" y="289"/>
                    <a:pt x="67" y="290"/>
                  </a:cubicBezTo>
                  <a:cubicBezTo>
                    <a:pt x="68" y="290"/>
                    <a:pt x="67" y="287"/>
                    <a:pt x="69" y="286"/>
                  </a:cubicBezTo>
                  <a:cubicBezTo>
                    <a:pt x="70" y="286"/>
                    <a:pt x="71" y="284"/>
                    <a:pt x="71" y="285"/>
                  </a:cubicBezTo>
                  <a:cubicBezTo>
                    <a:pt x="72" y="286"/>
                    <a:pt x="74" y="285"/>
                    <a:pt x="74" y="286"/>
                  </a:cubicBezTo>
                  <a:cubicBezTo>
                    <a:pt x="73" y="288"/>
                    <a:pt x="73" y="285"/>
                    <a:pt x="70" y="287"/>
                  </a:cubicBezTo>
                  <a:cubicBezTo>
                    <a:pt x="67" y="289"/>
                    <a:pt x="68" y="289"/>
                    <a:pt x="68" y="291"/>
                  </a:cubicBezTo>
                  <a:cubicBezTo>
                    <a:pt x="68" y="293"/>
                    <a:pt x="70" y="292"/>
                    <a:pt x="69" y="293"/>
                  </a:cubicBezTo>
                  <a:cubicBezTo>
                    <a:pt x="68" y="294"/>
                    <a:pt x="70" y="294"/>
                    <a:pt x="69" y="294"/>
                  </a:cubicBezTo>
                  <a:cubicBezTo>
                    <a:pt x="67" y="295"/>
                    <a:pt x="69" y="296"/>
                    <a:pt x="71" y="297"/>
                  </a:cubicBezTo>
                  <a:cubicBezTo>
                    <a:pt x="73" y="298"/>
                    <a:pt x="73" y="296"/>
                    <a:pt x="75" y="297"/>
                  </a:cubicBezTo>
                  <a:cubicBezTo>
                    <a:pt x="77" y="297"/>
                    <a:pt x="74" y="298"/>
                    <a:pt x="76" y="298"/>
                  </a:cubicBezTo>
                  <a:cubicBezTo>
                    <a:pt x="79" y="297"/>
                    <a:pt x="75" y="301"/>
                    <a:pt x="78" y="300"/>
                  </a:cubicBezTo>
                  <a:cubicBezTo>
                    <a:pt x="79" y="300"/>
                    <a:pt x="78" y="301"/>
                    <a:pt x="80" y="300"/>
                  </a:cubicBezTo>
                  <a:cubicBezTo>
                    <a:pt x="82" y="300"/>
                    <a:pt x="83" y="302"/>
                    <a:pt x="84" y="301"/>
                  </a:cubicBezTo>
                  <a:cubicBezTo>
                    <a:pt x="85" y="300"/>
                    <a:pt x="86" y="303"/>
                    <a:pt x="84" y="303"/>
                  </a:cubicBezTo>
                  <a:cubicBezTo>
                    <a:pt x="83" y="304"/>
                    <a:pt x="86" y="306"/>
                    <a:pt x="87" y="306"/>
                  </a:cubicBezTo>
                  <a:cubicBezTo>
                    <a:pt x="89" y="305"/>
                    <a:pt x="89" y="303"/>
                    <a:pt x="89" y="305"/>
                  </a:cubicBezTo>
                  <a:cubicBezTo>
                    <a:pt x="89" y="307"/>
                    <a:pt x="90" y="306"/>
                    <a:pt x="90" y="307"/>
                  </a:cubicBezTo>
                  <a:cubicBezTo>
                    <a:pt x="89" y="308"/>
                    <a:pt x="89" y="305"/>
                    <a:pt x="88" y="306"/>
                  </a:cubicBezTo>
                  <a:cubicBezTo>
                    <a:pt x="87" y="307"/>
                    <a:pt x="91" y="309"/>
                    <a:pt x="91" y="308"/>
                  </a:cubicBezTo>
                  <a:cubicBezTo>
                    <a:pt x="91" y="307"/>
                    <a:pt x="92" y="306"/>
                    <a:pt x="92" y="308"/>
                  </a:cubicBezTo>
                  <a:cubicBezTo>
                    <a:pt x="92" y="309"/>
                    <a:pt x="93" y="310"/>
                    <a:pt x="93" y="311"/>
                  </a:cubicBezTo>
                  <a:cubicBezTo>
                    <a:pt x="92" y="312"/>
                    <a:pt x="93" y="312"/>
                    <a:pt x="94" y="311"/>
                  </a:cubicBezTo>
                  <a:cubicBezTo>
                    <a:pt x="94" y="310"/>
                    <a:pt x="94" y="311"/>
                    <a:pt x="94" y="312"/>
                  </a:cubicBezTo>
                  <a:lnTo>
                    <a:pt x="238" y="312"/>
                  </a:lnTo>
                  <a:close/>
                  <a:moveTo>
                    <a:pt x="318" y="211"/>
                  </a:moveTo>
                  <a:cubicBezTo>
                    <a:pt x="320" y="210"/>
                    <a:pt x="322" y="203"/>
                    <a:pt x="318" y="204"/>
                  </a:cubicBezTo>
                  <a:cubicBezTo>
                    <a:pt x="314" y="205"/>
                    <a:pt x="317" y="211"/>
                    <a:pt x="318" y="211"/>
                  </a:cubicBezTo>
                  <a:close/>
                  <a:moveTo>
                    <a:pt x="397" y="212"/>
                  </a:moveTo>
                  <a:cubicBezTo>
                    <a:pt x="398" y="210"/>
                    <a:pt x="396" y="209"/>
                    <a:pt x="394" y="209"/>
                  </a:cubicBezTo>
                  <a:cubicBezTo>
                    <a:pt x="391" y="210"/>
                    <a:pt x="396" y="214"/>
                    <a:pt x="397" y="212"/>
                  </a:cubicBezTo>
                  <a:close/>
                  <a:moveTo>
                    <a:pt x="283" y="151"/>
                  </a:moveTo>
                  <a:cubicBezTo>
                    <a:pt x="283" y="150"/>
                    <a:pt x="279" y="152"/>
                    <a:pt x="281" y="155"/>
                  </a:cubicBezTo>
                  <a:cubicBezTo>
                    <a:pt x="284" y="159"/>
                    <a:pt x="284" y="152"/>
                    <a:pt x="283" y="151"/>
                  </a:cubicBezTo>
                  <a:close/>
                  <a:moveTo>
                    <a:pt x="244" y="62"/>
                  </a:moveTo>
                  <a:cubicBezTo>
                    <a:pt x="251" y="62"/>
                    <a:pt x="249" y="59"/>
                    <a:pt x="243" y="59"/>
                  </a:cubicBezTo>
                  <a:cubicBezTo>
                    <a:pt x="236" y="58"/>
                    <a:pt x="232" y="59"/>
                    <a:pt x="232" y="61"/>
                  </a:cubicBezTo>
                  <a:cubicBezTo>
                    <a:pt x="232" y="63"/>
                    <a:pt x="237" y="62"/>
                    <a:pt x="244" y="62"/>
                  </a:cubicBezTo>
                  <a:close/>
                  <a:moveTo>
                    <a:pt x="194" y="85"/>
                  </a:moveTo>
                  <a:cubicBezTo>
                    <a:pt x="193" y="83"/>
                    <a:pt x="188" y="81"/>
                    <a:pt x="188" y="85"/>
                  </a:cubicBezTo>
                  <a:cubicBezTo>
                    <a:pt x="188" y="88"/>
                    <a:pt x="195" y="87"/>
                    <a:pt x="194" y="85"/>
                  </a:cubicBezTo>
                  <a:close/>
                  <a:moveTo>
                    <a:pt x="120" y="77"/>
                  </a:moveTo>
                  <a:cubicBezTo>
                    <a:pt x="116" y="78"/>
                    <a:pt x="109" y="81"/>
                    <a:pt x="115" y="82"/>
                  </a:cubicBezTo>
                  <a:cubicBezTo>
                    <a:pt x="119" y="82"/>
                    <a:pt x="123" y="75"/>
                    <a:pt x="120" y="77"/>
                  </a:cubicBezTo>
                  <a:close/>
                  <a:moveTo>
                    <a:pt x="143" y="69"/>
                  </a:moveTo>
                  <a:cubicBezTo>
                    <a:pt x="145" y="68"/>
                    <a:pt x="137" y="67"/>
                    <a:pt x="136" y="69"/>
                  </a:cubicBezTo>
                  <a:cubicBezTo>
                    <a:pt x="135" y="70"/>
                    <a:pt x="141" y="70"/>
                    <a:pt x="143" y="69"/>
                  </a:cubicBezTo>
                  <a:close/>
                  <a:moveTo>
                    <a:pt x="140" y="57"/>
                  </a:moveTo>
                  <a:cubicBezTo>
                    <a:pt x="138" y="55"/>
                    <a:pt x="136" y="56"/>
                    <a:pt x="135" y="57"/>
                  </a:cubicBezTo>
                  <a:cubicBezTo>
                    <a:pt x="134" y="57"/>
                    <a:pt x="137" y="59"/>
                    <a:pt x="141" y="59"/>
                  </a:cubicBezTo>
                  <a:cubicBezTo>
                    <a:pt x="143" y="59"/>
                    <a:pt x="143" y="59"/>
                    <a:pt x="140" y="57"/>
                  </a:cubicBezTo>
                  <a:close/>
                  <a:moveTo>
                    <a:pt x="190" y="73"/>
                  </a:moveTo>
                  <a:cubicBezTo>
                    <a:pt x="192" y="75"/>
                    <a:pt x="201" y="72"/>
                    <a:pt x="197" y="72"/>
                  </a:cubicBezTo>
                  <a:cubicBezTo>
                    <a:pt x="193" y="71"/>
                    <a:pt x="194" y="68"/>
                    <a:pt x="190" y="70"/>
                  </a:cubicBezTo>
                  <a:cubicBezTo>
                    <a:pt x="189" y="71"/>
                    <a:pt x="188" y="71"/>
                    <a:pt x="190" y="73"/>
                  </a:cubicBezTo>
                  <a:close/>
                  <a:moveTo>
                    <a:pt x="200" y="74"/>
                  </a:moveTo>
                  <a:cubicBezTo>
                    <a:pt x="198" y="73"/>
                    <a:pt x="189" y="75"/>
                    <a:pt x="190" y="76"/>
                  </a:cubicBezTo>
                  <a:cubicBezTo>
                    <a:pt x="192" y="77"/>
                    <a:pt x="201" y="75"/>
                    <a:pt x="200" y="74"/>
                  </a:cubicBezTo>
                  <a:close/>
                  <a:moveTo>
                    <a:pt x="200" y="76"/>
                  </a:moveTo>
                  <a:cubicBezTo>
                    <a:pt x="199" y="76"/>
                    <a:pt x="192" y="77"/>
                    <a:pt x="194" y="78"/>
                  </a:cubicBezTo>
                  <a:cubicBezTo>
                    <a:pt x="195" y="79"/>
                    <a:pt x="202" y="77"/>
                    <a:pt x="200" y="76"/>
                  </a:cubicBezTo>
                  <a:close/>
                  <a:moveTo>
                    <a:pt x="202" y="77"/>
                  </a:moveTo>
                  <a:cubicBezTo>
                    <a:pt x="201" y="77"/>
                    <a:pt x="195" y="79"/>
                    <a:pt x="196" y="80"/>
                  </a:cubicBezTo>
                  <a:cubicBezTo>
                    <a:pt x="198" y="80"/>
                    <a:pt x="203" y="77"/>
                    <a:pt x="202" y="77"/>
                  </a:cubicBezTo>
                  <a:close/>
                  <a:moveTo>
                    <a:pt x="291" y="46"/>
                  </a:moveTo>
                  <a:cubicBezTo>
                    <a:pt x="291" y="44"/>
                    <a:pt x="286" y="45"/>
                    <a:pt x="284" y="47"/>
                  </a:cubicBezTo>
                  <a:cubicBezTo>
                    <a:pt x="282" y="48"/>
                    <a:pt x="290" y="47"/>
                    <a:pt x="291" y="46"/>
                  </a:cubicBezTo>
                  <a:close/>
                  <a:moveTo>
                    <a:pt x="309" y="281"/>
                  </a:moveTo>
                  <a:cubicBezTo>
                    <a:pt x="311" y="282"/>
                    <a:pt x="313" y="283"/>
                    <a:pt x="314" y="283"/>
                  </a:cubicBezTo>
                  <a:cubicBezTo>
                    <a:pt x="315" y="282"/>
                    <a:pt x="312" y="280"/>
                    <a:pt x="312" y="279"/>
                  </a:cubicBezTo>
                  <a:cubicBezTo>
                    <a:pt x="311" y="278"/>
                    <a:pt x="308" y="278"/>
                    <a:pt x="307" y="280"/>
                  </a:cubicBezTo>
                  <a:cubicBezTo>
                    <a:pt x="306" y="280"/>
                    <a:pt x="307" y="280"/>
                    <a:pt x="309" y="281"/>
                  </a:cubicBezTo>
                  <a:close/>
                  <a:moveTo>
                    <a:pt x="319" y="257"/>
                  </a:moveTo>
                  <a:cubicBezTo>
                    <a:pt x="319" y="256"/>
                    <a:pt x="320" y="255"/>
                    <a:pt x="319" y="257"/>
                  </a:cubicBezTo>
                  <a:cubicBezTo>
                    <a:pt x="318" y="259"/>
                    <a:pt x="318" y="258"/>
                    <a:pt x="319" y="258"/>
                  </a:cubicBezTo>
                  <a:cubicBezTo>
                    <a:pt x="320" y="258"/>
                    <a:pt x="321" y="255"/>
                    <a:pt x="321" y="255"/>
                  </a:cubicBezTo>
                  <a:cubicBezTo>
                    <a:pt x="322" y="255"/>
                    <a:pt x="320" y="258"/>
                    <a:pt x="321" y="258"/>
                  </a:cubicBezTo>
                  <a:cubicBezTo>
                    <a:pt x="322" y="258"/>
                    <a:pt x="322" y="257"/>
                    <a:pt x="322" y="255"/>
                  </a:cubicBezTo>
                  <a:cubicBezTo>
                    <a:pt x="323" y="253"/>
                    <a:pt x="323" y="254"/>
                    <a:pt x="322" y="253"/>
                  </a:cubicBezTo>
                  <a:cubicBezTo>
                    <a:pt x="321" y="252"/>
                    <a:pt x="321" y="252"/>
                    <a:pt x="321" y="253"/>
                  </a:cubicBezTo>
                  <a:cubicBezTo>
                    <a:pt x="320" y="254"/>
                    <a:pt x="320" y="255"/>
                    <a:pt x="320" y="254"/>
                  </a:cubicBezTo>
                  <a:cubicBezTo>
                    <a:pt x="320" y="253"/>
                    <a:pt x="320" y="252"/>
                    <a:pt x="320" y="253"/>
                  </a:cubicBezTo>
                  <a:cubicBezTo>
                    <a:pt x="319" y="253"/>
                    <a:pt x="320" y="253"/>
                    <a:pt x="320" y="254"/>
                  </a:cubicBezTo>
                  <a:cubicBezTo>
                    <a:pt x="319" y="255"/>
                    <a:pt x="319" y="255"/>
                    <a:pt x="318" y="256"/>
                  </a:cubicBezTo>
                  <a:cubicBezTo>
                    <a:pt x="317" y="257"/>
                    <a:pt x="317" y="257"/>
                    <a:pt x="317" y="258"/>
                  </a:cubicBezTo>
                  <a:cubicBezTo>
                    <a:pt x="318" y="259"/>
                    <a:pt x="318" y="258"/>
                    <a:pt x="319" y="257"/>
                  </a:cubicBezTo>
                  <a:close/>
                  <a:moveTo>
                    <a:pt x="324" y="256"/>
                  </a:moveTo>
                  <a:cubicBezTo>
                    <a:pt x="324" y="255"/>
                    <a:pt x="324" y="253"/>
                    <a:pt x="324" y="253"/>
                  </a:cubicBezTo>
                  <a:cubicBezTo>
                    <a:pt x="323" y="253"/>
                    <a:pt x="323" y="254"/>
                    <a:pt x="323" y="256"/>
                  </a:cubicBezTo>
                  <a:cubicBezTo>
                    <a:pt x="322" y="256"/>
                    <a:pt x="323" y="256"/>
                    <a:pt x="324" y="256"/>
                  </a:cubicBezTo>
                  <a:close/>
                  <a:moveTo>
                    <a:pt x="318" y="255"/>
                  </a:moveTo>
                  <a:cubicBezTo>
                    <a:pt x="319" y="254"/>
                    <a:pt x="319" y="253"/>
                    <a:pt x="319" y="253"/>
                  </a:cubicBezTo>
                  <a:cubicBezTo>
                    <a:pt x="318" y="254"/>
                    <a:pt x="317" y="254"/>
                    <a:pt x="317" y="255"/>
                  </a:cubicBezTo>
                  <a:cubicBezTo>
                    <a:pt x="316" y="256"/>
                    <a:pt x="317" y="256"/>
                    <a:pt x="318" y="255"/>
                  </a:cubicBezTo>
                  <a:close/>
                  <a:moveTo>
                    <a:pt x="380" y="219"/>
                  </a:moveTo>
                  <a:cubicBezTo>
                    <a:pt x="379" y="218"/>
                    <a:pt x="377" y="222"/>
                    <a:pt x="379" y="222"/>
                  </a:cubicBezTo>
                  <a:cubicBezTo>
                    <a:pt x="380" y="222"/>
                    <a:pt x="382" y="220"/>
                    <a:pt x="380" y="21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3" name="Freeform 20299">
              <a:extLst>
                <a:ext uri="{FF2B5EF4-FFF2-40B4-BE49-F238E27FC236}">
                  <a16:creationId xmlns:a16="http://schemas.microsoft.com/office/drawing/2014/main" id="{6F552FDF-3CC9-4A95-8F75-BB39075D9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9508" y="2986297"/>
              <a:ext cx="536213" cy="303409"/>
            </a:xfrm>
            <a:custGeom>
              <a:avLst/>
              <a:gdLst/>
              <a:ahLst/>
              <a:cxnLst>
                <a:cxn ang="0">
                  <a:pos x="103" y="2"/>
                </a:cxn>
                <a:cxn ang="0">
                  <a:pos x="107" y="0"/>
                </a:cxn>
                <a:cxn ang="0">
                  <a:pos x="106" y="2"/>
                </a:cxn>
                <a:cxn ang="0">
                  <a:pos x="109" y="2"/>
                </a:cxn>
                <a:cxn ang="0">
                  <a:pos x="113" y="1"/>
                </a:cxn>
                <a:cxn ang="0">
                  <a:pos x="116" y="4"/>
                </a:cxn>
                <a:cxn ang="0">
                  <a:pos x="113" y="9"/>
                </a:cxn>
                <a:cxn ang="0">
                  <a:pos x="113" y="15"/>
                </a:cxn>
                <a:cxn ang="0">
                  <a:pos x="111" y="18"/>
                </a:cxn>
                <a:cxn ang="0">
                  <a:pos x="111" y="21"/>
                </a:cxn>
                <a:cxn ang="0">
                  <a:pos x="112" y="24"/>
                </a:cxn>
                <a:cxn ang="0">
                  <a:pos x="112" y="28"/>
                </a:cxn>
                <a:cxn ang="0">
                  <a:pos x="112" y="30"/>
                </a:cxn>
                <a:cxn ang="0">
                  <a:pos x="110" y="35"/>
                </a:cxn>
                <a:cxn ang="0">
                  <a:pos x="107" y="37"/>
                </a:cxn>
                <a:cxn ang="0">
                  <a:pos x="103" y="37"/>
                </a:cxn>
                <a:cxn ang="0">
                  <a:pos x="103" y="35"/>
                </a:cxn>
                <a:cxn ang="0">
                  <a:pos x="103" y="29"/>
                </a:cxn>
                <a:cxn ang="0">
                  <a:pos x="101" y="27"/>
                </a:cxn>
                <a:cxn ang="0">
                  <a:pos x="101" y="26"/>
                </a:cxn>
                <a:cxn ang="0">
                  <a:pos x="100" y="25"/>
                </a:cxn>
                <a:cxn ang="0">
                  <a:pos x="100" y="21"/>
                </a:cxn>
                <a:cxn ang="0">
                  <a:pos x="102" y="18"/>
                </a:cxn>
                <a:cxn ang="0">
                  <a:pos x="103" y="14"/>
                </a:cxn>
                <a:cxn ang="0">
                  <a:pos x="104" y="7"/>
                </a:cxn>
                <a:cxn ang="0">
                  <a:pos x="103" y="4"/>
                </a:cxn>
                <a:cxn ang="0">
                  <a:pos x="103" y="2"/>
                </a:cxn>
                <a:cxn ang="0">
                  <a:pos x="18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8" y="25"/>
                </a:cxn>
                <a:cxn ang="0">
                  <a:pos x="6" y="25"/>
                </a:cxn>
                <a:cxn ang="0">
                  <a:pos x="8" y="25"/>
                </a:cxn>
                <a:cxn ang="0">
                  <a:pos x="3" y="27"/>
                </a:cxn>
                <a:cxn ang="0">
                  <a:pos x="0" y="26"/>
                </a:cxn>
                <a:cxn ang="0">
                  <a:pos x="3" y="27"/>
                </a:cxn>
                <a:cxn ang="0">
                  <a:pos x="62" y="66"/>
                </a:cxn>
                <a:cxn ang="0">
                  <a:pos x="61" y="66"/>
                </a:cxn>
                <a:cxn ang="0">
                  <a:pos x="59" y="65"/>
                </a:cxn>
                <a:cxn ang="0">
                  <a:pos x="61" y="67"/>
                </a:cxn>
                <a:cxn ang="0">
                  <a:pos x="62" y="66"/>
                </a:cxn>
              </a:cxnLst>
              <a:rect l="0" t="0" r="r" b="b"/>
              <a:pathLst>
                <a:path w="119" h="67">
                  <a:moveTo>
                    <a:pt x="103" y="2"/>
                  </a:moveTo>
                  <a:cubicBezTo>
                    <a:pt x="106" y="0"/>
                    <a:pt x="106" y="0"/>
                    <a:pt x="107" y="0"/>
                  </a:cubicBezTo>
                  <a:cubicBezTo>
                    <a:pt x="108" y="1"/>
                    <a:pt x="105" y="2"/>
                    <a:pt x="106" y="2"/>
                  </a:cubicBezTo>
                  <a:cubicBezTo>
                    <a:pt x="107" y="3"/>
                    <a:pt x="107" y="1"/>
                    <a:pt x="109" y="2"/>
                  </a:cubicBezTo>
                  <a:cubicBezTo>
                    <a:pt x="112" y="3"/>
                    <a:pt x="110" y="1"/>
                    <a:pt x="113" y="1"/>
                  </a:cubicBezTo>
                  <a:cubicBezTo>
                    <a:pt x="116" y="2"/>
                    <a:pt x="114" y="3"/>
                    <a:pt x="116" y="4"/>
                  </a:cubicBezTo>
                  <a:cubicBezTo>
                    <a:pt x="119" y="4"/>
                    <a:pt x="113" y="8"/>
                    <a:pt x="113" y="9"/>
                  </a:cubicBezTo>
                  <a:cubicBezTo>
                    <a:pt x="114" y="14"/>
                    <a:pt x="112" y="14"/>
                    <a:pt x="113" y="15"/>
                  </a:cubicBezTo>
                  <a:cubicBezTo>
                    <a:pt x="113" y="17"/>
                    <a:pt x="113" y="18"/>
                    <a:pt x="111" y="18"/>
                  </a:cubicBezTo>
                  <a:cubicBezTo>
                    <a:pt x="109" y="18"/>
                    <a:pt x="111" y="18"/>
                    <a:pt x="111" y="21"/>
                  </a:cubicBezTo>
                  <a:cubicBezTo>
                    <a:pt x="112" y="23"/>
                    <a:pt x="114" y="21"/>
                    <a:pt x="112" y="24"/>
                  </a:cubicBezTo>
                  <a:cubicBezTo>
                    <a:pt x="110" y="27"/>
                    <a:pt x="111" y="28"/>
                    <a:pt x="112" y="28"/>
                  </a:cubicBezTo>
                  <a:cubicBezTo>
                    <a:pt x="113" y="28"/>
                    <a:pt x="114" y="28"/>
                    <a:pt x="112" y="30"/>
                  </a:cubicBezTo>
                  <a:cubicBezTo>
                    <a:pt x="110" y="31"/>
                    <a:pt x="110" y="34"/>
                    <a:pt x="110" y="35"/>
                  </a:cubicBezTo>
                  <a:cubicBezTo>
                    <a:pt x="108" y="36"/>
                    <a:pt x="109" y="38"/>
                    <a:pt x="107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2" y="37"/>
                    <a:pt x="102" y="37"/>
                    <a:pt x="103" y="35"/>
                  </a:cubicBezTo>
                  <a:cubicBezTo>
                    <a:pt x="104" y="30"/>
                    <a:pt x="102" y="31"/>
                    <a:pt x="103" y="29"/>
                  </a:cubicBezTo>
                  <a:cubicBezTo>
                    <a:pt x="104" y="26"/>
                    <a:pt x="102" y="26"/>
                    <a:pt x="101" y="27"/>
                  </a:cubicBezTo>
                  <a:cubicBezTo>
                    <a:pt x="101" y="27"/>
                    <a:pt x="101" y="26"/>
                    <a:pt x="101" y="26"/>
                  </a:cubicBezTo>
                  <a:cubicBezTo>
                    <a:pt x="101" y="25"/>
                    <a:pt x="102" y="25"/>
                    <a:pt x="100" y="25"/>
                  </a:cubicBezTo>
                  <a:cubicBezTo>
                    <a:pt x="98" y="25"/>
                    <a:pt x="101" y="22"/>
                    <a:pt x="100" y="21"/>
                  </a:cubicBezTo>
                  <a:cubicBezTo>
                    <a:pt x="100" y="19"/>
                    <a:pt x="101" y="21"/>
                    <a:pt x="102" y="18"/>
                  </a:cubicBezTo>
                  <a:cubicBezTo>
                    <a:pt x="103" y="15"/>
                    <a:pt x="103" y="15"/>
                    <a:pt x="103" y="14"/>
                  </a:cubicBezTo>
                  <a:cubicBezTo>
                    <a:pt x="103" y="13"/>
                    <a:pt x="105" y="9"/>
                    <a:pt x="104" y="7"/>
                  </a:cubicBezTo>
                  <a:cubicBezTo>
                    <a:pt x="103" y="6"/>
                    <a:pt x="103" y="5"/>
                    <a:pt x="103" y="4"/>
                  </a:cubicBezTo>
                  <a:cubicBezTo>
                    <a:pt x="103" y="3"/>
                    <a:pt x="102" y="3"/>
                    <a:pt x="103" y="2"/>
                  </a:cubicBezTo>
                  <a:close/>
                  <a:moveTo>
                    <a:pt x="18" y="31"/>
                  </a:moveTo>
                  <a:cubicBezTo>
                    <a:pt x="19" y="31"/>
                    <a:pt x="15" y="30"/>
                    <a:pt x="14" y="31"/>
                  </a:cubicBezTo>
                  <a:cubicBezTo>
                    <a:pt x="14" y="32"/>
                    <a:pt x="17" y="32"/>
                    <a:pt x="18" y="31"/>
                  </a:cubicBezTo>
                  <a:close/>
                  <a:moveTo>
                    <a:pt x="8" y="25"/>
                  </a:moveTo>
                  <a:cubicBezTo>
                    <a:pt x="9" y="24"/>
                    <a:pt x="6" y="24"/>
                    <a:pt x="6" y="25"/>
                  </a:cubicBezTo>
                  <a:cubicBezTo>
                    <a:pt x="6" y="25"/>
                    <a:pt x="8" y="26"/>
                    <a:pt x="8" y="25"/>
                  </a:cubicBezTo>
                  <a:close/>
                  <a:moveTo>
                    <a:pt x="3" y="27"/>
                  </a:moveTo>
                  <a:cubicBezTo>
                    <a:pt x="4" y="27"/>
                    <a:pt x="1" y="25"/>
                    <a:pt x="0" y="26"/>
                  </a:cubicBezTo>
                  <a:cubicBezTo>
                    <a:pt x="0" y="27"/>
                    <a:pt x="1" y="27"/>
                    <a:pt x="3" y="27"/>
                  </a:cubicBezTo>
                  <a:close/>
                  <a:moveTo>
                    <a:pt x="62" y="66"/>
                  </a:moveTo>
                  <a:cubicBezTo>
                    <a:pt x="63" y="66"/>
                    <a:pt x="61" y="66"/>
                    <a:pt x="61" y="66"/>
                  </a:cubicBezTo>
                  <a:cubicBezTo>
                    <a:pt x="60" y="66"/>
                    <a:pt x="60" y="65"/>
                    <a:pt x="59" y="65"/>
                  </a:cubicBezTo>
                  <a:cubicBezTo>
                    <a:pt x="59" y="66"/>
                    <a:pt x="59" y="66"/>
                    <a:pt x="61" y="67"/>
                  </a:cubicBezTo>
                  <a:cubicBezTo>
                    <a:pt x="61" y="67"/>
                    <a:pt x="62" y="66"/>
                    <a:pt x="62" y="66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4" name="Freeform 20300">
              <a:extLst>
                <a:ext uri="{FF2B5EF4-FFF2-40B4-BE49-F238E27FC236}">
                  <a16:creationId xmlns:a16="http://schemas.microsoft.com/office/drawing/2014/main" id="{8AB482AC-E50E-44E7-B6EB-589AE6EF2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382" y="4564401"/>
              <a:ext cx="9542" cy="17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1" y="1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0"/>
                    <a:pt x="2" y="4"/>
                    <a:pt x="1" y="4"/>
                  </a:cubicBezTo>
                  <a:cubicBezTo>
                    <a:pt x="0" y="4"/>
                    <a:pt x="0" y="1"/>
                    <a:pt x="1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5" name="Freeform 20301">
              <a:extLst>
                <a:ext uri="{FF2B5EF4-FFF2-40B4-BE49-F238E27FC236}">
                  <a16:creationId xmlns:a16="http://schemas.microsoft.com/office/drawing/2014/main" id="{90358BB5-F654-4A97-BC25-9C3CB4A2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363" y="4600658"/>
              <a:ext cx="7633" cy="1335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0" y="1"/>
                    <a:pt x="0" y="0"/>
                    <a:pt x="1" y="1"/>
                  </a:cubicBezTo>
                  <a:cubicBezTo>
                    <a:pt x="2" y="1"/>
                    <a:pt x="2" y="3"/>
                    <a:pt x="1" y="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6" name="Freeform 20302">
              <a:extLst>
                <a:ext uri="{FF2B5EF4-FFF2-40B4-BE49-F238E27FC236}">
                  <a16:creationId xmlns:a16="http://schemas.microsoft.com/office/drawing/2014/main" id="{8B548062-AA15-48F5-8286-24BE9CDEB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280" y="4587300"/>
              <a:ext cx="9542" cy="763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7" name="Freeform 20303">
              <a:extLst>
                <a:ext uri="{FF2B5EF4-FFF2-40B4-BE49-F238E27FC236}">
                  <a16:creationId xmlns:a16="http://schemas.microsoft.com/office/drawing/2014/main" id="{804B5B46-1F9D-437C-BE26-D9167D224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1983" y="4270534"/>
              <a:ext cx="261428" cy="311042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7" y="15"/>
                </a:cxn>
                <a:cxn ang="0">
                  <a:pos x="6" y="11"/>
                </a:cxn>
                <a:cxn ang="0">
                  <a:pos x="7" y="9"/>
                </a:cxn>
                <a:cxn ang="0">
                  <a:pos x="8" y="5"/>
                </a:cxn>
                <a:cxn ang="0">
                  <a:pos x="6" y="0"/>
                </a:cxn>
                <a:cxn ang="0">
                  <a:pos x="24" y="0"/>
                </a:cxn>
                <a:cxn ang="0">
                  <a:pos x="42" y="12"/>
                </a:cxn>
                <a:cxn ang="0">
                  <a:pos x="44" y="17"/>
                </a:cxn>
                <a:cxn ang="0">
                  <a:pos x="52" y="23"/>
                </a:cxn>
                <a:cxn ang="0">
                  <a:pos x="50" y="28"/>
                </a:cxn>
                <a:cxn ang="0">
                  <a:pos x="53" y="37"/>
                </a:cxn>
                <a:cxn ang="0">
                  <a:pos x="53" y="42"/>
                </a:cxn>
                <a:cxn ang="0">
                  <a:pos x="53" y="49"/>
                </a:cxn>
                <a:cxn ang="0">
                  <a:pos x="54" y="57"/>
                </a:cxn>
                <a:cxn ang="0">
                  <a:pos x="58" y="60"/>
                </a:cxn>
                <a:cxn ang="0">
                  <a:pos x="50" y="65"/>
                </a:cxn>
                <a:cxn ang="0">
                  <a:pos x="45" y="65"/>
                </a:cxn>
                <a:cxn ang="0">
                  <a:pos x="40" y="67"/>
                </a:cxn>
                <a:cxn ang="0">
                  <a:pos x="35" y="67"/>
                </a:cxn>
                <a:cxn ang="0">
                  <a:pos x="28" y="66"/>
                </a:cxn>
                <a:cxn ang="0">
                  <a:pos x="27" y="60"/>
                </a:cxn>
                <a:cxn ang="0">
                  <a:pos x="24" y="54"/>
                </a:cxn>
                <a:cxn ang="0">
                  <a:pos x="19" y="53"/>
                </a:cxn>
                <a:cxn ang="0">
                  <a:pos x="14" y="50"/>
                </a:cxn>
                <a:cxn ang="0">
                  <a:pos x="12" y="49"/>
                </a:cxn>
                <a:cxn ang="0">
                  <a:pos x="8" y="45"/>
                </a:cxn>
                <a:cxn ang="0">
                  <a:pos x="6" y="40"/>
                </a:cxn>
                <a:cxn ang="0">
                  <a:pos x="1" y="31"/>
                </a:cxn>
                <a:cxn ang="0">
                  <a:pos x="1" y="22"/>
                </a:cxn>
                <a:cxn ang="0">
                  <a:pos x="53" y="33"/>
                </a:cxn>
                <a:cxn ang="0">
                  <a:pos x="53" y="31"/>
                </a:cxn>
                <a:cxn ang="0">
                  <a:pos x="52" y="31"/>
                </a:cxn>
                <a:cxn ang="0">
                  <a:pos x="52" y="34"/>
                </a:cxn>
                <a:cxn ang="0">
                  <a:pos x="53" y="33"/>
                </a:cxn>
                <a:cxn ang="0">
                  <a:pos x="55" y="27"/>
                </a:cxn>
                <a:cxn ang="0">
                  <a:pos x="55" y="25"/>
                </a:cxn>
                <a:cxn ang="0">
                  <a:pos x="54" y="26"/>
                </a:cxn>
                <a:cxn ang="0">
                  <a:pos x="54" y="28"/>
                </a:cxn>
                <a:cxn ang="0">
                  <a:pos x="55" y="27"/>
                </a:cxn>
                <a:cxn ang="0">
                  <a:pos x="55" y="42"/>
                </a:cxn>
                <a:cxn ang="0">
                  <a:pos x="54" y="44"/>
                </a:cxn>
                <a:cxn ang="0">
                  <a:pos x="55" y="42"/>
                </a:cxn>
              </a:cxnLst>
              <a:rect l="0" t="0" r="r" b="b"/>
              <a:pathLst>
                <a:path w="58" h="69">
                  <a:moveTo>
                    <a:pt x="1" y="22"/>
                  </a:moveTo>
                  <a:cubicBezTo>
                    <a:pt x="5" y="21"/>
                    <a:pt x="4" y="18"/>
                    <a:pt x="7" y="15"/>
                  </a:cubicBezTo>
                  <a:cubicBezTo>
                    <a:pt x="10" y="12"/>
                    <a:pt x="6" y="12"/>
                    <a:pt x="6" y="11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8" y="9"/>
                    <a:pt x="8" y="8"/>
                    <a:pt x="8" y="5"/>
                  </a:cubicBezTo>
                  <a:cubicBezTo>
                    <a:pt x="7" y="1"/>
                    <a:pt x="6" y="2"/>
                    <a:pt x="6" y="0"/>
                  </a:cubicBezTo>
                  <a:cubicBezTo>
                    <a:pt x="8" y="0"/>
                    <a:pt x="21" y="0"/>
                    <a:pt x="24" y="0"/>
                  </a:cubicBezTo>
                  <a:cubicBezTo>
                    <a:pt x="35" y="7"/>
                    <a:pt x="39" y="10"/>
                    <a:pt x="42" y="12"/>
                  </a:cubicBezTo>
                  <a:cubicBezTo>
                    <a:pt x="46" y="14"/>
                    <a:pt x="42" y="14"/>
                    <a:pt x="44" y="17"/>
                  </a:cubicBezTo>
                  <a:cubicBezTo>
                    <a:pt x="47" y="19"/>
                    <a:pt x="51" y="23"/>
                    <a:pt x="52" y="23"/>
                  </a:cubicBezTo>
                  <a:cubicBezTo>
                    <a:pt x="50" y="26"/>
                    <a:pt x="51" y="26"/>
                    <a:pt x="50" y="28"/>
                  </a:cubicBezTo>
                  <a:cubicBezTo>
                    <a:pt x="48" y="33"/>
                    <a:pt x="51" y="35"/>
                    <a:pt x="53" y="37"/>
                  </a:cubicBezTo>
                  <a:cubicBezTo>
                    <a:pt x="54" y="40"/>
                    <a:pt x="51" y="38"/>
                    <a:pt x="53" y="42"/>
                  </a:cubicBezTo>
                  <a:cubicBezTo>
                    <a:pt x="54" y="46"/>
                    <a:pt x="51" y="44"/>
                    <a:pt x="53" y="49"/>
                  </a:cubicBezTo>
                  <a:cubicBezTo>
                    <a:pt x="55" y="54"/>
                    <a:pt x="53" y="54"/>
                    <a:pt x="54" y="57"/>
                  </a:cubicBezTo>
                  <a:cubicBezTo>
                    <a:pt x="56" y="59"/>
                    <a:pt x="56" y="57"/>
                    <a:pt x="58" y="60"/>
                  </a:cubicBezTo>
                  <a:cubicBezTo>
                    <a:pt x="56" y="62"/>
                    <a:pt x="54" y="63"/>
                    <a:pt x="50" y="65"/>
                  </a:cubicBezTo>
                  <a:cubicBezTo>
                    <a:pt x="46" y="67"/>
                    <a:pt x="45" y="62"/>
                    <a:pt x="45" y="65"/>
                  </a:cubicBezTo>
                  <a:cubicBezTo>
                    <a:pt x="44" y="68"/>
                    <a:pt x="41" y="68"/>
                    <a:pt x="40" y="67"/>
                  </a:cubicBezTo>
                  <a:cubicBezTo>
                    <a:pt x="39" y="66"/>
                    <a:pt x="37" y="69"/>
                    <a:pt x="35" y="67"/>
                  </a:cubicBezTo>
                  <a:cubicBezTo>
                    <a:pt x="33" y="64"/>
                    <a:pt x="33" y="68"/>
                    <a:pt x="28" y="66"/>
                  </a:cubicBezTo>
                  <a:cubicBezTo>
                    <a:pt x="26" y="63"/>
                    <a:pt x="28" y="63"/>
                    <a:pt x="27" y="60"/>
                  </a:cubicBezTo>
                  <a:cubicBezTo>
                    <a:pt x="26" y="57"/>
                    <a:pt x="25" y="55"/>
                    <a:pt x="24" y="54"/>
                  </a:cubicBezTo>
                  <a:cubicBezTo>
                    <a:pt x="22" y="54"/>
                    <a:pt x="20" y="54"/>
                    <a:pt x="19" y="53"/>
                  </a:cubicBezTo>
                  <a:cubicBezTo>
                    <a:pt x="14" y="50"/>
                    <a:pt x="15" y="52"/>
                    <a:pt x="14" y="50"/>
                  </a:cubicBezTo>
                  <a:cubicBezTo>
                    <a:pt x="13" y="48"/>
                    <a:pt x="13" y="51"/>
                    <a:pt x="12" y="49"/>
                  </a:cubicBezTo>
                  <a:cubicBezTo>
                    <a:pt x="11" y="47"/>
                    <a:pt x="9" y="48"/>
                    <a:pt x="8" y="45"/>
                  </a:cubicBezTo>
                  <a:cubicBezTo>
                    <a:pt x="7" y="44"/>
                    <a:pt x="6" y="43"/>
                    <a:pt x="6" y="40"/>
                  </a:cubicBezTo>
                  <a:cubicBezTo>
                    <a:pt x="5" y="38"/>
                    <a:pt x="0" y="34"/>
                    <a:pt x="1" y="31"/>
                  </a:cubicBezTo>
                  <a:cubicBezTo>
                    <a:pt x="2" y="28"/>
                    <a:pt x="0" y="26"/>
                    <a:pt x="1" y="22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3"/>
                    <a:pt x="53" y="31"/>
                  </a:cubicBezTo>
                  <a:cubicBezTo>
                    <a:pt x="52" y="29"/>
                    <a:pt x="52" y="30"/>
                    <a:pt x="52" y="31"/>
                  </a:cubicBezTo>
                  <a:cubicBezTo>
                    <a:pt x="51" y="31"/>
                    <a:pt x="52" y="33"/>
                    <a:pt x="52" y="34"/>
                  </a:cubicBezTo>
                  <a:cubicBezTo>
                    <a:pt x="54" y="35"/>
                    <a:pt x="54" y="34"/>
                    <a:pt x="53" y="33"/>
                  </a:cubicBezTo>
                  <a:close/>
                  <a:moveTo>
                    <a:pt x="55" y="27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4" y="24"/>
                    <a:pt x="54" y="25"/>
                    <a:pt x="54" y="26"/>
                  </a:cubicBezTo>
                  <a:cubicBezTo>
                    <a:pt x="54" y="27"/>
                    <a:pt x="53" y="27"/>
                    <a:pt x="54" y="28"/>
                  </a:cubicBezTo>
                  <a:cubicBezTo>
                    <a:pt x="55" y="28"/>
                    <a:pt x="55" y="28"/>
                    <a:pt x="55" y="27"/>
                  </a:cubicBezTo>
                  <a:close/>
                  <a:moveTo>
                    <a:pt x="55" y="42"/>
                  </a:moveTo>
                  <a:cubicBezTo>
                    <a:pt x="56" y="41"/>
                    <a:pt x="53" y="44"/>
                    <a:pt x="54" y="44"/>
                  </a:cubicBezTo>
                  <a:cubicBezTo>
                    <a:pt x="55" y="44"/>
                    <a:pt x="55" y="43"/>
                    <a:pt x="55" y="42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8" name="Freeform 20304">
              <a:extLst>
                <a:ext uri="{FF2B5EF4-FFF2-40B4-BE49-F238E27FC236}">
                  <a16:creationId xmlns:a16="http://schemas.microsoft.com/office/drawing/2014/main" id="{BC45EB48-061A-4E8B-91E9-9ED4CD0BB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92" y="4839186"/>
              <a:ext cx="22899" cy="2289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3"/>
                </a:cxn>
                <a:cxn ang="0">
                  <a:pos x="1" y="1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2" y="0"/>
                    <a:pt x="5" y="2"/>
                    <a:pt x="4" y="3"/>
                  </a:cubicBezTo>
                  <a:cubicBezTo>
                    <a:pt x="3" y="5"/>
                    <a:pt x="0" y="3"/>
                    <a:pt x="1" y="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699" name="Freeform 20305">
              <a:extLst>
                <a:ext uri="{FF2B5EF4-FFF2-40B4-BE49-F238E27FC236}">
                  <a16:creationId xmlns:a16="http://schemas.microsoft.com/office/drawing/2014/main" id="{A92EBDCD-42C6-4020-87F9-AC5437D6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89" y="4808654"/>
              <a:ext cx="20991" cy="2671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2"/>
                </a:cxn>
                <a:cxn ang="0">
                  <a:pos x="3" y="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0" y="6"/>
                    <a:pt x="3" y="0"/>
                    <a:pt x="4" y="2"/>
                  </a:cubicBezTo>
                  <a:cubicBezTo>
                    <a:pt x="4" y="4"/>
                    <a:pt x="5" y="5"/>
                    <a:pt x="3" y="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0" name="Freeform 20306">
              <a:extLst>
                <a:ext uri="{FF2B5EF4-FFF2-40B4-BE49-F238E27FC236}">
                  <a16:creationId xmlns:a16="http://schemas.microsoft.com/office/drawing/2014/main" id="{C7A59001-11D6-459A-95EF-C25B4B402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7970" y="2841271"/>
              <a:ext cx="143118" cy="141209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0"/>
                </a:cxn>
                <a:cxn ang="0">
                  <a:pos x="14" y="11"/>
                </a:cxn>
                <a:cxn ang="0">
                  <a:pos x="14" y="16"/>
                </a:cxn>
                <a:cxn ang="0">
                  <a:pos x="19" y="22"/>
                </a:cxn>
                <a:cxn ang="0">
                  <a:pos x="22" y="26"/>
                </a:cxn>
                <a:cxn ang="0">
                  <a:pos x="26" y="29"/>
                </a:cxn>
                <a:cxn ang="0">
                  <a:pos x="26" y="30"/>
                </a:cxn>
                <a:cxn ang="0">
                  <a:pos x="21" y="26"/>
                </a:cxn>
                <a:cxn ang="0">
                  <a:pos x="11" y="19"/>
                </a:cxn>
                <a:cxn ang="0">
                  <a:pos x="6" y="9"/>
                </a:cxn>
                <a:cxn ang="0">
                  <a:pos x="1" y="8"/>
                </a:cxn>
                <a:cxn ang="0">
                  <a:pos x="6" y="7"/>
                </a:cxn>
                <a:cxn ang="0">
                  <a:pos x="10" y="8"/>
                </a:cxn>
                <a:cxn ang="0">
                  <a:pos x="11" y="3"/>
                </a:cxn>
                <a:cxn ang="0">
                  <a:pos x="15" y="0"/>
                </a:cxn>
                <a:cxn ang="0">
                  <a:pos x="21" y="4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16" y="25"/>
                </a:cxn>
                <a:cxn ang="0">
                  <a:pos x="19" y="25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9" y="27"/>
                </a:cxn>
                <a:cxn ang="0">
                  <a:pos x="18" y="27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7" y="14"/>
                </a:cxn>
                <a:cxn ang="0">
                  <a:pos x="7" y="15"/>
                </a:cxn>
              </a:cxnLst>
              <a:rect l="0" t="0" r="r" b="b"/>
              <a:pathLst>
                <a:path w="32" h="31">
                  <a:moveTo>
                    <a:pt x="29" y="12"/>
                  </a:moveTo>
                  <a:cubicBezTo>
                    <a:pt x="27" y="13"/>
                    <a:pt x="28" y="10"/>
                    <a:pt x="27" y="11"/>
                  </a:cubicBezTo>
                  <a:cubicBezTo>
                    <a:pt x="26" y="11"/>
                    <a:pt x="25" y="10"/>
                    <a:pt x="24" y="11"/>
                  </a:cubicBezTo>
                  <a:cubicBezTo>
                    <a:pt x="22" y="12"/>
                    <a:pt x="21" y="10"/>
                    <a:pt x="20" y="10"/>
                  </a:cubicBezTo>
                  <a:cubicBezTo>
                    <a:pt x="19" y="11"/>
                    <a:pt x="17" y="9"/>
                    <a:pt x="16" y="10"/>
                  </a:cubicBezTo>
                  <a:cubicBezTo>
                    <a:pt x="15" y="11"/>
                    <a:pt x="15" y="12"/>
                    <a:pt x="14" y="11"/>
                  </a:cubicBezTo>
                  <a:cubicBezTo>
                    <a:pt x="12" y="8"/>
                    <a:pt x="11" y="13"/>
                    <a:pt x="13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3" y="17"/>
                    <a:pt x="14" y="17"/>
                  </a:cubicBezTo>
                  <a:cubicBezTo>
                    <a:pt x="15" y="17"/>
                    <a:pt x="18" y="22"/>
                    <a:pt x="19" y="22"/>
                  </a:cubicBezTo>
                  <a:cubicBezTo>
                    <a:pt x="20" y="23"/>
                    <a:pt x="19" y="24"/>
                    <a:pt x="21" y="24"/>
                  </a:cubicBezTo>
                  <a:cubicBezTo>
                    <a:pt x="22" y="25"/>
                    <a:pt x="22" y="26"/>
                    <a:pt x="22" y="26"/>
                  </a:cubicBezTo>
                  <a:cubicBezTo>
                    <a:pt x="22" y="27"/>
                    <a:pt x="23" y="26"/>
                    <a:pt x="23" y="27"/>
                  </a:cubicBezTo>
                  <a:cubicBezTo>
                    <a:pt x="24" y="28"/>
                    <a:pt x="25" y="29"/>
                    <a:pt x="26" y="29"/>
                  </a:cubicBezTo>
                  <a:cubicBezTo>
                    <a:pt x="26" y="30"/>
                    <a:pt x="29" y="30"/>
                    <a:pt x="28" y="31"/>
                  </a:cubicBezTo>
                  <a:cubicBezTo>
                    <a:pt x="27" y="30"/>
                    <a:pt x="27" y="30"/>
                    <a:pt x="26" y="30"/>
                  </a:cubicBezTo>
                  <a:cubicBezTo>
                    <a:pt x="25" y="31"/>
                    <a:pt x="26" y="29"/>
                    <a:pt x="22" y="28"/>
                  </a:cubicBezTo>
                  <a:cubicBezTo>
                    <a:pt x="18" y="26"/>
                    <a:pt x="18" y="25"/>
                    <a:pt x="21" y="26"/>
                  </a:cubicBezTo>
                  <a:cubicBezTo>
                    <a:pt x="19" y="24"/>
                    <a:pt x="17" y="22"/>
                    <a:pt x="15" y="22"/>
                  </a:cubicBezTo>
                  <a:cubicBezTo>
                    <a:pt x="12" y="23"/>
                    <a:pt x="15" y="22"/>
                    <a:pt x="11" y="19"/>
                  </a:cubicBezTo>
                  <a:cubicBezTo>
                    <a:pt x="7" y="16"/>
                    <a:pt x="11" y="18"/>
                    <a:pt x="9" y="15"/>
                  </a:cubicBezTo>
                  <a:cubicBezTo>
                    <a:pt x="6" y="13"/>
                    <a:pt x="9" y="12"/>
                    <a:pt x="6" y="9"/>
                  </a:cubicBezTo>
                  <a:cubicBezTo>
                    <a:pt x="4" y="8"/>
                    <a:pt x="4" y="11"/>
                    <a:pt x="3" y="13"/>
                  </a:cubicBezTo>
                  <a:cubicBezTo>
                    <a:pt x="3" y="15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7" y="8"/>
                    <a:pt x="5" y="6"/>
                    <a:pt x="6" y="7"/>
                  </a:cubicBezTo>
                  <a:cubicBezTo>
                    <a:pt x="8" y="9"/>
                    <a:pt x="7" y="7"/>
                    <a:pt x="8" y="8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6"/>
                    <a:pt x="12" y="6"/>
                    <a:pt x="12" y="5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2" y="2"/>
                    <a:pt x="14" y="2"/>
                    <a:pt x="15" y="1"/>
                  </a:cubicBezTo>
                  <a:cubicBezTo>
                    <a:pt x="15" y="1"/>
                    <a:pt x="14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21" y="3"/>
                    <a:pt x="20" y="4"/>
                    <a:pt x="21" y="4"/>
                  </a:cubicBezTo>
                  <a:cubicBezTo>
                    <a:pt x="22" y="4"/>
                    <a:pt x="24" y="6"/>
                    <a:pt x="26" y="6"/>
                  </a:cubicBezTo>
                  <a:cubicBezTo>
                    <a:pt x="27" y="6"/>
                    <a:pt x="27" y="4"/>
                    <a:pt x="28" y="5"/>
                  </a:cubicBezTo>
                  <a:cubicBezTo>
                    <a:pt x="29" y="6"/>
                    <a:pt x="29" y="8"/>
                    <a:pt x="29" y="9"/>
                  </a:cubicBezTo>
                  <a:cubicBezTo>
                    <a:pt x="31" y="10"/>
                    <a:pt x="32" y="9"/>
                    <a:pt x="31" y="10"/>
                  </a:cubicBezTo>
                  <a:cubicBezTo>
                    <a:pt x="31" y="11"/>
                    <a:pt x="30" y="10"/>
                    <a:pt x="29" y="12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5"/>
                    <a:pt x="17" y="25"/>
                  </a:cubicBezTo>
                  <a:cubicBezTo>
                    <a:pt x="18" y="25"/>
                    <a:pt x="20" y="25"/>
                    <a:pt x="19" y="25"/>
                  </a:cubicBezTo>
                  <a:cubicBezTo>
                    <a:pt x="18" y="25"/>
                    <a:pt x="17" y="24"/>
                    <a:pt x="16" y="25"/>
                  </a:cubicBezTo>
                  <a:close/>
                  <a:moveTo>
                    <a:pt x="18" y="24"/>
                  </a:moveTo>
                  <a:cubicBezTo>
                    <a:pt x="19" y="24"/>
                    <a:pt x="15" y="23"/>
                    <a:pt x="16" y="24"/>
                  </a:cubicBezTo>
                  <a:cubicBezTo>
                    <a:pt x="16" y="24"/>
                    <a:pt x="17" y="24"/>
                    <a:pt x="18" y="24"/>
                  </a:cubicBezTo>
                  <a:close/>
                  <a:moveTo>
                    <a:pt x="18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6" y="26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lose/>
                  <a:moveTo>
                    <a:pt x="7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6" y="10"/>
                    <a:pt x="5" y="11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5" y="10"/>
                  </a:moveTo>
                  <a:cubicBezTo>
                    <a:pt x="5" y="10"/>
                    <a:pt x="4" y="10"/>
                    <a:pt x="5" y="11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6" y="15"/>
                    <a:pt x="5" y="11"/>
                    <a:pt x="5" y="10"/>
                  </a:cubicBezTo>
                  <a:close/>
                  <a:moveTo>
                    <a:pt x="7" y="15"/>
                  </a:moveTo>
                  <a:cubicBezTo>
                    <a:pt x="7" y="14"/>
                    <a:pt x="6" y="13"/>
                    <a:pt x="7" y="14"/>
                  </a:cubicBezTo>
                  <a:cubicBezTo>
                    <a:pt x="7" y="15"/>
                    <a:pt x="7" y="15"/>
                    <a:pt x="9" y="16"/>
                  </a:cubicBezTo>
                  <a:cubicBezTo>
                    <a:pt x="9" y="17"/>
                    <a:pt x="8" y="15"/>
                    <a:pt x="7" y="15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1" name="Freeform 20307">
              <a:extLst>
                <a:ext uri="{FF2B5EF4-FFF2-40B4-BE49-F238E27FC236}">
                  <a16:creationId xmlns:a16="http://schemas.microsoft.com/office/drawing/2014/main" id="{E34E9EAA-1B64-4415-9F91-A8898F89B1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1896698"/>
              <a:ext cx="2423450" cy="1831899"/>
            </a:xfrm>
            <a:custGeom>
              <a:avLst/>
              <a:gdLst/>
              <a:ahLst/>
              <a:cxnLst>
                <a:cxn ang="0">
                  <a:pos x="502" y="249"/>
                </a:cxn>
                <a:cxn ang="0">
                  <a:pos x="76" y="128"/>
                </a:cxn>
                <a:cxn ang="0">
                  <a:pos x="71" y="123"/>
                </a:cxn>
                <a:cxn ang="0">
                  <a:pos x="81" y="119"/>
                </a:cxn>
                <a:cxn ang="0">
                  <a:pos x="114" y="100"/>
                </a:cxn>
                <a:cxn ang="0">
                  <a:pos x="177" y="127"/>
                </a:cxn>
                <a:cxn ang="0">
                  <a:pos x="174" y="133"/>
                </a:cxn>
                <a:cxn ang="0">
                  <a:pos x="167" y="118"/>
                </a:cxn>
                <a:cxn ang="0">
                  <a:pos x="179" y="128"/>
                </a:cxn>
                <a:cxn ang="0">
                  <a:pos x="179" y="129"/>
                </a:cxn>
                <a:cxn ang="0">
                  <a:pos x="197" y="146"/>
                </a:cxn>
                <a:cxn ang="0">
                  <a:pos x="182" y="136"/>
                </a:cxn>
                <a:cxn ang="0">
                  <a:pos x="187" y="140"/>
                </a:cxn>
                <a:cxn ang="0">
                  <a:pos x="186" y="143"/>
                </a:cxn>
                <a:cxn ang="0">
                  <a:pos x="181" y="134"/>
                </a:cxn>
                <a:cxn ang="0">
                  <a:pos x="143" y="100"/>
                </a:cxn>
                <a:cxn ang="0">
                  <a:pos x="168" y="106"/>
                </a:cxn>
                <a:cxn ang="0">
                  <a:pos x="196" y="133"/>
                </a:cxn>
                <a:cxn ang="0">
                  <a:pos x="191" y="135"/>
                </a:cxn>
                <a:cxn ang="0">
                  <a:pos x="163" y="116"/>
                </a:cxn>
                <a:cxn ang="0">
                  <a:pos x="105" y="100"/>
                </a:cxn>
                <a:cxn ang="0">
                  <a:pos x="79" y="112"/>
                </a:cxn>
                <a:cxn ang="0">
                  <a:pos x="29" y="144"/>
                </a:cxn>
                <a:cxn ang="0">
                  <a:pos x="39" y="112"/>
                </a:cxn>
                <a:cxn ang="0">
                  <a:pos x="34" y="73"/>
                </a:cxn>
                <a:cxn ang="0">
                  <a:pos x="27" y="50"/>
                </a:cxn>
                <a:cxn ang="0">
                  <a:pos x="42" y="9"/>
                </a:cxn>
                <a:cxn ang="0">
                  <a:pos x="143" y="18"/>
                </a:cxn>
                <a:cxn ang="0">
                  <a:pos x="512" y="210"/>
                </a:cxn>
                <a:cxn ang="0">
                  <a:pos x="525" y="216"/>
                </a:cxn>
                <a:cxn ang="0">
                  <a:pos x="511" y="229"/>
                </a:cxn>
                <a:cxn ang="0">
                  <a:pos x="508" y="245"/>
                </a:cxn>
                <a:cxn ang="0">
                  <a:pos x="485" y="257"/>
                </a:cxn>
                <a:cxn ang="0">
                  <a:pos x="480" y="265"/>
                </a:cxn>
                <a:cxn ang="0">
                  <a:pos x="479" y="279"/>
                </a:cxn>
                <a:cxn ang="0">
                  <a:pos x="478" y="289"/>
                </a:cxn>
                <a:cxn ang="0">
                  <a:pos x="457" y="310"/>
                </a:cxn>
                <a:cxn ang="0">
                  <a:pos x="451" y="351"/>
                </a:cxn>
                <a:cxn ang="0">
                  <a:pos x="432" y="327"/>
                </a:cxn>
                <a:cxn ang="0">
                  <a:pos x="409" y="325"/>
                </a:cxn>
                <a:cxn ang="0">
                  <a:pos x="402" y="330"/>
                </a:cxn>
                <a:cxn ang="0">
                  <a:pos x="374" y="335"/>
                </a:cxn>
                <a:cxn ang="0">
                  <a:pos x="337" y="332"/>
                </a:cxn>
                <a:cxn ang="0">
                  <a:pos x="264" y="302"/>
                </a:cxn>
                <a:cxn ang="0">
                  <a:pos x="229" y="234"/>
                </a:cxn>
                <a:cxn ang="0">
                  <a:pos x="381" y="191"/>
                </a:cxn>
                <a:cxn ang="0">
                  <a:pos x="401" y="203"/>
                </a:cxn>
                <a:cxn ang="0">
                  <a:pos x="427" y="209"/>
                </a:cxn>
                <a:cxn ang="0">
                  <a:pos x="424" y="214"/>
                </a:cxn>
                <a:cxn ang="0">
                  <a:pos x="426" y="242"/>
                </a:cxn>
                <a:cxn ang="0">
                  <a:pos x="440" y="217"/>
                </a:cxn>
                <a:cxn ang="0">
                  <a:pos x="445" y="238"/>
                </a:cxn>
                <a:cxn ang="0">
                  <a:pos x="464" y="234"/>
                </a:cxn>
                <a:cxn ang="0">
                  <a:pos x="527" y="404"/>
                </a:cxn>
                <a:cxn ang="0">
                  <a:pos x="64" y="394"/>
                </a:cxn>
                <a:cxn ang="0">
                  <a:pos x="70" y="395"/>
                </a:cxn>
                <a:cxn ang="0">
                  <a:pos x="62" y="386"/>
                </a:cxn>
                <a:cxn ang="0">
                  <a:pos x="54" y="383"/>
                </a:cxn>
                <a:cxn ang="0">
                  <a:pos x="60" y="387"/>
                </a:cxn>
                <a:cxn ang="0">
                  <a:pos x="58" y="385"/>
                </a:cxn>
              </a:cxnLst>
              <a:rect l="0" t="0" r="r" b="b"/>
              <a:pathLst>
                <a:path w="537" h="405">
                  <a:moveTo>
                    <a:pt x="492" y="252"/>
                  </a:moveTo>
                  <a:cubicBezTo>
                    <a:pt x="491" y="252"/>
                    <a:pt x="491" y="252"/>
                    <a:pt x="492" y="251"/>
                  </a:cubicBezTo>
                  <a:cubicBezTo>
                    <a:pt x="494" y="250"/>
                    <a:pt x="493" y="250"/>
                    <a:pt x="494" y="250"/>
                  </a:cubicBezTo>
                  <a:cubicBezTo>
                    <a:pt x="495" y="250"/>
                    <a:pt x="495" y="250"/>
                    <a:pt x="496" y="250"/>
                  </a:cubicBezTo>
                  <a:cubicBezTo>
                    <a:pt x="497" y="249"/>
                    <a:pt x="498" y="250"/>
                    <a:pt x="499" y="249"/>
                  </a:cubicBezTo>
                  <a:cubicBezTo>
                    <a:pt x="501" y="248"/>
                    <a:pt x="502" y="248"/>
                    <a:pt x="500" y="249"/>
                  </a:cubicBezTo>
                  <a:cubicBezTo>
                    <a:pt x="499" y="250"/>
                    <a:pt x="499" y="250"/>
                    <a:pt x="500" y="250"/>
                  </a:cubicBezTo>
                  <a:cubicBezTo>
                    <a:pt x="501" y="249"/>
                    <a:pt x="501" y="250"/>
                    <a:pt x="502" y="249"/>
                  </a:cubicBezTo>
                  <a:cubicBezTo>
                    <a:pt x="503" y="249"/>
                    <a:pt x="503" y="249"/>
                    <a:pt x="502" y="249"/>
                  </a:cubicBezTo>
                  <a:cubicBezTo>
                    <a:pt x="501" y="250"/>
                    <a:pt x="499" y="251"/>
                    <a:pt x="498" y="251"/>
                  </a:cubicBezTo>
                  <a:cubicBezTo>
                    <a:pt x="497" y="251"/>
                    <a:pt x="497" y="252"/>
                    <a:pt x="496" y="252"/>
                  </a:cubicBezTo>
                  <a:cubicBezTo>
                    <a:pt x="495" y="252"/>
                    <a:pt x="494" y="252"/>
                    <a:pt x="494" y="252"/>
                  </a:cubicBezTo>
                  <a:cubicBezTo>
                    <a:pt x="494" y="253"/>
                    <a:pt x="492" y="253"/>
                    <a:pt x="492" y="253"/>
                  </a:cubicBezTo>
                  <a:cubicBezTo>
                    <a:pt x="493" y="252"/>
                    <a:pt x="493" y="252"/>
                    <a:pt x="492" y="252"/>
                  </a:cubicBezTo>
                  <a:close/>
                  <a:moveTo>
                    <a:pt x="73" y="128"/>
                  </a:moveTo>
                  <a:cubicBezTo>
                    <a:pt x="73" y="128"/>
                    <a:pt x="76" y="127"/>
                    <a:pt x="74" y="129"/>
                  </a:cubicBezTo>
                  <a:cubicBezTo>
                    <a:pt x="73" y="130"/>
                    <a:pt x="74" y="130"/>
                    <a:pt x="75" y="129"/>
                  </a:cubicBezTo>
                  <a:cubicBezTo>
                    <a:pt x="76" y="128"/>
                    <a:pt x="76" y="129"/>
                    <a:pt x="76" y="128"/>
                  </a:cubicBezTo>
                  <a:cubicBezTo>
                    <a:pt x="76" y="127"/>
                    <a:pt x="77" y="126"/>
                    <a:pt x="79" y="126"/>
                  </a:cubicBezTo>
                  <a:cubicBezTo>
                    <a:pt x="81" y="126"/>
                    <a:pt x="81" y="126"/>
                    <a:pt x="82" y="125"/>
                  </a:cubicBezTo>
                  <a:cubicBezTo>
                    <a:pt x="83" y="124"/>
                    <a:pt x="84" y="123"/>
                    <a:pt x="83" y="122"/>
                  </a:cubicBezTo>
                  <a:cubicBezTo>
                    <a:pt x="82" y="122"/>
                    <a:pt x="83" y="122"/>
                    <a:pt x="82" y="121"/>
                  </a:cubicBezTo>
                  <a:cubicBezTo>
                    <a:pt x="82" y="120"/>
                    <a:pt x="81" y="121"/>
                    <a:pt x="80" y="120"/>
                  </a:cubicBezTo>
                  <a:cubicBezTo>
                    <a:pt x="79" y="120"/>
                    <a:pt x="78" y="119"/>
                    <a:pt x="78" y="120"/>
                  </a:cubicBezTo>
                  <a:cubicBezTo>
                    <a:pt x="79" y="121"/>
                    <a:pt x="77" y="122"/>
                    <a:pt x="76" y="121"/>
                  </a:cubicBezTo>
                  <a:cubicBezTo>
                    <a:pt x="75" y="120"/>
                    <a:pt x="75" y="121"/>
                    <a:pt x="75" y="122"/>
                  </a:cubicBezTo>
                  <a:cubicBezTo>
                    <a:pt x="75" y="124"/>
                    <a:pt x="74" y="122"/>
                    <a:pt x="71" y="123"/>
                  </a:cubicBezTo>
                  <a:cubicBezTo>
                    <a:pt x="69" y="125"/>
                    <a:pt x="71" y="126"/>
                    <a:pt x="71" y="128"/>
                  </a:cubicBezTo>
                  <a:cubicBezTo>
                    <a:pt x="72" y="129"/>
                    <a:pt x="73" y="129"/>
                    <a:pt x="73" y="128"/>
                  </a:cubicBezTo>
                  <a:close/>
                  <a:moveTo>
                    <a:pt x="79" y="119"/>
                  </a:moveTo>
                  <a:cubicBezTo>
                    <a:pt x="78" y="119"/>
                    <a:pt x="78" y="118"/>
                    <a:pt x="79" y="117"/>
                  </a:cubicBezTo>
                  <a:cubicBezTo>
                    <a:pt x="80" y="117"/>
                    <a:pt x="81" y="118"/>
                    <a:pt x="80" y="117"/>
                  </a:cubicBezTo>
                  <a:cubicBezTo>
                    <a:pt x="80" y="115"/>
                    <a:pt x="82" y="116"/>
                    <a:pt x="82" y="116"/>
                  </a:cubicBezTo>
                  <a:cubicBezTo>
                    <a:pt x="83" y="117"/>
                    <a:pt x="83" y="115"/>
                    <a:pt x="84" y="116"/>
                  </a:cubicBezTo>
                  <a:cubicBezTo>
                    <a:pt x="85" y="118"/>
                    <a:pt x="84" y="118"/>
                    <a:pt x="83" y="118"/>
                  </a:cubicBezTo>
                  <a:cubicBezTo>
                    <a:pt x="82" y="118"/>
                    <a:pt x="82" y="118"/>
                    <a:pt x="81" y="119"/>
                  </a:cubicBezTo>
                  <a:cubicBezTo>
                    <a:pt x="80" y="120"/>
                    <a:pt x="80" y="120"/>
                    <a:pt x="79" y="119"/>
                  </a:cubicBezTo>
                  <a:close/>
                  <a:moveTo>
                    <a:pt x="106" y="105"/>
                  </a:moveTo>
                  <a:cubicBezTo>
                    <a:pt x="107" y="103"/>
                    <a:pt x="109" y="102"/>
                    <a:pt x="109" y="101"/>
                  </a:cubicBezTo>
                  <a:cubicBezTo>
                    <a:pt x="110" y="100"/>
                    <a:pt x="111" y="100"/>
                    <a:pt x="110" y="102"/>
                  </a:cubicBezTo>
                  <a:cubicBezTo>
                    <a:pt x="108" y="104"/>
                    <a:pt x="109" y="104"/>
                    <a:pt x="108" y="105"/>
                  </a:cubicBezTo>
                  <a:cubicBezTo>
                    <a:pt x="107" y="105"/>
                    <a:pt x="105" y="105"/>
                    <a:pt x="106" y="105"/>
                  </a:cubicBezTo>
                  <a:close/>
                  <a:moveTo>
                    <a:pt x="112" y="101"/>
                  </a:moveTo>
                  <a:cubicBezTo>
                    <a:pt x="112" y="100"/>
                    <a:pt x="112" y="99"/>
                    <a:pt x="114" y="99"/>
                  </a:cubicBezTo>
                  <a:cubicBezTo>
                    <a:pt x="115" y="100"/>
                    <a:pt x="115" y="100"/>
                    <a:pt x="114" y="100"/>
                  </a:cubicBezTo>
                  <a:cubicBezTo>
                    <a:pt x="113" y="101"/>
                    <a:pt x="112" y="102"/>
                    <a:pt x="112" y="101"/>
                  </a:cubicBezTo>
                  <a:close/>
                  <a:moveTo>
                    <a:pt x="175" y="127"/>
                  </a:moveTo>
                  <a:cubicBezTo>
                    <a:pt x="175" y="124"/>
                    <a:pt x="177" y="126"/>
                    <a:pt x="176" y="124"/>
                  </a:cubicBezTo>
                  <a:cubicBezTo>
                    <a:pt x="175" y="122"/>
                    <a:pt x="175" y="121"/>
                    <a:pt x="174" y="119"/>
                  </a:cubicBezTo>
                  <a:cubicBezTo>
                    <a:pt x="174" y="117"/>
                    <a:pt x="173" y="116"/>
                    <a:pt x="175" y="117"/>
                  </a:cubicBezTo>
                  <a:cubicBezTo>
                    <a:pt x="176" y="119"/>
                    <a:pt x="177" y="117"/>
                    <a:pt x="178" y="119"/>
                  </a:cubicBezTo>
                  <a:cubicBezTo>
                    <a:pt x="179" y="120"/>
                    <a:pt x="180" y="123"/>
                    <a:pt x="179" y="123"/>
                  </a:cubicBezTo>
                  <a:cubicBezTo>
                    <a:pt x="178" y="123"/>
                    <a:pt x="180" y="125"/>
                    <a:pt x="179" y="125"/>
                  </a:cubicBezTo>
                  <a:cubicBezTo>
                    <a:pt x="177" y="125"/>
                    <a:pt x="179" y="126"/>
                    <a:pt x="177" y="127"/>
                  </a:cubicBezTo>
                  <a:cubicBezTo>
                    <a:pt x="176" y="127"/>
                    <a:pt x="175" y="128"/>
                    <a:pt x="175" y="127"/>
                  </a:cubicBezTo>
                  <a:close/>
                  <a:moveTo>
                    <a:pt x="173" y="132"/>
                  </a:moveTo>
                  <a:cubicBezTo>
                    <a:pt x="173" y="130"/>
                    <a:pt x="172" y="132"/>
                    <a:pt x="173" y="130"/>
                  </a:cubicBezTo>
                  <a:cubicBezTo>
                    <a:pt x="173" y="129"/>
                    <a:pt x="171" y="130"/>
                    <a:pt x="171" y="128"/>
                  </a:cubicBezTo>
                  <a:cubicBezTo>
                    <a:pt x="172" y="127"/>
                    <a:pt x="171" y="126"/>
                    <a:pt x="170" y="126"/>
                  </a:cubicBezTo>
                  <a:cubicBezTo>
                    <a:pt x="170" y="125"/>
                    <a:pt x="170" y="122"/>
                    <a:pt x="172" y="124"/>
                  </a:cubicBezTo>
                  <a:cubicBezTo>
                    <a:pt x="174" y="125"/>
                    <a:pt x="174" y="126"/>
                    <a:pt x="175" y="129"/>
                  </a:cubicBezTo>
                  <a:cubicBezTo>
                    <a:pt x="176" y="132"/>
                    <a:pt x="175" y="131"/>
                    <a:pt x="175" y="132"/>
                  </a:cubicBezTo>
                  <a:cubicBezTo>
                    <a:pt x="175" y="134"/>
                    <a:pt x="176" y="136"/>
                    <a:pt x="174" y="133"/>
                  </a:cubicBezTo>
                  <a:cubicBezTo>
                    <a:pt x="174" y="133"/>
                    <a:pt x="173" y="133"/>
                    <a:pt x="173" y="132"/>
                  </a:cubicBezTo>
                  <a:close/>
                  <a:moveTo>
                    <a:pt x="169" y="125"/>
                  </a:moveTo>
                  <a:cubicBezTo>
                    <a:pt x="169" y="124"/>
                    <a:pt x="170" y="127"/>
                    <a:pt x="170" y="128"/>
                  </a:cubicBezTo>
                  <a:cubicBezTo>
                    <a:pt x="169" y="128"/>
                    <a:pt x="169" y="127"/>
                    <a:pt x="169" y="127"/>
                  </a:cubicBezTo>
                  <a:cubicBezTo>
                    <a:pt x="169" y="126"/>
                    <a:pt x="169" y="125"/>
                    <a:pt x="169" y="125"/>
                  </a:cubicBezTo>
                  <a:close/>
                  <a:moveTo>
                    <a:pt x="168" y="124"/>
                  </a:moveTo>
                  <a:cubicBezTo>
                    <a:pt x="166" y="122"/>
                    <a:pt x="168" y="122"/>
                    <a:pt x="167" y="121"/>
                  </a:cubicBezTo>
                  <a:cubicBezTo>
                    <a:pt x="165" y="120"/>
                    <a:pt x="165" y="120"/>
                    <a:pt x="166" y="119"/>
                  </a:cubicBezTo>
                  <a:cubicBezTo>
                    <a:pt x="166" y="118"/>
                    <a:pt x="166" y="117"/>
                    <a:pt x="167" y="118"/>
                  </a:cubicBezTo>
                  <a:cubicBezTo>
                    <a:pt x="168" y="118"/>
                    <a:pt x="169" y="117"/>
                    <a:pt x="170" y="117"/>
                  </a:cubicBezTo>
                  <a:cubicBezTo>
                    <a:pt x="171" y="118"/>
                    <a:pt x="174" y="119"/>
                    <a:pt x="174" y="120"/>
                  </a:cubicBezTo>
                  <a:cubicBezTo>
                    <a:pt x="173" y="121"/>
                    <a:pt x="174" y="121"/>
                    <a:pt x="174" y="122"/>
                  </a:cubicBezTo>
                  <a:cubicBezTo>
                    <a:pt x="175" y="124"/>
                    <a:pt x="174" y="124"/>
                    <a:pt x="172" y="123"/>
                  </a:cubicBezTo>
                  <a:cubicBezTo>
                    <a:pt x="170" y="121"/>
                    <a:pt x="169" y="121"/>
                    <a:pt x="170" y="122"/>
                  </a:cubicBezTo>
                  <a:cubicBezTo>
                    <a:pt x="171" y="123"/>
                    <a:pt x="169" y="124"/>
                    <a:pt x="168" y="124"/>
                  </a:cubicBezTo>
                  <a:close/>
                  <a:moveTo>
                    <a:pt x="183" y="132"/>
                  </a:moveTo>
                  <a:cubicBezTo>
                    <a:pt x="181" y="132"/>
                    <a:pt x="180" y="133"/>
                    <a:pt x="181" y="130"/>
                  </a:cubicBezTo>
                  <a:cubicBezTo>
                    <a:pt x="181" y="128"/>
                    <a:pt x="179" y="130"/>
                    <a:pt x="179" y="128"/>
                  </a:cubicBezTo>
                  <a:cubicBezTo>
                    <a:pt x="179" y="127"/>
                    <a:pt x="180" y="127"/>
                    <a:pt x="181" y="127"/>
                  </a:cubicBezTo>
                  <a:cubicBezTo>
                    <a:pt x="183" y="128"/>
                    <a:pt x="183" y="127"/>
                    <a:pt x="184" y="128"/>
                  </a:cubicBezTo>
                  <a:cubicBezTo>
                    <a:pt x="184" y="129"/>
                    <a:pt x="184" y="130"/>
                    <a:pt x="183" y="131"/>
                  </a:cubicBezTo>
                  <a:cubicBezTo>
                    <a:pt x="183" y="131"/>
                    <a:pt x="184" y="133"/>
                    <a:pt x="183" y="132"/>
                  </a:cubicBezTo>
                  <a:close/>
                  <a:moveTo>
                    <a:pt x="177" y="135"/>
                  </a:moveTo>
                  <a:cubicBezTo>
                    <a:pt x="177" y="133"/>
                    <a:pt x="177" y="132"/>
                    <a:pt x="178" y="133"/>
                  </a:cubicBezTo>
                  <a:cubicBezTo>
                    <a:pt x="179" y="133"/>
                    <a:pt x="178" y="132"/>
                    <a:pt x="177" y="131"/>
                  </a:cubicBezTo>
                  <a:cubicBezTo>
                    <a:pt x="176" y="129"/>
                    <a:pt x="176" y="129"/>
                    <a:pt x="177" y="128"/>
                  </a:cubicBezTo>
                  <a:cubicBezTo>
                    <a:pt x="178" y="128"/>
                    <a:pt x="178" y="128"/>
                    <a:pt x="179" y="129"/>
                  </a:cubicBezTo>
                  <a:cubicBezTo>
                    <a:pt x="179" y="130"/>
                    <a:pt x="180" y="129"/>
                    <a:pt x="180" y="131"/>
                  </a:cubicBezTo>
                  <a:cubicBezTo>
                    <a:pt x="179" y="133"/>
                    <a:pt x="180" y="133"/>
                    <a:pt x="179" y="134"/>
                  </a:cubicBezTo>
                  <a:cubicBezTo>
                    <a:pt x="179" y="135"/>
                    <a:pt x="179" y="136"/>
                    <a:pt x="178" y="134"/>
                  </a:cubicBezTo>
                  <a:cubicBezTo>
                    <a:pt x="178" y="133"/>
                    <a:pt x="178" y="137"/>
                    <a:pt x="177" y="135"/>
                  </a:cubicBezTo>
                  <a:close/>
                  <a:moveTo>
                    <a:pt x="197" y="146"/>
                  </a:moveTo>
                  <a:cubicBezTo>
                    <a:pt x="196" y="146"/>
                    <a:pt x="197" y="145"/>
                    <a:pt x="198" y="145"/>
                  </a:cubicBezTo>
                  <a:cubicBezTo>
                    <a:pt x="198" y="144"/>
                    <a:pt x="199" y="144"/>
                    <a:pt x="199" y="144"/>
                  </a:cubicBezTo>
                  <a:cubicBezTo>
                    <a:pt x="198" y="145"/>
                    <a:pt x="198" y="145"/>
                    <a:pt x="197" y="146"/>
                  </a:cubicBezTo>
                  <a:cubicBezTo>
                    <a:pt x="197" y="146"/>
                    <a:pt x="197" y="146"/>
                    <a:pt x="197" y="146"/>
                  </a:cubicBezTo>
                  <a:close/>
                  <a:moveTo>
                    <a:pt x="192" y="145"/>
                  </a:moveTo>
                  <a:cubicBezTo>
                    <a:pt x="192" y="144"/>
                    <a:pt x="192" y="144"/>
                    <a:pt x="192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5"/>
                    <a:pt x="193" y="145"/>
                    <a:pt x="192" y="145"/>
                  </a:cubicBezTo>
                  <a:close/>
                  <a:moveTo>
                    <a:pt x="181" y="136"/>
                  </a:moveTo>
                  <a:cubicBezTo>
                    <a:pt x="179" y="137"/>
                    <a:pt x="180" y="136"/>
                    <a:pt x="180" y="136"/>
                  </a:cubicBezTo>
                  <a:cubicBezTo>
                    <a:pt x="180" y="135"/>
                    <a:pt x="181" y="135"/>
                    <a:pt x="181" y="135"/>
                  </a:cubicBezTo>
                  <a:cubicBezTo>
                    <a:pt x="180" y="135"/>
                    <a:pt x="181" y="134"/>
                    <a:pt x="182" y="135"/>
                  </a:cubicBezTo>
                  <a:cubicBezTo>
                    <a:pt x="183" y="135"/>
                    <a:pt x="183" y="136"/>
                    <a:pt x="182" y="136"/>
                  </a:cubicBezTo>
                  <a:cubicBezTo>
                    <a:pt x="181" y="136"/>
                    <a:pt x="181" y="136"/>
                    <a:pt x="181" y="136"/>
                  </a:cubicBezTo>
                  <a:close/>
                  <a:moveTo>
                    <a:pt x="181" y="134"/>
                  </a:moveTo>
                  <a:cubicBezTo>
                    <a:pt x="180" y="134"/>
                    <a:pt x="180" y="134"/>
                    <a:pt x="181" y="133"/>
                  </a:cubicBezTo>
                  <a:cubicBezTo>
                    <a:pt x="181" y="133"/>
                    <a:pt x="180" y="133"/>
                    <a:pt x="182" y="133"/>
                  </a:cubicBezTo>
                  <a:cubicBezTo>
                    <a:pt x="183" y="133"/>
                    <a:pt x="183" y="132"/>
                    <a:pt x="183" y="133"/>
                  </a:cubicBezTo>
                  <a:cubicBezTo>
                    <a:pt x="184" y="134"/>
                    <a:pt x="183" y="135"/>
                    <a:pt x="183" y="135"/>
                  </a:cubicBezTo>
                  <a:cubicBezTo>
                    <a:pt x="184" y="136"/>
                    <a:pt x="185" y="135"/>
                    <a:pt x="186" y="136"/>
                  </a:cubicBezTo>
                  <a:cubicBezTo>
                    <a:pt x="186" y="137"/>
                    <a:pt x="186" y="138"/>
                    <a:pt x="187" y="139"/>
                  </a:cubicBezTo>
                  <a:cubicBezTo>
                    <a:pt x="188" y="140"/>
                    <a:pt x="189" y="141"/>
                    <a:pt x="187" y="140"/>
                  </a:cubicBezTo>
                  <a:cubicBezTo>
                    <a:pt x="186" y="139"/>
                    <a:pt x="185" y="140"/>
                    <a:pt x="186" y="140"/>
                  </a:cubicBezTo>
                  <a:cubicBezTo>
                    <a:pt x="186" y="141"/>
                    <a:pt x="187" y="140"/>
                    <a:pt x="187" y="140"/>
                  </a:cubicBezTo>
                  <a:cubicBezTo>
                    <a:pt x="188" y="141"/>
                    <a:pt x="188" y="140"/>
                    <a:pt x="188" y="141"/>
                  </a:cubicBezTo>
                  <a:cubicBezTo>
                    <a:pt x="189" y="142"/>
                    <a:pt x="190" y="141"/>
                    <a:pt x="189" y="142"/>
                  </a:cubicBezTo>
                  <a:cubicBezTo>
                    <a:pt x="189" y="144"/>
                    <a:pt x="189" y="143"/>
                    <a:pt x="189" y="144"/>
                  </a:cubicBezTo>
                  <a:cubicBezTo>
                    <a:pt x="189" y="145"/>
                    <a:pt x="190" y="145"/>
                    <a:pt x="189" y="146"/>
                  </a:cubicBezTo>
                  <a:cubicBezTo>
                    <a:pt x="189" y="147"/>
                    <a:pt x="187" y="146"/>
                    <a:pt x="187" y="145"/>
                  </a:cubicBezTo>
                  <a:cubicBezTo>
                    <a:pt x="187" y="143"/>
                    <a:pt x="187" y="145"/>
                    <a:pt x="186" y="144"/>
                  </a:cubicBezTo>
                  <a:cubicBezTo>
                    <a:pt x="186" y="144"/>
                    <a:pt x="187" y="144"/>
                    <a:pt x="186" y="143"/>
                  </a:cubicBezTo>
                  <a:cubicBezTo>
                    <a:pt x="185" y="142"/>
                    <a:pt x="185" y="142"/>
                    <a:pt x="184" y="142"/>
                  </a:cubicBezTo>
                  <a:cubicBezTo>
                    <a:pt x="184" y="142"/>
                    <a:pt x="184" y="141"/>
                    <a:pt x="184" y="142"/>
                  </a:cubicBezTo>
                  <a:cubicBezTo>
                    <a:pt x="183" y="142"/>
                    <a:pt x="183" y="142"/>
                    <a:pt x="182" y="141"/>
                  </a:cubicBezTo>
                  <a:cubicBezTo>
                    <a:pt x="182" y="141"/>
                    <a:pt x="184" y="141"/>
                    <a:pt x="184" y="140"/>
                  </a:cubicBezTo>
                  <a:cubicBezTo>
                    <a:pt x="183" y="139"/>
                    <a:pt x="184" y="139"/>
                    <a:pt x="183" y="139"/>
                  </a:cubicBezTo>
                  <a:cubicBezTo>
                    <a:pt x="182" y="139"/>
                    <a:pt x="182" y="139"/>
                    <a:pt x="182" y="138"/>
                  </a:cubicBezTo>
                  <a:cubicBezTo>
                    <a:pt x="182" y="137"/>
                    <a:pt x="183" y="138"/>
                    <a:pt x="183" y="137"/>
                  </a:cubicBezTo>
                  <a:cubicBezTo>
                    <a:pt x="183" y="136"/>
                    <a:pt x="182" y="137"/>
                    <a:pt x="183" y="136"/>
                  </a:cubicBezTo>
                  <a:cubicBezTo>
                    <a:pt x="183" y="134"/>
                    <a:pt x="182" y="134"/>
                    <a:pt x="181" y="134"/>
                  </a:cubicBezTo>
                  <a:close/>
                  <a:moveTo>
                    <a:pt x="183" y="144"/>
                  </a:moveTo>
                  <a:cubicBezTo>
                    <a:pt x="183" y="143"/>
                    <a:pt x="182" y="143"/>
                    <a:pt x="183" y="142"/>
                  </a:cubicBezTo>
                  <a:cubicBezTo>
                    <a:pt x="183" y="142"/>
                    <a:pt x="183" y="142"/>
                    <a:pt x="184" y="143"/>
                  </a:cubicBezTo>
                  <a:cubicBezTo>
                    <a:pt x="184" y="143"/>
                    <a:pt x="183" y="143"/>
                    <a:pt x="184" y="144"/>
                  </a:cubicBezTo>
                  <a:cubicBezTo>
                    <a:pt x="185" y="145"/>
                    <a:pt x="185" y="145"/>
                    <a:pt x="185" y="146"/>
                  </a:cubicBezTo>
                  <a:cubicBezTo>
                    <a:pt x="186" y="147"/>
                    <a:pt x="185" y="147"/>
                    <a:pt x="184" y="146"/>
                  </a:cubicBezTo>
                  <a:cubicBezTo>
                    <a:pt x="183" y="144"/>
                    <a:pt x="183" y="144"/>
                    <a:pt x="183" y="144"/>
                  </a:cubicBezTo>
                  <a:close/>
                  <a:moveTo>
                    <a:pt x="143" y="18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7" y="102"/>
                    <a:pt x="145" y="99"/>
                    <a:pt x="146" y="100"/>
                  </a:cubicBezTo>
                  <a:cubicBezTo>
                    <a:pt x="148" y="101"/>
                    <a:pt x="148" y="101"/>
                    <a:pt x="149" y="101"/>
                  </a:cubicBezTo>
                  <a:cubicBezTo>
                    <a:pt x="150" y="100"/>
                    <a:pt x="153" y="99"/>
                    <a:pt x="153" y="101"/>
                  </a:cubicBezTo>
                  <a:cubicBezTo>
                    <a:pt x="152" y="102"/>
                    <a:pt x="151" y="102"/>
                    <a:pt x="153" y="103"/>
                  </a:cubicBezTo>
                  <a:cubicBezTo>
                    <a:pt x="156" y="104"/>
                    <a:pt x="153" y="105"/>
                    <a:pt x="158" y="107"/>
                  </a:cubicBezTo>
                  <a:cubicBezTo>
                    <a:pt x="162" y="110"/>
                    <a:pt x="160" y="111"/>
                    <a:pt x="161" y="111"/>
                  </a:cubicBezTo>
                  <a:cubicBezTo>
                    <a:pt x="162" y="112"/>
                    <a:pt x="162" y="110"/>
                    <a:pt x="165" y="110"/>
                  </a:cubicBezTo>
                  <a:cubicBezTo>
                    <a:pt x="168" y="109"/>
                    <a:pt x="165" y="108"/>
                    <a:pt x="167" y="107"/>
                  </a:cubicBezTo>
                  <a:cubicBezTo>
                    <a:pt x="169" y="107"/>
                    <a:pt x="166" y="106"/>
                    <a:pt x="168" y="106"/>
                  </a:cubicBezTo>
                  <a:cubicBezTo>
                    <a:pt x="172" y="104"/>
                    <a:pt x="172" y="104"/>
                    <a:pt x="173" y="106"/>
                  </a:cubicBezTo>
                  <a:cubicBezTo>
                    <a:pt x="175" y="108"/>
                    <a:pt x="173" y="107"/>
                    <a:pt x="174" y="108"/>
                  </a:cubicBezTo>
                  <a:cubicBezTo>
                    <a:pt x="175" y="110"/>
                    <a:pt x="176" y="109"/>
                    <a:pt x="177" y="111"/>
                  </a:cubicBezTo>
                  <a:cubicBezTo>
                    <a:pt x="178" y="114"/>
                    <a:pt x="180" y="112"/>
                    <a:pt x="181" y="115"/>
                  </a:cubicBezTo>
                  <a:cubicBezTo>
                    <a:pt x="183" y="117"/>
                    <a:pt x="187" y="124"/>
                    <a:pt x="188" y="125"/>
                  </a:cubicBezTo>
                  <a:cubicBezTo>
                    <a:pt x="189" y="127"/>
                    <a:pt x="187" y="127"/>
                    <a:pt x="189" y="127"/>
                  </a:cubicBezTo>
                  <a:cubicBezTo>
                    <a:pt x="190" y="127"/>
                    <a:pt x="188" y="129"/>
                    <a:pt x="190" y="129"/>
                  </a:cubicBezTo>
                  <a:cubicBezTo>
                    <a:pt x="191" y="129"/>
                    <a:pt x="189" y="131"/>
                    <a:pt x="191" y="131"/>
                  </a:cubicBezTo>
                  <a:cubicBezTo>
                    <a:pt x="193" y="130"/>
                    <a:pt x="192" y="132"/>
                    <a:pt x="196" y="133"/>
                  </a:cubicBezTo>
                  <a:cubicBezTo>
                    <a:pt x="199" y="134"/>
                    <a:pt x="197" y="135"/>
                    <a:pt x="199" y="135"/>
                  </a:cubicBezTo>
                  <a:cubicBezTo>
                    <a:pt x="200" y="135"/>
                    <a:pt x="200" y="136"/>
                    <a:pt x="200" y="136"/>
                  </a:cubicBezTo>
                  <a:cubicBezTo>
                    <a:pt x="199" y="137"/>
                    <a:pt x="198" y="137"/>
                    <a:pt x="199" y="140"/>
                  </a:cubicBezTo>
                  <a:cubicBezTo>
                    <a:pt x="200" y="143"/>
                    <a:pt x="198" y="143"/>
                    <a:pt x="197" y="145"/>
                  </a:cubicBezTo>
                  <a:cubicBezTo>
                    <a:pt x="195" y="147"/>
                    <a:pt x="195" y="145"/>
                    <a:pt x="194" y="143"/>
                  </a:cubicBezTo>
                  <a:cubicBezTo>
                    <a:pt x="194" y="142"/>
                    <a:pt x="196" y="140"/>
                    <a:pt x="194" y="137"/>
                  </a:cubicBezTo>
                  <a:cubicBezTo>
                    <a:pt x="193" y="134"/>
                    <a:pt x="191" y="136"/>
                    <a:pt x="190" y="138"/>
                  </a:cubicBezTo>
                  <a:cubicBezTo>
                    <a:pt x="189" y="141"/>
                    <a:pt x="187" y="139"/>
                    <a:pt x="188" y="138"/>
                  </a:cubicBezTo>
                  <a:cubicBezTo>
                    <a:pt x="190" y="136"/>
                    <a:pt x="189" y="135"/>
                    <a:pt x="191" y="135"/>
                  </a:cubicBezTo>
                  <a:cubicBezTo>
                    <a:pt x="193" y="134"/>
                    <a:pt x="191" y="135"/>
                    <a:pt x="187" y="131"/>
                  </a:cubicBezTo>
                  <a:cubicBezTo>
                    <a:pt x="184" y="128"/>
                    <a:pt x="186" y="128"/>
                    <a:pt x="183" y="127"/>
                  </a:cubicBezTo>
                  <a:cubicBezTo>
                    <a:pt x="180" y="126"/>
                    <a:pt x="183" y="124"/>
                    <a:pt x="182" y="123"/>
                  </a:cubicBezTo>
                  <a:cubicBezTo>
                    <a:pt x="180" y="122"/>
                    <a:pt x="181" y="122"/>
                    <a:pt x="179" y="118"/>
                  </a:cubicBezTo>
                  <a:cubicBezTo>
                    <a:pt x="178" y="115"/>
                    <a:pt x="176" y="118"/>
                    <a:pt x="174" y="115"/>
                  </a:cubicBezTo>
                  <a:cubicBezTo>
                    <a:pt x="172" y="111"/>
                    <a:pt x="173" y="113"/>
                    <a:pt x="173" y="116"/>
                  </a:cubicBezTo>
                  <a:cubicBezTo>
                    <a:pt x="174" y="119"/>
                    <a:pt x="170" y="116"/>
                    <a:pt x="168" y="113"/>
                  </a:cubicBezTo>
                  <a:cubicBezTo>
                    <a:pt x="165" y="111"/>
                    <a:pt x="165" y="113"/>
                    <a:pt x="167" y="115"/>
                  </a:cubicBezTo>
                  <a:cubicBezTo>
                    <a:pt x="169" y="117"/>
                    <a:pt x="166" y="118"/>
                    <a:pt x="163" y="116"/>
                  </a:cubicBezTo>
                  <a:cubicBezTo>
                    <a:pt x="159" y="114"/>
                    <a:pt x="159" y="112"/>
                    <a:pt x="156" y="111"/>
                  </a:cubicBezTo>
                  <a:cubicBezTo>
                    <a:pt x="153" y="109"/>
                    <a:pt x="147" y="107"/>
                    <a:pt x="149" y="106"/>
                  </a:cubicBezTo>
                  <a:cubicBezTo>
                    <a:pt x="151" y="105"/>
                    <a:pt x="151" y="103"/>
                    <a:pt x="147" y="105"/>
                  </a:cubicBezTo>
                  <a:cubicBezTo>
                    <a:pt x="144" y="107"/>
                    <a:pt x="138" y="102"/>
                    <a:pt x="134" y="102"/>
                  </a:cubicBezTo>
                  <a:cubicBezTo>
                    <a:pt x="131" y="102"/>
                    <a:pt x="126" y="104"/>
                    <a:pt x="123" y="100"/>
                  </a:cubicBezTo>
                  <a:cubicBezTo>
                    <a:pt x="121" y="97"/>
                    <a:pt x="122" y="101"/>
                    <a:pt x="119" y="99"/>
                  </a:cubicBezTo>
                  <a:cubicBezTo>
                    <a:pt x="116" y="97"/>
                    <a:pt x="113" y="98"/>
                    <a:pt x="113" y="95"/>
                  </a:cubicBezTo>
                  <a:cubicBezTo>
                    <a:pt x="113" y="93"/>
                    <a:pt x="111" y="95"/>
                    <a:pt x="107" y="96"/>
                  </a:cubicBezTo>
                  <a:cubicBezTo>
                    <a:pt x="103" y="96"/>
                    <a:pt x="108" y="99"/>
                    <a:pt x="105" y="100"/>
                  </a:cubicBezTo>
                  <a:cubicBezTo>
                    <a:pt x="102" y="101"/>
                    <a:pt x="106" y="103"/>
                    <a:pt x="102" y="103"/>
                  </a:cubicBezTo>
                  <a:cubicBezTo>
                    <a:pt x="99" y="103"/>
                    <a:pt x="98" y="104"/>
                    <a:pt x="94" y="107"/>
                  </a:cubicBezTo>
                  <a:cubicBezTo>
                    <a:pt x="90" y="111"/>
                    <a:pt x="82" y="110"/>
                    <a:pt x="87" y="107"/>
                  </a:cubicBezTo>
                  <a:cubicBezTo>
                    <a:pt x="90" y="106"/>
                    <a:pt x="83" y="106"/>
                    <a:pt x="87" y="102"/>
                  </a:cubicBezTo>
                  <a:cubicBezTo>
                    <a:pt x="91" y="99"/>
                    <a:pt x="87" y="98"/>
                    <a:pt x="91" y="95"/>
                  </a:cubicBezTo>
                  <a:cubicBezTo>
                    <a:pt x="96" y="92"/>
                    <a:pt x="105" y="100"/>
                    <a:pt x="100" y="95"/>
                  </a:cubicBezTo>
                  <a:cubicBezTo>
                    <a:pt x="95" y="90"/>
                    <a:pt x="88" y="93"/>
                    <a:pt x="85" y="97"/>
                  </a:cubicBezTo>
                  <a:cubicBezTo>
                    <a:pt x="83" y="102"/>
                    <a:pt x="82" y="103"/>
                    <a:pt x="75" y="108"/>
                  </a:cubicBezTo>
                  <a:cubicBezTo>
                    <a:pt x="69" y="113"/>
                    <a:pt x="79" y="109"/>
                    <a:pt x="79" y="112"/>
                  </a:cubicBezTo>
                  <a:cubicBezTo>
                    <a:pt x="78" y="114"/>
                    <a:pt x="76" y="113"/>
                    <a:pt x="75" y="116"/>
                  </a:cubicBezTo>
                  <a:cubicBezTo>
                    <a:pt x="74" y="119"/>
                    <a:pt x="69" y="121"/>
                    <a:pt x="66" y="123"/>
                  </a:cubicBezTo>
                  <a:cubicBezTo>
                    <a:pt x="62" y="125"/>
                    <a:pt x="63" y="127"/>
                    <a:pt x="57" y="130"/>
                  </a:cubicBezTo>
                  <a:cubicBezTo>
                    <a:pt x="50" y="134"/>
                    <a:pt x="55" y="135"/>
                    <a:pt x="52" y="135"/>
                  </a:cubicBezTo>
                  <a:cubicBezTo>
                    <a:pt x="49" y="135"/>
                    <a:pt x="45" y="141"/>
                    <a:pt x="45" y="139"/>
                  </a:cubicBezTo>
                  <a:cubicBezTo>
                    <a:pt x="45" y="137"/>
                    <a:pt x="41" y="138"/>
                    <a:pt x="42" y="140"/>
                  </a:cubicBezTo>
                  <a:cubicBezTo>
                    <a:pt x="42" y="142"/>
                    <a:pt x="40" y="144"/>
                    <a:pt x="39" y="141"/>
                  </a:cubicBezTo>
                  <a:cubicBezTo>
                    <a:pt x="39" y="139"/>
                    <a:pt x="37" y="142"/>
                    <a:pt x="36" y="140"/>
                  </a:cubicBezTo>
                  <a:cubicBezTo>
                    <a:pt x="35" y="138"/>
                    <a:pt x="34" y="142"/>
                    <a:pt x="29" y="144"/>
                  </a:cubicBezTo>
                  <a:cubicBezTo>
                    <a:pt x="25" y="146"/>
                    <a:pt x="26" y="143"/>
                    <a:pt x="29" y="141"/>
                  </a:cubicBezTo>
                  <a:cubicBezTo>
                    <a:pt x="33" y="140"/>
                    <a:pt x="30" y="138"/>
                    <a:pt x="35" y="136"/>
                  </a:cubicBezTo>
                  <a:cubicBezTo>
                    <a:pt x="40" y="135"/>
                    <a:pt x="39" y="139"/>
                    <a:pt x="42" y="134"/>
                  </a:cubicBezTo>
                  <a:cubicBezTo>
                    <a:pt x="44" y="130"/>
                    <a:pt x="48" y="131"/>
                    <a:pt x="50" y="127"/>
                  </a:cubicBezTo>
                  <a:cubicBezTo>
                    <a:pt x="52" y="123"/>
                    <a:pt x="55" y="125"/>
                    <a:pt x="55" y="122"/>
                  </a:cubicBezTo>
                  <a:cubicBezTo>
                    <a:pt x="55" y="119"/>
                    <a:pt x="55" y="117"/>
                    <a:pt x="57" y="114"/>
                  </a:cubicBezTo>
                  <a:cubicBezTo>
                    <a:pt x="60" y="111"/>
                    <a:pt x="54" y="116"/>
                    <a:pt x="52" y="114"/>
                  </a:cubicBezTo>
                  <a:cubicBezTo>
                    <a:pt x="50" y="113"/>
                    <a:pt x="50" y="118"/>
                    <a:pt x="47" y="115"/>
                  </a:cubicBezTo>
                  <a:cubicBezTo>
                    <a:pt x="45" y="113"/>
                    <a:pt x="41" y="110"/>
                    <a:pt x="39" y="112"/>
                  </a:cubicBezTo>
                  <a:cubicBezTo>
                    <a:pt x="37" y="115"/>
                    <a:pt x="32" y="116"/>
                    <a:pt x="33" y="113"/>
                  </a:cubicBezTo>
                  <a:cubicBezTo>
                    <a:pt x="35" y="109"/>
                    <a:pt x="31" y="112"/>
                    <a:pt x="33" y="108"/>
                  </a:cubicBezTo>
                  <a:cubicBezTo>
                    <a:pt x="34" y="104"/>
                    <a:pt x="32" y="102"/>
                    <a:pt x="27" y="104"/>
                  </a:cubicBezTo>
                  <a:cubicBezTo>
                    <a:pt x="22" y="106"/>
                    <a:pt x="19" y="101"/>
                    <a:pt x="17" y="99"/>
                  </a:cubicBezTo>
                  <a:cubicBezTo>
                    <a:pt x="15" y="98"/>
                    <a:pt x="20" y="96"/>
                    <a:pt x="16" y="93"/>
                  </a:cubicBezTo>
                  <a:cubicBezTo>
                    <a:pt x="12" y="90"/>
                    <a:pt x="10" y="89"/>
                    <a:pt x="12" y="88"/>
                  </a:cubicBezTo>
                  <a:cubicBezTo>
                    <a:pt x="15" y="86"/>
                    <a:pt x="14" y="83"/>
                    <a:pt x="16" y="82"/>
                  </a:cubicBezTo>
                  <a:cubicBezTo>
                    <a:pt x="19" y="81"/>
                    <a:pt x="20" y="73"/>
                    <a:pt x="25" y="76"/>
                  </a:cubicBezTo>
                  <a:cubicBezTo>
                    <a:pt x="30" y="79"/>
                    <a:pt x="29" y="72"/>
                    <a:pt x="34" y="73"/>
                  </a:cubicBezTo>
                  <a:cubicBezTo>
                    <a:pt x="38" y="74"/>
                    <a:pt x="43" y="69"/>
                    <a:pt x="37" y="66"/>
                  </a:cubicBezTo>
                  <a:cubicBezTo>
                    <a:pt x="32" y="63"/>
                    <a:pt x="42" y="65"/>
                    <a:pt x="39" y="62"/>
                  </a:cubicBezTo>
                  <a:cubicBezTo>
                    <a:pt x="36" y="58"/>
                    <a:pt x="31" y="67"/>
                    <a:pt x="26" y="64"/>
                  </a:cubicBezTo>
                  <a:cubicBezTo>
                    <a:pt x="22" y="62"/>
                    <a:pt x="20" y="65"/>
                    <a:pt x="14" y="65"/>
                  </a:cubicBezTo>
                  <a:cubicBezTo>
                    <a:pt x="8" y="64"/>
                    <a:pt x="12" y="62"/>
                    <a:pt x="9" y="60"/>
                  </a:cubicBezTo>
                  <a:cubicBezTo>
                    <a:pt x="6" y="59"/>
                    <a:pt x="13" y="57"/>
                    <a:pt x="7" y="57"/>
                  </a:cubicBezTo>
                  <a:cubicBezTo>
                    <a:pt x="2" y="57"/>
                    <a:pt x="0" y="54"/>
                    <a:pt x="3" y="53"/>
                  </a:cubicBezTo>
                  <a:cubicBezTo>
                    <a:pt x="6" y="53"/>
                    <a:pt x="11" y="49"/>
                    <a:pt x="20" y="46"/>
                  </a:cubicBezTo>
                  <a:cubicBezTo>
                    <a:pt x="29" y="43"/>
                    <a:pt x="20" y="51"/>
                    <a:pt x="27" y="50"/>
                  </a:cubicBezTo>
                  <a:cubicBezTo>
                    <a:pt x="34" y="49"/>
                    <a:pt x="34" y="51"/>
                    <a:pt x="34" y="50"/>
                  </a:cubicBezTo>
                  <a:cubicBezTo>
                    <a:pt x="37" y="48"/>
                    <a:pt x="37" y="51"/>
                    <a:pt x="37" y="49"/>
                  </a:cubicBezTo>
                  <a:cubicBezTo>
                    <a:pt x="38" y="46"/>
                    <a:pt x="34" y="49"/>
                    <a:pt x="33" y="46"/>
                  </a:cubicBezTo>
                  <a:cubicBezTo>
                    <a:pt x="33" y="43"/>
                    <a:pt x="30" y="46"/>
                    <a:pt x="30" y="43"/>
                  </a:cubicBezTo>
                  <a:cubicBezTo>
                    <a:pt x="31" y="39"/>
                    <a:pt x="27" y="44"/>
                    <a:pt x="24" y="39"/>
                  </a:cubicBezTo>
                  <a:cubicBezTo>
                    <a:pt x="21" y="33"/>
                    <a:pt x="5" y="30"/>
                    <a:pt x="9" y="29"/>
                  </a:cubicBezTo>
                  <a:cubicBezTo>
                    <a:pt x="14" y="28"/>
                    <a:pt x="9" y="25"/>
                    <a:pt x="14" y="25"/>
                  </a:cubicBezTo>
                  <a:cubicBezTo>
                    <a:pt x="24" y="25"/>
                    <a:pt x="26" y="23"/>
                    <a:pt x="29" y="15"/>
                  </a:cubicBezTo>
                  <a:cubicBezTo>
                    <a:pt x="33" y="7"/>
                    <a:pt x="34" y="15"/>
                    <a:pt x="42" y="9"/>
                  </a:cubicBezTo>
                  <a:cubicBezTo>
                    <a:pt x="50" y="3"/>
                    <a:pt x="53" y="9"/>
                    <a:pt x="58" y="4"/>
                  </a:cubicBezTo>
                  <a:cubicBezTo>
                    <a:pt x="63" y="0"/>
                    <a:pt x="64" y="3"/>
                    <a:pt x="66" y="4"/>
                  </a:cubicBezTo>
                  <a:cubicBezTo>
                    <a:pt x="69" y="6"/>
                    <a:pt x="69" y="3"/>
                    <a:pt x="72" y="5"/>
                  </a:cubicBezTo>
                  <a:cubicBezTo>
                    <a:pt x="74" y="7"/>
                    <a:pt x="72" y="6"/>
                    <a:pt x="80" y="6"/>
                  </a:cubicBezTo>
                  <a:cubicBezTo>
                    <a:pt x="88" y="6"/>
                    <a:pt x="81" y="8"/>
                    <a:pt x="88" y="10"/>
                  </a:cubicBezTo>
                  <a:cubicBezTo>
                    <a:pt x="95" y="12"/>
                    <a:pt x="95" y="8"/>
                    <a:pt x="102" y="10"/>
                  </a:cubicBezTo>
                  <a:cubicBezTo>
                    <a:pt x="109" y="13"/>
                    <a:pt x="116" y="12"/>
                    <a:pt x="120" y="14"/>
                  </a:cubicBezTo>
                  <a:cubicBezTo>
                    <a:pt x="124" y="16"/>
                    <a:pt x="125" y="13"/>
                    <a:pt x="131" y="14"/>
                  </a:cubicBezTo>
                  <a:cubicBezTo>
                    <a:pt x="137" y="14"/>
                    <a:pt x="137" y="18"/>
                    <a:pt x="143" y="18"/>
                  </a:cubicBezTo>
                  <a:close/>
                  <a:moveTo>
                    <a:pt x="488" y="220"/>
                  </a:moveTo>
                  <a:cubicBezTo>
                    <a:pt x="488" y="221"/>
                    <a:pt x="489" y="220"/>
                    <a:pt x="490" y="220"/>
                  </a:cubicBezTo>
                  <a:cubicBezTo>
                    <a:pt x="490" y="220"/>
                    <a:pt x="505" y="220"/>
                    <a:pt x="505" y="220"/>
                  </a:cubicBezTo>
                  <a:cubicBezTo>
                    <a:pt x="505" y="218"/>
                    <a:pt x="505" y="218"/>
                    <a:pt x="506" y="218"/>
                  </a:cubicBezTo>
                  <a:cubicBezTo>
                    <a:pt x="507" y="219"/>
                    <a:pt x="507" y="218"/>
                    <a:pt x="507" y="218"/>
                  </a:cubicBezTo>
                  <a:cubicBezTo>
                    <a:pt x="508" y="219"/>
                    <a:pt x="508" y="217"/>
                    <a:pt x="509" y="217"/>
                  </a:cubicBezTo>
                  <a:cubicBezTo>
                    <a:pt x="510" y="217"/>
                    <a:pt x="507" y="217"/>
                    <a:pt x="509" y="216"/>
                  </a:cubicBezTo>
                  <a:cubicBezTo>
                    <a:pt x="511" y="214"/>
                    <a:pt x="509" y="215"/>
                    <a:pt x="511" y="214"/>
                  </a:cubicBezTo>
                  <a:cubicBezTo>
                    <a:pt x="512" y="213"/>
                    <a:pt x="510" y="212"/>
                    <a:pt x="512" y="210"/>
                  </a:cubicBezTo>
                  <a:cubicBezTo>
                    <a:pt x="513" y="209"/>
                    <a:pt x="511" y="209"/>
                    <a:pt x="513" y="207"/>
                  </a:cubicBezTo>
                  <a:cubicBezTo>
                    <a:pt x="514" y="205"/>
                    <a:pt x="516" y="202"/>
                    <a:pt x="516" y="202"/>
                  </a:cubicBezTo>
                  <a:cubicBezTo>
                    <a:pt x="516" y="202"/>
                    <a:pt x="517" y="202"/>
                    <a:pt x="517" y="203"/>
                  </a:cubicBezTo>
                  <a:cubicBezTo>
                    <a:pt x="517" y="204"/>
                    <a:pt x="518" y="204"/>
                    <a:pt x="519" y="204"/>
                  </a:cubicBezTo>
                  <a:cubicBezTo>
                    <a:pt x="520" y="203"/>
                    <a:pt x="521" y="202"/>
                    <a:pt x="522" y="204"/>
                  </a:cubicBezTo>
                  <a:cubicBezTo>
                    <a:pt x="524" y="205"/>
                    <a:pt x="524" y="205"/>
                    <a:pt x="524" y="207"/>
                  </a:cubicBezTo>
                  <a:cubicBezTo>
                    <a:pt x="524" y="208"/>
                    <a:pt x="524" y="213"/>
                    <a:pt x="524" y="214"/>
                  </a:cubicBezTo>
                  <a:cubicBezTo>
                    <a:pt x="524" y="215"/>
                    <a:pt x="523" y="215"/>
                    <a:pt x="524" y="215"/>
                  </a:cubicBezTo>
                  <a:cubicBezTo>
                    <a:pt x="525" y="216"/>
                    <a:pt x="525" y="216"/>
                    <a:pt x="525" y="216"/>
                  </a:cubicBezTo>
                  <a:cubicBezTo>
                    <a:pt x="525" y="217"/>
                    <a:pt x="525" y="219"/>
                    <a:pt x="526" y="219"/>
                  </a:cubicBezTo>
                  <a:cubicBezTo>
                    <a:pt x="527" y="219"/>
                    <a:pt x="527" y="220"/>
                    <a:pt x="527" y="221"/>
                  </a:cubicBezTo>
                  <a:cubicBezTo>
                    <a:pt x="528" y="222"/>
                    <a:pt x="528" y="221"/>
                    <a:pt x="527" y="223"/>
                  </a:cubicBezTo>
                  <a:cubicBezTo>
                    <a:pt x="526" y="224"/>
                    <a:pt x="525" y="223"/>
                    <a:pt x="523" y="224"/>
                  </a:cubicBezTo>
                  <a:cubicBezTo>
                    <a:pt x="522" y="226"/>
                    <a:pt x="522" y="224"/>
                    <a:pt x="521" y="225"/>
                  </a:cubicBezTo>
                  <a:cubicBezTo>
                    <a:pt x="520" y="225"/>
                    <a:pt x="521" y="226"/>
                    <a:pt x="519" y="225"/>
                  </a:cubicBezTo>
                  <a:cubicBezTo>
                    <a:pt x="517" y="224"/>
                    <a:pt x="518" y="228"/>
                    <a:pt x="516" y="228"/>
                  </a:cubicBezTo>
                  <a:cubicBezTo>
                    <a:pt x="515" y="228"/>
                    <a:pt x="515" y="229"/>
                    <a:pt x="514" y="230"/>
                  </a:cubicBezTo>
                  <a:cubicBezTo>
                    <a:pt x="512" y="231"/>
                    <a:pt x="512" y="229"/>
                    <a:pt x="511" y="229"/>
                  </a:cubicBezTo>
                  <a:cubicBezTo>
                    <a:pt x="510" y="230"/>
                    <a:pt x="512" y="230"/>
                    <a:pt x="511" y="231"/>
                  </a:cubicBezTo>
                  <a:cubicBezTo>
                    <a:pt x="509" y="233"/>
                    <a:pt x="508" y="237"/>
                    <a:pt x="509" y="237"/>
                  </a:cubicBezTo>
                  <a:cubicBezTo>
                    <a:pt x="510" y="238"/>
                    <a:pt x="506" y="240"/>
                    <a:pt x="508" y="240"/>
                  </a:cubicBezTo>
                  <a:cubicBezTo>
                    <a:pt x="509" y="241"/>
                    <a:pt x="509" y="241"/>
                    <a:pt x="510" y="243"/>
                  </a:cubicBezTo>
                  <a:cubicBezTo>
                    <a:pt x="510" y="245"/>
                    <a:pt x="512" y="244"/>
                    <a:pt x="512" y="243"/>
                  </a:cubicBezTo>
                  <a:cubicBezTo>
                    <a:pt x="512" y="242"/>
                    <a:pt x="511" y="242"/>
                    <a:pt x="511" y="242"/>
                  </a:cubicBezTo>
                  <a:cubicBezTo>
                    <a:pt x="512" y="241"/>
                    <a:pt x="512" y="242"/>
                    <a:pt x="513" y="244"/>
                  </a:cubicBezTo>
                  <a:cubicBezTo>
                    <a:pt x="513" y="246"/>
                    <a:pt x="511" y="244"/>
                    <a:pt x="510" y="246"/>
                  </a:cubicBezTo>
                  <a:cubicBezTo>
                    <a:pt x="508" y="247"/>
                    <a:pt x="510" y="243"/>
                    <a:pt x="508" y="245"/>
                  </a:cubicBezTo>
                  <a:cubicBezTo>
                    <a:pt x="506" y="247"/>
                    <a:pt x="506" y="246"/>
                    <a:pt x="506" y="245"/>
                  </a:cubicBezTo>
                  <a:cubicBezTo>
                    <a:pt x="505" y="243"/>
                    <a:pt x="505" y="245"/>
                    <a:pt x="505" y="246"/>
                  </a:cubicBezTo>
                  <a:cubicBezTo>
                    <a:pt x="505" y="247"/>
                    <a:pt x="500" y="247"/>
                    <a:pt x="498" y="248"/>
                  </a:cubicBezTo>
                  <a:cubicBezTo>
                    <a:pt x="496" y="248"/>
                    <a:pt x="493" y="250"/>
                    <a:pt x="491" y="251"/>
                  </a:cubicBezTo>
                  <a:cubicBezTo>
                    <a:pt x="490" y="253"/>
                    <a:pt x="490" y="254"/>
                    <a:pt x="491" y="254"/>
                  </a:cubicBezTo>
                  <a:cubicBezTo>
                    <a:pt x="493" y="254"/>
                    <a:pt x="491" y="257"/>
                    <a:pt x="490" y="260"/>
                  </a:cubicBezTo>
                  <a:cubicBezTo>
                    <a:pt x="488" y="263"/>
                    <a:pt x="486" y="266"/>
                    <a:pt x="487" y="263"/>
                  </a:cubicBezTo>
                  <a:cubicBezTo>
                    <a:pt x="487" y="261"/>
                    <a:pt x="486" y="264"/>
                    <a:pt x="484" y="261"/>
                  </a:cubicBezTo>
                  <a:cubicBezTo>
                    <a:pt x="482" y="258"/>
                    <a:pt x="487" y="256"/>
                    <a:pt x="485" y="257"/>
                  </a:cubicBezTo>
                  <a:cubicBezTo>
                    <a:pt x="483" y="258"/>
                    <a:pt x="483" y="259"/>
                    <a:pt x="483" y="261"/>
                  </a:cubicBezTo>
                  <a:cubicBezTo>
                    <a:pt x="484" y="263"/>
                    <a:pt x="484" y="265"/>
                    <a:pt x="485" y="265"/>
                  </a:cubicBezTo>
                  <a:cubicBezTo>
                    <a:pt x="486" y="265"/>
                    <a:pt x="487" y="267"/>
                    <a:pt x="485" y="270"/>
                  </a:cubicBezTo>
                  <a:cubicBezTo>
                    <a:pt x="483" y="272"/>
                    <a:pt x="482" y="277"/>
                    <a:pt x="481" y="277"/>
                  </a:cubicBezTo>
                  <a:cubicBezTo>
                    <a:pt x="480" y="276"/>
                    <a:pt x="483" y="272"/>
                    <a:pt x="482" y="271"/>
                  </a:cubicBezTo>
                  <a:cubicBezTo>
                    <a:pt x="481" y="271"/>
                    <a:pt x="482" y="271"/>
                    <a:pt x="482" y="269"/>
                  </a:cubicBezTo>
                  <a:cubicBezTo>
                    <a:pt x="481" y="268"/>
                    <a:pt x="481" y="270"/>
                    <a:pt x="480" y="269"/>
                  </a:cubicBezTo>
                  <a:cubicBezTo>
                    <a:pt x="479" y="268"/>
                    <a:pt x="480" y="268"/>
                    <a:pt x="480" y="267"/>
                  </a:cubicBezTo>
                  <a:cubicBezTo>
                    <a:pt x="479" y="266"/>
                    <a:pt x="480" y="266"/>
                    <a:pt x="480" y="265"/>
                  </a:cubicBezTo>
                  <a:cubicBezTo>
                    <a:pt x="479" y="264"/>
                    <a:pt x="479" y="263"/>
                    <a:pt x="480" y="262"/>
                  </a:cubicBezTo>
                  <a:cubicBezTo>
                    <a:pt x="480" y="261"/>
                    <a:pt x="481" y="260"/>
                    <a:pt x="480" y="261"/>
                  </a:cubicBezTo>
                  <a:cubicBezTo>
                    <a:pt x="479" y="262"/>
                    <a:pt x="479" y="262"/>
                    <a:pt x="479" y="264"/>
                  </a:cubicBezTo>
                  <a:cubicBezTo>
                    <a:pt x="478" y="265"/>
                    <a:pt x="478" y="266"/>
                    <a:pt x="479" y="268"/>
                  </a:cubicBezTo>
                  <a:cubicBezTo>
                    <a:pt x="479" y="270"/>
                    <a:pt x="480" y="271"/>
                    <a:pt x="478" y="270"/>
                  </a:cubicBezTo>
                  <a:cubicBezTo>
                    <a:pt x="476" y="268"/>
                    <a:pt x="477" y="269"/>
                    <a:pt x="479" y="271"/>
                  </a:cubicBezTo>
                  <a:cubicBezTo>
                    <a:pt x="481" y="272"/>
                    <a:pt x="479" y="271"/>
                    <a:pt x="480" y="274"/>
                  </a:cubicBezTo>
                  <a:cubicBezTo>
                    <a:pt x="480" y="277"/>
                    <a:pt x="478" y="275"/>
                    <a:pt x="479" y="276"/>
                  </a:cubicBezTo>
                  <a:cubicBezTo>
                    <a:pt x="481" y="277"/>
                    <a:pt x="478" y="279"/>
                    <a:pt x="479" y="279"/>
                  </a:cubicBezTo>
                  <a:cubicBezTo>
                    <a:pt x="480" y="278"/>
                    <a:pt x="481" y="277"/>
                    <a:pt x="482" y="279"/>
                  </a:cubicBezTo>
                  <a:cubicBezTo>
                    <a:pt x="483" y="285"/>
                    <a:pt x="484" y="286"/>
                    <a:pt x="484" y="286"/>
                  </a:cubicBezTo>
                  <a:cubicBezTo>
                    <a:pt x="483" y="286"/>
                    <a:pt x="482" y="282"/>
                    <a:pt x="480" y="284"/>
                  </a:cubicBezTo>
                  <a:cubicBezTo>
                    <a:pt x="478" y="286"/>
                    <a:pt x="477" y="283"/>
                    <a:pt x="477" y="284"/>
                  </a:cubicBezTo>
                  <a:cubicBezTo>
                    <a:pt x="477" y="285"/>
                    <a:pt x="477" y="286"/>
                    <a:pt x="479" y="285"/>
                  </a:cubicBezTo>
                  <a:cubicBezTo>
                    <a:pt x="482" y="285"/>
                    <a:pt x="481" y="286"/>
                    <a:pt x="482" y="285"/>
                  </a:cubicBezTo>
                  <a:cubicBezTo>
                    <a:pt x="482" y="285"/>
                    <a:pt x="483" y="285"/>
                    <a:pt x="482" y="287"/>
                  </a:cubicBezTo>
                  <a:cubicBezTo>
                    <a:pt x="482" y="289"/>
                    <a:pt x="482" y="287"/>
                    <a:pt x="481" y="289"/>
                  </a:cubicBezTo>
                  <a:cubicBezTo>
                    <a:pt x="480" y="290"/>
                    <a:pt x="480" y="289"/>
                    <a:pt x="478" y="289"/>
                  </a:cubicBezTo>
                  <a:cubicBezTo>
                    <a:pt x="475" y="288"/>
                    <a:pt x="479" y="289"/>
                    <a:pt x="478" y="291"/>
                  </a:cubicBezTo>
                  <a:cubicBezTo>
                    <a:pt x="477" y="292"/>
                    <a:pt x="476" y="291"/>
                    <a:pt x="477" y="292"/>
                  </a:cubicBezTo>
                  <a:cubicBezTo>
                    <a:pt x="478" y="293"/>
                    <a:pt x="479" y="291"/>
                    <a:pt x="480" y="291"/>
                  </a:cubicBezTo>
                  <a:cubicBezTo>
                    <a:pt x="480" y="292"/>
                    <a:pt x="480" y="293"/>
                    <a:pt x="477" y="294"/>
                  </a:cubicBezTo>
                  <a:cubicBezTo>
                    <a:pt x="475" y="294"/>
                    <a:pt x="472" y="296"/>
                    <a:pt x="472" y="298"/>
                  </a:cubicBezTo>
                  <a:cubicBezTo>
                    <a:pt x="471" y="300"/>
                    <a:pt x="470" y="298"/>
                    <a:pt x="467" y="300"/>
                  </a:cubicBezTo>
                  <a:cubicBezTo>
                    <a:pt x="464" y="302"/>
                    <a:pt x="465" y="305"/>
                    <a:pt x="463" y="306"/>
                  </a:cubicBezTo>
                  <a:cubicBezTo>
                    <a:pt x="462" y="306"/>
                    <a:pt x="461" y="309"/>
                    <a:pt x="459" y="309"/>
                  </a:cubicBezTo>
                  <a:cubicBezTo>
                    <a:pt x="457" y="309"/>
                    <a:pt x="459" y="309"/>
                    <a:pt x="457" y="310"/>
                  </a:cubicBezTo>
                  <a:cubicBezTo>
                    <a:pt x="456" y="312"/>
                    <a:pt x="452" y="316"/>
                    <a:pt x="453" y="324"/>
                  </a:cubicBezTo>
                  <a:cubicBezTo>
                    <a:pt x="454" y="332"/>
                    <a:pt x="458" y="335"/>
                    <a:pt x="458" y="337"/>
                  </a:cubicBezTo>
                  <a:cubicBezTo>
                    <a:pt x="457" y="340"/>
                    <a:pt x="461" y="346"/>
                    <a:pt x="460" y="349"/>
                  </a:cubicBezTo>
                  <a:cubicBezTo>
                    <a:pt x="460" y="351"/>
                    <a:pt x="460" y="353"/>
                    <a:pt x="459" y="355"/>
                  </a:cubicBezTo>
                  <a:cubicBezTo>
                    <a:pt x="458" y="356"/>
                    <a:pt x="460" y="356"/>
                    <a:pt x="458" y="358"/>
                  </a:cubicBezTo>
                  <a:cubicBezTo>
                    <a:pt x="457" y="360"/>
                    <a:pt x="458" y="357"/>
                    <a:pt x="456" y="358"/>
                  </a:cubicBezTo>
                  <a:cubicBezTo>
                    <a:pt x="455" y="359"/>
                    <a:pt x="454" y="358"/>
                    <a:pt x="455" y="357"/>
                  </a:cubicBezTo>
                  <a:cubicBezTo>
                    <a:pt x="455" y="356"/>
                    <a:pt x="454" y="358"/>
                    <a:pt x="454" y="355"/>
                  </a:cubicBezTo>
                  <a:cubicBezTo>
                    <a:pt x="453" y="352"/>
                    <a:pt x="452" y="354"/>
                    <a:pt x="451" y="351"/>
                  </a:cubicBezTo>
                  <a:cubicBezTo>
                    <a:pt x="451" y="349"/>
                    <a:pt x="450" y="350"/>
                    <a:pt x="450" y="348"/>
                  </a:cubicBezTo>
                  <a:cubicBezTo>
                    <a:pt x="449" y="346"/>
                    <a:pt x="450" y="348"/>
                    <a:pt x="448" y="347"/>
                  </a:cubicBezTo>
                  <a:cubicBezTo>
                    <a:pt x="447" y="346"/>
                    <a:pt x="446" y="343"/>
                    <a:pt x="447" y="342"/>
                  </a:cubicBezTo>
                  <a:cubicBezTo>
                    <a:pt x="449" y="340"/>
                    <a:pt x="447" y="340"/>
                    <a:pt x="447" y="341"/>
                  </a:cubicBezTo>
                  <a:cubicBezTo>
                    <a:pt x="446" y="342"/>
                    <a:pt x="445" y="340"/>
                    <a:pt x="446" y="337"/>
                  </a:cubicBezTo>
                  <a:cubicBezTo>
                    <a:pt x="447" y="335"/>
                    <a:pt x="446" y="331"/>
                    <a:pt x="445" y="331"/>
                  </a:cubicBezTo>
                  <a:cubicBezTo>
                    <a:pt x="444" y="331"/>
                    <a:pt x="441" y="325"/>
                    <a:pt x="439" y="325"/>
                  </a:cubicBezTo>
                  <a:cubicBezTo>
                    <a:pt x="437" y="325"/>
                    <a:pt x="438" y="327"/>
                    <a:pt x="437" y="327"/>
                  </a:cubicBezTo>
                  <a:cubicBezTo>
                    <a:pt x="436" y="327"/>
                    <a:pt x="432" y="329"/>
                    <a:pt x="432" y="327"/>
                  </a:cubicBezTo>
                  <a:cubicBezTo>
                    <a:pt x="432" y="325"/>
                    <a:pt x="431" y="326"/>
                    <a:pt x="431" y="325"/>
                  </a:cubicBezTo>
                  <a:cubicBezTo>
                    <a:pt x="431" y="324"/>
                    <a:pt x="430" y="324"/>
                    <a:pt x="428" y="324"/>
                  </a:cubicBezTo>
                  <a:cubicBezTo>
                    <a:pt x="426" y="323"/>
                    <a:pt x="423" y="324"/>
                    <a:pt x="420" y="324"/>
                  </a:cubicBezTo>
                  <a:cubicBezTo>
                    <a:pt x="417" y="325"/>
                    <a:pt x="420" y="324"/>
                    <a:pt x="420" y="323"/>
                  </a:cubicBezTo>
                  <a:cubicBezTo>
                    <a:pt x="418" y="320"/>
                    <a:pt x="419" y="322"/>
                    <a:pt x="418" y="323"/>
                  </a:cubicBezTo>
                  <a:cubicBezTo>
                    <a:pt x="418" y="324"/>
                    <a:pt x="414" y="322"/>
                    <a:pt x="413" y="324"/>
                  </a:cubicBezTo>
                  <a:cubicBezTo>
                    <a:pt x="411" y="325"/>
                    <a:pt x="411" y="325"/>
                    <a:pt x="409" y="324"/>
                  </a:cubicBezTo>
                  <a:cubicBezTo>
                    <a:pt x="407" y="322"/>
                    <a:pt x="405" y="325"/>
                    <a:pt x="407" y="326"/>
                  </a:cubicBezTo>
                  <a:cubicBezTo>
                    <a:pt x="409" y="326"/>
                    <a:pt x="408" y="325"/>
                    <a:pt x="409" y="325"/>
                  </a:cubicBezTo>
                  <a:cubicBezTo>
                    <a:pt x="411" y="326"/>
                    <a:pt x="409" y="326"/>
                    <a:pt x="410" y="327"/>
                  </a:cubicBezTo>
                  <a:cubicBezTo>
                    <a:pt x="411" y="327"/>
                    <a:pt x="411" y="325"/>
                    <a:pt x="412" y="326"/>
                  </a:cubicBezTo>
                  <a:cubicBezTo>
                    <a:pt x="413" y="328"/>
                    <a:pt x="409" y="328"/>
                    <a:pt x="411" y="329"/>
                  </a:cubicBezTo>
                  <a:cubicBezTo>
                    <a:pt x="413" y="331"/>
                    <a:pt x="414" y="331"/>
                    <a:pt x="412" y="332"/>
                  </a:cubicBezTo>
                  <a:cubicBezTo>
                    <a:pt x="411" y="334"/>
                    <a:pt x="412" y="332"/>
                    <a:pt x="410" y="331"/>
                  </a:cubicBezTo>
                  <a:cubicBezTo>
                    <a:pt x="409" y="329"/>
                    <a:pt x="407" y="329"/>
                    <a:pt x="408" y="330"/>
                  </a:cubicBezTo>
                  <a:cubicBezTo>
                    <a:pt x="409" y="331"/>
                    <a:pt x="407" y="333"/>
                    <a:pt x="407" y="332"/>
                  </a:cubicBezTo>
                  <a:cubicBezTo>
                    <a:pt x="406" y="330"/>
                    <a:pt x="405" y="331"/>
                    <a:pt x="405" y="332"/>
                  </a:cubicBezTo>
                  <a:cubicBezTo>
                    <a:pt x="405" y="332"/>
                    <a:pt x="401" y="331"/>
                    <a:pt x="402" y="330"/>
                  </a:cubicBezTo>
                  <a:cubicBezTo>
                    <a:pt x="403" y="329"/>
                    <a:pt x="401" y="330"/>
                    <a:pt x="400" y="329"/>
                  </a:cubicBezTo>
                  <a:cubicBezTo>
                    <a:pt x="400" y="328"/>
                    <a:pt x="399" y="327"/>
                    <a:pt x="398" y="327"/>
                  </a:cubicBezTo>
                  <a:cubicBezTo>
                    <a:pt x="396" y="328"/>
                    <a:pt x="400" y="328"/>
                    <a:pt x="399" y="329"/>
                  </a:cubicBezTo>
                  <a:cubicBezTo>
                    <a:pt x="398" y="330"/>
                    <a:pt x="398" y="328"/>
                    <a:pt x="396" y="329"/>
                  </a:cubicBezTo>
                  <a:cubicBezTo>
                    <a:pt x="394" y="329"/>
                    <a:pt x="394" y="327"/>
                    <a:pt x="390" y="327"/>
                  </a:cubicBezTo>
                  <a:cubicBezTo>
                    <a:pt x="387" y="328"/>
                    <a:pt x="387" y="328"/>
                    <a:pt x="385" y="329"/>
                  </a:cubicBezTo>
                  <a:cubicBezTo>
                    <a:pt x="383" y="331"/>
                    <a:pt x="383" y="331"/>
                    <a:pt x="381" y="332"/>
                  </a:cubicBezTo>
                  <a:cubicBezTo>
                    <a:pt x="380" y="334"/>
                    <a:pt x="377" y="336"/>
                    <a:pt x="376" y="335"/>
                  </a:cubicBezTo>
                  <a:cubicBezTo>
                    <a:pt x="375" y="334"/>
                    <a:pt x="375" y="336"/>
                    <a:pt x="374" y="335"/>
                  </a:cubicBezTo>
                  <a:cubicBezTo>
                    <a:pt x="373" y="335"/>
                    <a:pt x="374" y="336"/>
                    <a:pt x="375" y="336"/>
                  </a:cubicBezTo>
                  <a:cubicBezTo>
                    <a:pt x="376" y="337"/>
                    <a:pt x="373" y="338"/>
                    <a:pt x="372" y="340"/>
                  </a:cubicBezTo>
                  <a:cubicBezTo>
                    <a:pt x="371" y="341"/>
                    <a:pt x="370" y="342"/>
                    <a:pt x="370" y="344"/>
                  </a:cubicBezTo>
                  <a:cubicBezTo>
                    <a:pt x="369" y="346"/>
                    <a:pt x="371" y="350"/>
                    <a:pt x="371" y="353"/>
                  </a:cubicBezTo>
                  <a:cubicBezTo>
                    <a:pt x="370" y="353"/>
                    <a:pt x="370" y="353"/>
                    <a:pt x="370" y="353"/>
                  </a:cubicBezTo>
                  <a:cubicBezTo>
                    <a:pt x="370" y="354"/>
                    <a:pt x="368" y="352"/>
                    <a:pt x="367" y="352"/>
                  </a:cubicBezTo>
                  <a:cubicBezTo>
                    <a:pt x="358" y="351"/>
                    <a:pt x="361" y="345"/>
                    <a:pt x="357" y="340"/>
                  </a:cubicBezTo>
                  <a:cubicBezTo>
                    <a:pt x="353" y="335"/>
                    <a:pt x="352" y="327"/>
                    <a:pt x="346" y="326"/>
                  </a:cubicBezTo>
                  <a:cubicBezTo>
                    <a:pt x="339" y="325"/>
                    <a:pt x="343" y="334"/>
                    <a:pt x="337" y="332"/>
                  </a:cubicBezTo>
                  <a:cubicBezTo>
                    <a:pt x="332" y="329"/>
                    <a:pt x="333" y="324"/>
                    <a:pt x="330" y="322"/>
                  </a:cubicBezTo>
                  <a:cubicBezTo>
                    <a:pt x="328" y="320"/>
                    <a:pt x="322" y="314"/>
                    <a:pt x="322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7"/>
                    <a:pt x="314" y="317"/>
                    <a:pt x="314" y="317"/>
                  </a:cubicBezTo>
                  <a:cubicBezTo>
                    <a:pt x="299" y="317"/>
                    <a:pt x="299" y="317"/>
                    <a:pt x="299" y="317"/>
                  </a:cubicBezTo>
                  <a:cubicBezTo>
                    <a:pt x="297" y="316"/>
                    <a:pt x="282" y="310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7" y="308"/>
                    <a:pt x="270" y="308"/>
                    <a:pt x="267" y="309"/>
                  </a:cubicBezTo>
                  <a:cubicBezTo>
                    <a:pt x="266" y="306"/>
                    <a:pt x="267" y="305"/>
                    <a:pt x="264" y="302"/>
                  </a:cubicBezTo>
                  <a:cubicBezTo>
                    <a:pt x="261" y="299"/>
                    <a:pt x="261" y="302"/>
                    <a:pt x="258" y="299"/>
                  </a:cubicBezTo>
                  <a:cubicBezTo>
                    <a:pt x="254" y="295"/>
                    <a:pt x="251" y="296"/>
                    <a:pt x="249" y="295"/>
                  </a:cubicBezTo>
                  <a:cubicBezTo>
                    <a:pt x="248" y="294"/>
                    <a:pt x="250" y="292"/>
                    <a:pt x="246" y="288"/>
                  </a:cubicBezTo>
                  <a:cubicBezTo>
                    <a:pt x="243" y="283"/>
                    <a:pt x="241" y="282"/>
                    <a:pt x="242" y="280"/>
                  </a:cubicBezTo>
                  <a:cubicBezTo>
                    <a:pt x="243" y="277"/>
                    <a:pt x="240" y="279"/>
                    <a:pt x="239" y="274"/>
                  </a:cubicBezTo>
                  <a:cubicBezTo>
                    <a:pt x="239" y="270"/>
                    <a:pt x="237" y="272"/>
                    <a:pt x="236" y="269"/>
                  </a:cubicBezTo>
                  <a:cubicBezTo>
                    <a:pt x="236" y="266"/>
                    <a:pt x="233" y="267"/>
                    <a:pt x="232" y="261"/>
                  </a:cubicBezTo>
                  <a:cubicBezTo>
                    <a:pt x="232" y="255"/>
                    <a:pt x="228" y="256"/>
                    <a:pt x="230" y="250"/>
                  </a:cubicBezTo>
                  <a:cubicBezTo>
                    <a:pt x="232" y="245"/>
                    <a:pt x="227" y="238"/>
                    <a:pt x="229" y="234"/>
                  </a:cubicBezTo>
                  <a:cubicBezTo>
                    <a:pt x="231" y="229"/>
                    <a:pt x="231" y="219"/>
                    <a:pt x="231" y="214"/>
                  </a:cubicBezTo>
                  <a:cubicBezTo>
                    <a:pt x="231" y="209"/>
                    <a:pt x="230" y="202"/>
                    <a:pt x="229" y="199"/>
                  </a:cubicBezTo>
                  <a:cubicBezTo>
                    <a:pt x="227" y="197"/>
                    <a:pt x="227" y="194"/>
                    <a:pt x="229" y="196"/>
                  </a:cubicBezTo>
                  <a:cubicBezTo>
                    <a:pt x="232" y="197"/>
                    <a:pt x="237" y="196"/>
                    <a:pt x="238" y="198"/>
                  </a:cubicBezTo>
                  <a:cubicBezTo>
                    <a:pt x="239" y="201"/>
                    <a:pt x="239" y="206"/>
                    <a:pt x="240" y="202"/>
                  </a:cubicBezTo>
                  <a:cubicBezTo>
                    <a:pt x="240" y="198"/>
                    <a:pt x="240" y="198"/>
                    <a:pt x="238" y="196"/>
                  </a:cubicBezTo>
                  <a:cubicBezTo>
                    <a:pt x="237" y="194"/>
                    <a:pt x="239" y="195"/>
                    <a:pt x="239" y="194"/>
                  </a:cubicBezTo>
                  <a:cubicBezTo>
                    <a:pt x="239" y="192"/>
                    <a:pt x="237" y="193"/>
                    <a:pt x="237" y="191"/>
                  </a:cubicBezTo>
                  <a:cubicBezTo>
                    <a:pt x="381" y="191"/>
                    <a:pt x="381" y="191"/>
                    <a:pt x="381" y="191"/>
                  </a:cubicBezTo>
                  <a:cubicBezTo>
                    <a:pt x="382" y="191"/>
                    <a:pt x="381" y="187"/>
                    <a:pt x="382" y="188"/>
                  </a:cubicBezTo>
                  <a:cubicBezTo>
                    <a:pt x="383" y="188"/>
                    <a:pt x="383" y="189"/>
                    <a:pt x="384" y="191"/>
                  </a:cubicBezTo>
                  <a:cubicBezTo>
                    <a:pt x="384" y="194"/>
                    <a:pt x="387" y="192"/>
                    <a:pt x="388" y="194"/>
                  </a:cubicBezTo>
                  <a:cubicBezTo>
                    <a:pt x="389" y="195"/>
                    <a:pt x="389" y="192"/>
                    <a:pt x="393" y="194"/>
                  </a:cubicBezTo>
                  <a:cubicBezTo>
                    <a:pt x="397" y="195"/>
                    <a:pt x="395" y="197"/>
                    <a:pt x="396" y="196"/>
                  </a:cubicBezTo>
                  <a:cubicBezTo>
                    <a:pt x="398" y="195"/>
                    <a:pt x="399" y="199"/>
                    <a:pt x="401" y="197"/>
                  </a:cubicBezTo>
                  <a:cubicBezTo>
                    <a:pt x="405" y="196"/>
                    <a:pt x="403" y="198"/>
                    <a:pt x="406" y="197"/>
                  </a:cubicBezTo>
                  <a:cubicBezTo>
                    <a:pt x="409" y="197"/>
                    <a:pt x="407" y="198"/>
                    <a:pt x="410" y="198"/>
                  </a:cubicBezTo>
                  <a:cubicBezTo>
                    <a:pt x="405" y="200"/>
                    <a:pt x="404" y="200"/>
                    <a:pt x="401" y="203"/>
                  </a:cubicBezTo>
                  <a:cubicBezTo>
                    <a:pt x="399" y="206"/>
                    <a:pt x="396" y="207"/>
                    <a:pt x="398" y="208"/>
                  </a:cubicBezTo>
                  <a:cubicBezTo>
                    <a:pt x="400" y="208"/>
                    <a:pt x="402" y="206"/>
                    <a:pt x="404" y="206"/>
                  </a:cubicBezTo>
                  <a:cubicBezTo>
                    <a:pt x="405" y="206"/>
                    <a:pt x="402" y="209"/>
                    <a:pt x="404" y="209"/>
                  </a:cubicBezTo>
                  <a:cubicBezTo>
                    <a:pt x="406" y="208"/>
                    <a:pt x="406" y="210"/>
                    <a:pt x="408" y="208"/>
                  </a:cubicBezTo>
                  <a:cubicBezTo>
                    <a:pt x="411" y="206"/>
                    <a:pt x="411" y="208"/>
                    <a:pt x="413" y="206"/>
                  </a:cubicBezTo>
                  <a:cubicBezTo>
                    <a:pt x="415" y="204"/>
                    <a:pt x="416" y="204"/>
                    <a:pt x="416" y="206"/>
                  </a:cubicBezTo>
                  <a:cubicBezTo>
                    <a:pt x="416" y="208"/>
                    <a:pt x="417" y="205"/>
                    <a:pt x="419" y="206"/>
                  </a:cubicBezTo>
                  <a:cubicBezTo>
                    <a:pt x="421" y="207"/>
                    <a:pt x="421" y="209"/>
                    <a:pt x="423" y="209"/>
                  </a:cubicBezTo>
                  <a:cubicBezTo>
                    <a:pt x="425" y="209"/>
                    <a:pt x="425" y="210"/>
                    <a:pt x="427" y="209"/>
                  </a:cubicBezTo>
                  <a:cubicBezTo>
                    <a:pt x="428" y="208"/>
                    <a:pt x="432" y="208"/>
                    <a:pt x="434" y="207"/>
                  </a:cubicBezTo>
                  <a:cubicBezTo>
                    <a:pt x="435" y="207"/>
                    <a:pt x="433" y="209"/>
                    <a:pt x="435" y="209"/>
                  </a:cubicBezTo>
                  <a:cubicBezTo>
                    <a:pt x="437" y="210"/>
                    <a:pt x="438" y="209"/>
                    <a:pt x="438" y="210"/>
                  </a:cubicBezTo>
                  <a:cubicBezTo>
                    <a:pt x="438" y="212"/>
                    <a:pt x="439" y="211"/>
                    <a:pt x="440" y="212"/>
                  </a:cubicBezTo>
                  <a:cubicBezTo>
                    <a:pt x="440" y="214"/>
                    <a:pt x="438" y="213"/>
                    <a:pt x="436" y="213"/>
                  </a:cubicBezTo>
                  <a:cubicBezTo>
                    <a:pt x="435" y="212"/>
                    <a:pt x="437" y="215"/>
                    <a:pt x="434" y="213"/>
                  </a:cubicBezTo>
                  <a:cubicBezTo>
                    <a:pt x="430" y="211"/>
                    <a:pt x="432" y="214"/>
                    <a:pt x="428" y="213"/>
                  </a:cubicBezTo>
                  <a:cubicBezTo>
                    <a:pt x="427" y="213"/>
                    <a:pt x="425" y="217"/>
                    <a:pt x="426" y="215"/>
                  </a:cubicBezTo>
                  <a:cubicBezTo>
                    <a:pt x="426" y="213"/>
                    <a:pt x="424" y="216"/>
                    <a:pt x="424" y="214"/>
                  </a:cubicBezTo>
                  <a:cubicBezTo>
                    <a:pt x="424" y="213"/>
                    <a:pt x="422" y="217"/>
                    <a:pt x="421" y="219"/>
                  </a:cubicBezTo>
                  <a:cubicBezTo>
                    <a:pt x="420" y="220"/>
                    <a:pt x="421" y="220"/>
                    <a:pt x="420" y="221"/>
                  </a:cubicBezTo>
                  <a:cubicBezTo>
                    <a:pt x="419" y="221"/>
                    <a:pt x="418" y="225"/>
                    <a:pt x="419" y="224"/>
                  </a:cubicBezTo>
                  <a:cubicBezTo>
                    <a:pt x="421" y="222"/>
                    <a:pt x="420" y="221"/>
                    <a:pt x="421" y="222"/>
                  </a:cubicBezTo>
                  <a:cubicBezTo>
                    <a:pt x="423" y="222"/>
                    <a:pt x="420" y="225"/>
                    <a:pt x="421" y="226"/>
                  </a:cubicBezTo>
                  <a:cubicBezTo>
                    <a:pt x="422" y="228"/>
                    <a:pt x="420" y="226"/>
                    <a:pt x="420" y="229"/>
                  </a:cubicBezTo>
                  <a:cubicBezTo>
                    <a:pt x="420" y="233"/>
                    <a:pt x="419" y="232"/>
                    <a:pt x="419" y="235"/>
                  </a:cubicBezTo>
                  <a:cubicBezTo>
                    <a:pt x="420" y="238"/>
                    <a:pt x="418" y="240"/>
                    <a:pt x="420" y="243"/>
                  </a:cubicBezTo>
                  <a:cubicBezTo>
                    <a:pt x="422" y="246"/>
                    <a:pt x="424" y="245"/>
                    <a:pt x="426" y="242"/>
                  </a:cubicBezTo>
                  <a:cubicBezTo>
                    <a:pt x="428" y="239"/>
                    <a:pt x="428" y="236"/>
                    <a:pt x="427" y="232"/>
                  </a:cubicBezTo>
                  <a:cubicBezTo>
                    <a:pt x="426" y="229"/>
                    <a:pt x="427" y="230"/>
                    <a:pt x="427" y="228"/>
                  </a:cubicBezTo>
                  <a:cubicBezTo>
                    <a:pt x="426" y="227"/>
                    <a:pt x="428" y="226"/>
                    <a:pt x="428" y="224"/>
                  </a:cubicBezTo>
                  <a:cubicBezTo>
                    <a:pt x="427" y="221"/>
                    <a:pt x="428" y="223"/>
                    <a:pt x="429" y="221"/>
                  </a:cubicBezTo>
                  <a:cubicBezTo>
                    <a:pt x="432" y="217"/>
                    <a:pt x="430" y="222"/>
                    <a:pt x="431" y="222"/>
                  </a:cubicBezTo>
                  <a:cubicBezTo>
                    <a:pt x="432" y="222"/>
                    <a:pt x="431" y="218"/>
                    <a:pt x="433" y="218"/>
                  </a:cubicBezTo>
                  <a:cubicBezTo>
                    <a:pt x="436" y="217"/>
                    <a:pt x="432" y="217"/>
                    <a:pt x="434" y="215"/>
                  </a:cubicBezTo>
                  <a:cubicBezTo>
                    <a:pt x="436" y="214"/>
                    <a:pt x="436" y="216"/>
                    <a:pt x="438" y="216"/>
                  </a:cubicBezTo>
                  <a:cubicBezTo>
                    <a:pt x="439" y="216"/>
                    <a:pt x="438" y="217"/>
                    <a:pt x="440" y="217"/>
                  </a:cubicBezTo>
                  <a:cubicBezTo>
                    <a:pt x="442" y="218"/>
                    <a:pt x="444" y="220"/>
                    <a:pt x="443" y="220"/>
                  </a:cubicBezTo>
                  <a:cubicBezTo>
                    <a:pt x="441" y="220"/>
                    <a:pt x="443" y="221"/>
                    <a:pt x="443" y="224"/>
                  </a:cubicBezTo>
                  <a:cubicBezTo>
                    <a:pt x="443" y="226"/>
                    <a:pt x="442" y="227"/>
                    <a:pt x="441" y="228"/>
                  </a:cubicBezTo>
                  <a:cubicBezTo>
                    <a:pt x="439" y="228"/>
                    <a:pt x="440" y="231"/>
                    <a:pt x="441" y="231"/>
                  </a:cubicBezTo>
                  <a:cubicBezTo>
                    <a:pt x="442" y="230"/>
                    <a:pt x="442" y="228"/>
                    <a:pt x="444" y="228"/>
                  </a:cubicBezTo>
                  <a:cubicBezTo>
                    <a:pt x="447" y="227"/>
                    <a:pt x="447" y="233"/>
                    <a:pt x="448" y="235"/>
                  </a:cubicBezTo>
                  <a:cubicBezTo>
                    <a:pt x="448" y="236"/>
                    <a:pt x="447" y="236"/>
                    <a:pt x="447" y="237"/>
                  </a:cubicBezTo>
                  <a:cubicBezTo>
                    <a:pt x="447" y="237"/>
                    <a:pt x="447" y="238"/>
                    <a:pt x="447" y="238"/>
                  </a:cubicBezTo>
                  <a:cubicBezTo>
                    <a:pt x="446" y="237"/>
                    <a:pt x="446" y="237"/>
                    <a:pt x="445" y="238"/>
                  </a:cubicBezTo>
                  <a:cubicBezTo>
                    <a:pt x="445" y="240"/>
                    <a:pt x="444" y="239"/>
                    <a:pt x="443" y="241"/>
                  </a:cubicBezTo>
                  <a:cubicBezTo>
                    <a:pt x="443" y="243"/>
                    <a:pt x="442" y="243"/>
                    <a:pt x="442" y="244"/>
                  </a:cubicBezTo>
                  <a:cubicBezTo>
                    <a:pt x="442" y="245"/>
                    <a:pt x="445" y="245"/>
                    <a:pt x="446" y="245"/>
                  </a:cubicBezTo>
                  <a:cubicBezTo>
                    <a:pt x="446" y="246"/>
                    <a:pt x="444" y="246"/>
                    <a:pt x="445" y="246"/>
                  </a:cubicBezTo>
                  <a:cubicBezTo>
                    <a:pt x="445" y="247"/>
                    <a:pt x="449" y="247"/>
                    <a:pt x="453" y="245"/>
                  </a:cubicBezTo>
                  <a:cubicBezTo>
                    <a:pt x="457" y="243"/>
                    <a:pt x="459" y="241"/>
                    <a:pt x="460" y="241"/>
                  </a:cubicBezTo>
                  <a:cubicBezTo>
                    <a:pt x="462" y="241"/>
                    <a:pt x="465" y="238"/>
                    <a:pt x="466" y="237"/>
                  </a:cubicBezTo>
                  <a:cubicBezTo>
                    <a:pt x="466" y="237"/>
                    <a:pt x="467" y="235"/>
                    <a:pt x="466" y="235"/>
                  </a:cubicBezTo>
                  <a:cubicBezTo>
                    <a:pt x="464" y="234"/>
                    <a:pt x="464" y="234"/>
                    <a:pt x="464" y="234"/>
                  </a:cubicBezTo>
                  <a:cubicBezTo>
                    <a:pt x="464" y="234"/>
                    <a:pt x="466" y="233"/>
                    <a:pt x="467" y="233"/>
                  </a:cubicBezTo>
                  <a:cubicBezTo>
                    <a:pt x="467" y="232"/>
                    <a:pt x="471" y="232"/>
                    <a:pt x="472" y="233"/>
                  </a:cubicBezTo>
                  <a:cubicBezTo>
                    <a:pt x="474" y="233"/>
                    <a:pt x="477" y="233"/>
                    <a:pt x="478" y="232"/>
                  </a:cubicBezTo>
                  <a:cubicBezTo>
                    <a:pt x="479" y="231"/>
                    <a:pt x="480" y="231"/>
                    <a:pt x="480" y="230"/>
                  </a:cubicBezTo>
                  <a:cubicBezTo>
                    <a:pt x="480" y="228"/>
                    <a:pt x="481" y="228"/>
                    <a:pt x="480" y="228"/>
                  </a:cubicBezTo>
                  <a:cubicBezTo>
                    <a:pt x="479" y="227"/>
                    <a:pt x="479" y="226"/>
                    <a:pt x="480" y="226"/>
                  </a:cubicBezTo>
                  <a:cubicBezTo>
                    <a:pt x="481" y="226"/>
                    <a:pt x="482" y="225"/>
                    <a:pt x="482" y="224"/>
                  </a:cubicBezTo>
                  <a:cubicBezTo>
                    <a:pt x="484" y="222"/>
                    <a:pt x="487" y="220"/>
                    <a:pt x="488" y="220"/>
                  </a:cubicBezTo>
                  <a:close/>
                  <a:moveTo>
                    <a:pt x="527" y="404"/>
                  </a:moveTo>
                  <a:cubicBezTo>
                    <a:pt x="527" y="401"/>
                    <a:pt x="529" y="401"/>
                    <a:pt x="533" y="402"/>
                  </a:cubicBezTo>
                  <a:cubicBezTo>
                    <a:pt x="537" y="402"/>
                    <a:pt x="536" y="404"/>
                    <a:pt x="534" y="405"/>
                  </a:cubicBezTo>
                  <a:cubicBezTo>
                    <a:pt x="531" y="405"/>
                    <a:pt x="532" y="404"/>
                    <a:pt x="530" y="405"/>
                  </a:cubicBezTo>
                  <a:cubicBezTo>
                    <a:pt x="527" y="405"/>
                    <a:pt x="528" y="405"/>
                    <a:pt x="527" y="404"/>
                  </a:cubicBezTo>
                  <a:close/>
                  <a:moveTo>
                    <a:pt x="66" y="398"/>
                  </a:moveTo>
                  <a:cubicBezTo>
                    <a:pt x="66" y="399"/>
                    <a:pt x="65" y="398"/>
                    <a:pt x="64" y="398"/>
                  </a:cubicBezTo>
                  <a:cubicBezTo>
                    <a:pt x="64" y="397"/>
                    <a:pt x="64" y="396"/>
                    <a:pt x="64" y="395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5"/>
                    <a:pt x="64" y="394"/>
                    <a:pt x="64" y="394"/>
                  </a:cubicBezTo>
                  <a:cubicBezTo>
                    <a:pt x="64" y="393"/>
                    <a:pt x="65" y="392"/>
                    <a:pt x="65" y="392"/>
                  </a:cubicBezTo>
                  <a:cubicBezTo>
                    <a:pt x="65" y="392"/>
                    <a:pt x="64" y="390"/>
                    <a:pt x="65" y="390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6" y="390"/>
                    <a:pt x="68" y="392"/>
                    <a:pt x="68" y="392"/>
                  </a:cubicBezTo>
                  <a:cubicBezTo>
                    <a:pt x="69" y="392"/>
                    <a:pt x="69" y="393"/>
                    <a:pt x="69" y="394"/>
                  </a:cubicBezTo>
                  <a:cubicBezTo>
                    <a:pt x="69" y="394"/>
                    <a:pt x="69" y="393"/>
                    <a:pt x="69" y="394"/>
                  </a:cubicBezTo>
                  <a:cubicBezTo>
                    <a:pt x="69" y="394"/>
                    <a:pt x="69" y="394"/>
                    <a:pt x="70" y="394"/>
                  </a:cubicBezTo>
                  <a:cubicBezTo>
                    <a:pt x="70" y="395"/>
                    <a:pt x="70" y="395"/>
                    <a:pt x="70" y="395"/>
                  </a:cubicBezTo>
                  <a:cubicBezTo>
                    <a:pt x="70" y="395"/>
                    <a:pt x="70" y="395"/>
                    <a:pt x="70" y="395"/>
                  </a:cubicBezTo>
                  <a:cubicBezTo>
                    <a:pt x="70" y="397"/>
                    <a:pt x="67" y="396"/>
                    <a:pt x="66" y="398"/>
                  </a:cubicBezTo>
                  <a:moveTo>
                    <a:pt x="63" y="386"/>
                  </a:moveTo>
                  <a:cubicBezTo>
                    <a:pt x="63" y="386"/>
                    <a:pt x="63" y="386"/>
                    <a:pt x="63" y="386"/>
                  </a:cubicBezTo>
                  <a:cubicBezTo>
                    <a:pt x="65" y="388"/>
                    <a:pt x="62" y="388"/>
                    <a:pt x="62" y="388"/>
                  </a:cubicBezTo>
                  <a:cubicBezTo>
                    <a:pt x="61" y="388"/>
                    <a:pt x="62" y="387"/>
                    <a:pt x="62" y="387"/>
                  </a:cubicBezTo>
                  <a:cubicBezTo>
                    <a:pt x="61" y="386"/>
                    <a:pt x="61" y="386"/>
                    <a:pt x="60" y="386"/>
                  </a:cubicBezTo>
                  <a:cubicBezTo>
                    <a:pt x="60" y="386"/>
                    <a:pt x="61" y="385"/>
                    <a:pt x="61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85"/>
                    <a:pt x="61" y="386"/>
                    <a:pt x="62" y="386"/>
                  </a:cubicBezTo>
                  <a:cubicBezTo>
                    <a:pt x="62" y="386"/>
                    <a:pt x="62" y="386"/>
                    <a:pt x="63" y="386"/>
                  </a:cubicBezTo>
                  <a:moveTo>
                    <a:pt x="54" y="381"/>
                  </a:moveTo>
                  <a:cubicBezTo>
                    <a:pt x="54" y="381"/>
                    <a:pt x="54" y="382"/>
                    <a:pt x="55" y="383"/>
                  </a:cubicBezTo>
                  <a:cubicBezTo>
                    <a:pt x="55" y="383"/>
                    <a:pt x="55" y="382"/>
                    <a:pt x="55" y="383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3"/>
                    <a:pt x="55" y="384"/>
                    <a:pt x="55" y="384"/>
                  </a:cubicBezTo>
                  <a:cubicBezTo>
                    <a:pt x="55" y="384"/>
                    <a:pt x="54" y="383"/>
                    <a:pt x="54" y="383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4" y="383"/>
                    <a:pt x="53" y="385"/>
                    <a:pt x="52" y="382"/>
                  </a:cubicBezTo>
                  <a:cubicBezTo>
                    <a:pt x="52" y="381"/>
                    <a:pt x="53" y="382"/>
                    <a:pt x="53" y="382"/>
                  </a:cubicBezTo>
                  <a:cubicBezTo>
                    <a:pt x="53" y="381"/>
                    <a:pt x="54" y="381"/>
                    <a:pt x="54" y="381"/>
                  </a:cubicBezTo>
                  <a:moveTo>
                    <a:pt x="47" y="379"/>
                  </a:moveTo>
                  <a:cubicBezTo>
                    <a:pt x="47" y="380"/>
                    <a:pt x="44" y="379"/>
                    <a:pt x="44" y="379"/>
                  </a:cubicBezTo>
                  <a:cubicBezTo>
                    <a:pt x="44" y="378"/>
                    <a:pt x="47" y="376"/>
                    <a:pt x="47" y="379"/>
                  </a:cubicBezTo>
                  <a:moveTo>
                    <a:pt x="59" y="386"/>
                  </a:moveTo>
                  <a:cubicBezTo>
                    <a:pt x="58" y="386"/>
                    <a:pt x="59" y="386"/>
                    <a:pt x="60" y="386"/>
                  </a:cubicBezTo>
                  <a:cubicBezTo>
                    <a:pt x="60" y="386"/>
                    <a:pt x="60" y="387"/>
                    <a:pt x="60" y="387"/>
                  </a:cubicBezTo>
                  <a:cubicBezTo>
                    <a:pt x="59" y="388"/>
                    <a:pt x="59" y="387"/>
                    <a:pt x="59" y="386"/>
                  </a:cubicBezTo>
                  <a:moveTo>
                    <a:pt x="61" y="388"/>
                  </a:moveTo>
                  <a:cubicBezTo>
                    <a:pt x="62" y="388"/>
                    <a:pt x="61" y="389"/>
                    <a:pt x="60" y="388"/>
                  </a:cubicBezTo>
                  <a:cubicBezTo>
                    <a:pt x="60" y="388"/>
                    <a:pt x="61" y="388"/>
                    <a:pt x="61" y="388"/>
                  </a:cubicBezTo>
                  <a:moveTo>
                    <a:pt x="59" y="384"/>
                  </a:moveTo>
                  <a:cubicBezTo>
                    <a:pt x="59" y="384"/>
                    <a:pt x="59" y="384"/>
                    <a:pt x="59" y="384"/>
                  </a:cubicBezTo>
                  <a:cubicBezTo>
                    <a:pt x="59" y="384"/>
                    <a:pt x="60" y="384"/>
                    <a:pt x="60" y="384"/>
                  </a:cubicBezTo>
                  <a:cubicBezTo>
                    <a:pt x="60" y="384"/>
                    <a:pt x="60" y="385"/>
                    <a:pt x="59" y="385"/>
                  </a:cubicBezTo>
                  <a:cubicBezTo>
                    <a:pt x="59" y="385"/>
                    <a:pt x="59" y="385"/>
                    <a:pt x="58" y="385"/>
                  </a:cubicBezTo>
                  <a:cubicBezTo>
                    <a:pt x="58" y="385"/>
                    <a:pt x="58" y="385"/>
                    <a:pt x="57" y="385"/>
                  </a:cubicBezTo>
                  <a:cubicBezTo>
                    <a:pt x="57" y="385"/>
                    <a:pt x="57" y="384"/>
                    <a:pt x="57" y="384"/>
                  </a:cubicBezTo>
                  <a:cubicBezTo>
                    <a:pt x="58" y="384"/>
                    <a:pt x="58" y="384"/>
                    <a:pt x="59" y="384"/>
                  </a:cubicBezTo>
                  <a:moveTo>
                    <a:pt x="43" y="379"/>
                  </a:moveTo>
                  <a:cubicBezTo>
                    <a:pt x="43" y="379"/>
                    <a:pt x="42" y="380"/>
                    <a:pt x="42" y="380"/>
                  </a:cubicBezTo>
                  <a:cubicBezTo>
                    <a:pt x="41" y="380"/>
                    <a:pt x="43" y="379"/>
                    <a:pt x="43" y="379"/>
                  </a:cubicBezTo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2" name="Freeform 20308">
              <a:extLst>
                <a:ext uri="{FF2B5EF4-FFF2-40B4-BE49-F238E27FC236}">
                  <a16:creationId xmlns:a16="http://schemas.microsoft.com/office/drawing/2014/main" id="{3FF1E8D4-A4F2-4B84-91AA-5A0B10D25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538" y="1896698"/>
              <a:ext cx="2423450" cy="1831899"/>
            </a:xfrm>
            <a:custGeom>
              <a:avLst/>
              <a:gdLst/>
              <a:ahLst/>
              <a:cxnLst>
                <a:cxn ang="0">
                  <a:pos x="502" y="249"/>
                </a:cxn>
                <a:cxn ang="0">
                  <a:pos x="76" y="128"/>
                </a:cxn>
                <a:cxn ang="0">
                  <a:pos x="71" y="123"/>
                </a:cxn>
                <a:cxn ang="0">
                  <a:pos x="81" y="119"/>
                </a:cxn>
                <a:cxn ang="0">
                  <a:pos x="114" y="100"/>
                </a:cxn>
                <a:cxn ang="0">
                  <a:pos x="177" y="127"/>
                </a:cxn>
                <a:cxn ang="0">
                  <a:pos x="174" y="133"/>
                </a:cxn>
                <a:cxn ang="0">
                  <a:pos x="167" y="118"/>
                </a:cxn>
                <a:cxn ang="0">
                  <a:pos x="179" y="128"/>
                </a:cxn>
                <a:cxn ang="0">
                  <a:pos x="179" y="129"/>
                </a:cxn>
                <a:cxn ang="0">
                  <a:pos x="197" y="146"/>
                </a:cxn>
                <a:cxn ang="0">
                  <a:pos x="182" y="136"/>
                </a:cxn>
                <a:cxn ang="0">
                  <a:pos x="187" y="140"/>
                </a:cxn>
                <a:cxn ang="0">
                  <a:pos x="186" y="143"/>
                </a:cxn>
                <a:cxn ang="0">
                  <a:pos x="181" y="134"/>
                </a:cxn>
                <a:cxn ang="0">
                  <a:pos x="143" y="100"/>
                </a:cxn>
                <a:cxn ang="0">
                  <a:pos x="168" y="106"/>
                </a:cxn>
                <a:cxn ang="0">
                  <a:pos x="196" y="133"/>
                </a:cxn>
                <a:cxn ang="0">
                  <a:pos x="191" y="135"/>
                </a:cxn>
                <a:cxn ang="0">
                  <a:pos x="163" y="116"/>
                </a:cxn>
                <a:cxn ang="0">
                  <a:pos x="105" y="100"/>
                </a:cxn>
                <a:cxn ang="0">
                  <a:pos x="79" y="112"/>
                </a:cxn>
                <a:cxn ang="0">
                  <a:pos x="29" y="144"/>
                </a:cxn>
                <a:cxn ang="0">
                  <a:pos x="39" y="112"/>
                </a:cxn>
                <a:cxn ang="0">
                  <a:pos x="34" y="73"/>
                </a:cxn>
                <a:cxn ang="0">
                  <a:pos x="27" y="50"/>
                </a:cxn>
                <a:cxn ang="0">
                  <a:pos x="42" y="9"/>
                </a:cxn>
                <a:cxn ang="0">
                  <a:pos x="143" y="18"/>
                </a:cxn>
                <a:cxn ang="0">
                  <a:pos x="512" y="210"/>
                </a:cxn>
                <a:cxn ang="0">
                  <a:pos x="525" y="216"/>
                </a:cxn>
                <a:cxn ang="0">
                  <a:pos x="511" y="229"/>
                </a:cxn>
                <a:cxn ang="0">
                  <a:pos x="508" y="245"/>
                </a:cxn>
                <a:cxn ang="0">
                  <a:pos x="485" y="257"/>
                </a:cxn>
                <a:cxn ang="0">
                  <a:pos x="480" y="265"/>
                </a:cxn>
                <a:cxn ang="0">
                  <a:pos x="479" y="279"/>
                </a:cxn>
                <a:cxn ang="0">
                  <a:pos x="478" y="289"/>
                </a:cxn>
                <a:cxn ang="0">
                  <a:pos x="457" y="310"/>
                </a:cxn>
                <a:cxn ang="0">
                  <a:pos x="451" y="351"/>
                </a:cxn>
                <a:cxn ang="0">
                  <a:pos x="432" y="327"/>
                </a:cxn>
                <a:cxn ang="0">
                  <a:pos x="409" y="325"/>
                </a:cxn>
                <a:cxn ang="0">
                  <a:pos x="402" y="330"/>
                </a:cxn>
                <a:cxn ang="0">
                  <a:pos x="374" y="335"/>
                </a:cxn>
                <a:cxn ang="0">
                  <a:pos x="337" y="332"/>
                </a:cxn>
                <a:cxn ang="0">
                  <a:pos x="264" y="302"/>
                </a:cxn>
                <a:cxn ang="0">
                  <a:pos x="229" y="234"/>
                </a:cxn>
                <a:cxn ang="0">
                  <a:pos x="381" y="191"/>
                </a:cxn>
                <a:cxn ang="0">
                  <a:pos x="401" y="203"/>
                </a:cxn>
                <a:cxn ang="0">
                  <a:pos x="427" y="209"/>
                </a:cxn>
                <a:cxn ang="0">
                  <a:pos x="424" y="214"/>
                </a:cxn>
                <a:cxn ang="0">
                  <a:pos x="426" y="242"/>
                </a:cxn>
                <a:cxn ang="0">
                  <a:pos x="440" y="217"/>
                </a:cxn>
                <a:cxn ang="0">
                  <a:pos x="445" y="238"/>
                </a:cxn>
                <a:cxn ang="0">
                  <a:pos x="464" y="234"/>
                </a:cxn>
                <a:cxn ang="0">
                  <a:pos x="527" y="404"/>
                </a:cxn>
                <a:cxn ang="0">
                  <a:pos x="64" y="394"/>
                </a:cxn>
                <a:cxn ang="0">
                  <a:pos x="70" y="395"/>
                </a:cxn>
                <a:cxn ang="0">
                  <a:pos x="62" y="386"/>
                </a:cxn>
                <a:cxn ang="0">
                  <a:pos x="54" y="383"/>
                </a:cxn>
                <a:cxn ang="0">
                  <a:pos x="60" y="387"/>
                </a:cxn>
                <a:cxn ang="0">
                  <a:pos x="58" y="385"/>
                </a:cxn>
              </a:cxnLst>
              <a:rect l="0" t="0" r="r" b="b"/>
              <a:pathLst>
                <a:path w="537" h="405">
                  <a:moveTo>
                    <a:pt x="492" y="252"/>
                  </a:moveTo>
                  <a:cubicBezTo>
                    <a:pt x="491" y="252"/>
                    <a:pt x="491" y="252"/>
                    <a:pt x="492" y="251"/>
                  </a:cubicBezTo>
                  <a:cubicBezTo>
                    <a:pt x="494" y="250"/>
                    <a:pt x="493" y="250"/>
                    <a:pt x="494" y="250"/>
                  </a:cubicBezTo>
                  <a:cubicBezTo>
                    <a:pt x="495" y="250"/>
                    <a:pt x="495" y="250"/>
                    <a:pt x="496" y="250"/>
                  </a:cubicBezTo>
                  <a:cubicBezTo>
                    <a:pt x="497" y="249"/>
                    <a:pt x="498" y="250"/>
                    <a:pt x="499" y="249"/>
                  </a:cubicBezTo>
                  <a:cubicBezTo>
                    <a:pt x="501" y="248"/>
                    <a:pt x="502" y="248"/>
                    <a:pt x="500" y="249"/>
                  </a:cubicBezTo>
                  <a:cubicBezTo>
                    <a:pt x="499" y="250"/>
                    <a:pt x="499" y="250"/>
                    <a:pt x="500" y="250"/>
                  </a:cubicBezTo>
                  <a:cubicBezTo>
                    <a:pt x="501" y="249"/>
                    <a:pt x="501" y="250"/>
                    <a:pt x="502" y="249"/>
                  </a:cubicBezTo>
                  <a:cubicBezTo>
                    <a:pt x="503" y="249"/>
                    <a:pt x="503" y="249"/>
                    <a:pt x="502" y="249"/>
                  </a:cubicBezTo>
                  <a:cubicBezTo>
                    <a:pt x="501" y="250"/>
                    <a:pt x="499" y="251"/>
                    <a:pt x="498" y="251"/>
                  </a:cubicBezTo>
                  <a:cubicBezTo>
                    <a:pt x="497" y="251"/>
                    <a:pt x="497" y="252"/>
                    <a:pt x="496" y="252"/>
                  </a:cubicBezTo>
                  <a:cubicBezTo>
                    <a:pt x="495" y="252"/>
                    <a:pt x="494" y="252"/>
                    <a:pt x="494" y="252"/>
                  </a:cubicBezTo>
                  <a:cubicBezTo>
                    <a:pt x="494" y="253"/>
                    <a:pt x="492" y="253"/>
                    <a:pt x="492" y="253"/>
                  </a:cubicBezTo>
                  <a:cubicBezTo>
                    <a:pt x="493" y="252"/>
                    <a:pt x="493" y="252"/>
                    <a:pt x="492" y="252"/>
                  </a:cubicBezTo>
                  <a:close/>
                  <a:moveTo>
                    <a:pt x="73" y="128"/>
                  </a:moveTo>
                  <a:cubicBezTo>
                    <a:pt x="73" y="128"/>
                    <a:pt x="76" y="127"/>
                    <a:pt x="74" y="129"/>
                  </a:cubicBezTo>
                  <a:cubicBezTo>
                    <a:pt x="73" y="130"/>
                    <a:pt x="74" y="130"/>
                    <a:pt x="75" y="129"/>
                  </a:cubicBezTo>
                  <a:cubicBezTo>
                    <a:pt x="76" y="128"/>
                    <a:pt x="76" y="129"/>
                    <a:pt x="76" y="128"/>
                  </a:cubicBezTo>
                  <a:cubicBezTo>
                    <a:pt x="76" y="127"/>
                    <a:pt x="77" y="126"/>
                    <a:pt x="79" y="126"/>
                  </a:cubicBezTo>
                  <a:cubicBezTo>
                    <a:pt x="81" y="126"/>
                    <a:pt x="81" y="126"/>
                    <a:pt x="82" y="125"/>
                  </a:cubicBezTo>
                  <a:cubicBezTo>
                    <a:pt x="83" y="124"/>
                    <a:pt x="84" y="123"/>
                    <a:pt x="83" y="122"/>
                  </a:cubicBezTo>
                  <a:cubicBezTo>
                    <a:pt x="82" y="122"/>
                    <a:pt x="83" y="122"/>
                    <a:pt x="82" y="121"/>
                  </a:cubicBezTo>
                  <a:cubicBezTo>
                    <a:pt x="82" y="120"/>
                    <a:pt x="81" y="121"/>
                    <a:pt x="80" y="120"/>
                  </a:cubicBezTo>
                  <a:cubicBezTo>
                    <a:pt x="79" y="120"/>
                    <a:pt x="78" y="119"/>
                    <a:pt x="78" y="120"/>
                  </a:cubicBezTo>
                  <a:cubicBezTo>
                    <a:pt x="79" y="121"/>
                    <a:pt x="77" y="122"/>
                    <a:pt x="76" y="121"/>
                  </a:cubicBezTo>
                  <a:cubicBezTo>
                    <a:pt x="75" y="120"/>
                    <a:pt x="75" y="121"/>
                    <a:pt x="75" y="122"/>
                  </a:cubicBezTo>
                  <a:cubicBezTo>
                    <a:pt x="75" y="124"/>
                    <a:pt x="74" y="122"/>
                    <a:pt x="71" y="123"/>
                  </a:cubicBezTo>
                  <a:cubicBezTo>
                    <a:pt x="69" y="125"/>
                    <a:pt x="71" y="126"/>
                    <a:pt x="71" y="128"/>
                  </a:cubicBezTo>
                  <a:cubicBezTo>
                    <a:pt x="72" y="129"/>
                    <a:pt x="73" y="129"/>
                    <a:pt x="73" y="128"/>
                  </a:cubicBezTo>
                  <a:close/>
                  <a:moveTo>
                    <a:pt x="79" y="119"/>
                  </a:moveTo>
                  <a:cubicBezTo>
                    <a:pt x="78" y="119"/>
                    <a:pt x="78" y="118"/>
                    <a:pt x="79" y="117"/>
                  </a:cubicBezTo>
                  <a:cubicBezTo>
                    <a:pt x="80" y="117"/>
                    <a:pt x="81" y="118"/>
                    <a:pt x="80" y="117"/>
                  </a:cubicBezTo>
                  <a:cubicBezTo>
                    <a:pt x="80" y="115"/>
                    <a:pt x="82" y="116"/>
                    <a:pt x="82" y="116"/>
                  </a:cubicBezTo>
                  <a:cubicBezTo>
                    <a:pt x="83" y="117"/>
                    <a:pt x="83" y="115"/>
                    <a:pt x="84" y="116"/>
                  </a:cubicBezTo>
                  <a:cubicBezTo>
                    <a:pt x="85" y="118"/>
                    <a:pt x="84" y="118"/>
                    <a:pt x="83" y="118"/>
                  </a:cubicBezTo>
                  <a:cubicBezTo>
                    <a:pt x="82" y="118"/>
                    <a:pt x="82" y="118"/>
                    <a:pt x="81" y="119"/>
                  </a:cubicBezTo>
                  <a:cubicBezTo>
                    <a:pt x="80" y="120"/>
                    <a:pt x="80" y="120"/>
                    <a:pt x="79" y="119"/>
                  </a:cubicBezTo>
                  <a:close/>
                  <a:moveTo>
                    <a:pt x="106" y="105"/>
                  </a:moveTo>
                  <a:cubicBezTo>
                    <a:pt x="107" y="103"/>
                    <a:pt x="109" y="102"/>
                    <a:pt x="109" y="101"/>
                  </a:cubicBezTo>
                  <a:cubicBezTo>
                    <a:pt x="110" y="100"/>
                    <a:pt x="111" y="100"/>
                    <a:pt x="110" y="102"/>
                  </a:cubicBezTo>
                  <a:cubicBezTo>
                    <a:pt x="108" y="104"/>
                    <a:pt x="109" y="104"/>
                    <a:pt x="108" y="105"/>
                  </a:cubicBezTo>
                  <a:cubicBezTo>
                    <a:pt x="107" y="105"/>
                    <a:pt x="105" y="105"/>
                    <a:pt x="106" y="105"/>
                  </a:cubicBezTo>
                  <a:close/>
                  <a:moveTo>
                    <a:pt x="112" y="101"/>
                  </a:moveTo>
                  <a:cubicBezTo>
                    <a:pt x="112" y="100"/>
                    <a:pt x="112" y="99"/>
                    <a:pt x="114" y="99"/>
                  </a:cubicBezTo>
                  <a:cubicBezTo>
                    <a:pt x="115" y="100"/>
                    <a:pt x="115" y="100"/>
                    <a:pt x="114" y="100"/>
                  </a:cubicBezTo>
                  <a:cubicBezTo>
                    <a:pt x="113" y="101"/>
                    <a:pt x="112" y="102"/>
                    <a:pt x="112" y="101"/>
                  </a:cubicBezTo>
                  <a:close/>
                  <a:moveTo>
                    <a:pt x="175" y="127"/>
                  </a:moveTo>
                  <a:cubicBezTo>
                    <a:pt x="175" y="124"/>
                    <a:pt x="177" y="126"/>
                    <a:pt x="176" y="124"/>
                  </a:cubicBezTo>
                  <a:cubicBezTo>
                    <a:pt x="175" y="122"/>
                    <a:pt x="175" y="121"/>
                    <a:pt x="174" y="119"/>
                  </a:cubicBezTo>
                  <a:cubicBezTo>
                    <a:pt x="174" y="117"/>
                    <a:pt x="173" y="116"/>
                    <a:pt x="175" y="117"/>
                  </a:cubicBezTo>
                  <a:cubicBezTo>
                    <a:pt x="176" y="119"/>
                    <a:pt x="177" y="117"/>
                    <a:pt x="178" y="119"/>
                  </a:cubicBezTo>
                  <a:cubicBezTo>
                    <a:pt x="179" y="120"/>
                    <a:pt x="180" y="123"/>
                    <a:pt x="179" y="123"/>
                  </a:cubicBezTo>
                  <a:cubicBezTo>
                    <a:pt x="178" y="123"/>
                    <a:pt x="180" y="125"/>
                    <a:pt x="179" y="125"/>
                  </a:cubicBezTo>
                  <a:cubicBezTo>
                    <a:pt x="177" y="125"/>
                    <a:pt x="179" y="126"/>
                    <a:pt x="177" y="127"/>
                  </a:cubicBezTo>
                  <a:cubicBezTo>
                    <a:pt x="176" y="127"/>
                    <a:pt x="175" y="128"/>
                    <a:pt x="175" y="127"/>
                  </a:cubicBezTo>
                  <a:close/>
                  <a:moveTo>
                    <a:pt x="173" y="132"/>
                  </a:moveTo>
                  <a:cubicBezTo>
                    <a:pt x="173" y="130"/>
                    <a:pt x="172" y="132"/>
                    <a:pt x="173" y="130"/>
                  </a:cubicBezTo>
                  <a:cubicBezTo>
                    <a:pt x="173" y="129"/>
                    <a:pt x="171" y="130"/>
                    <a:pt x="171" y="128"/>
                  </a:cubicBezTo>
                  <a:cubicBezTo>
                    <a:pt x="172" y="127"/>
                    <a:pt x="171" y="126"/>
                    <a:pt x="170" y="126"/>
                  </a:cubicBezTo>
                  <a:cubicBezTo>
                    <a:pt x="170" y="125"/>
                    <a:pt x="170" y="122"/>
                    <a:pt x="172" y="124"/>
                  </a:cubicBezTo>
                  <a:cubicBezTo>
                    <a:pt x="174" y="125"/>
                    <a:pt x="174" y="126"/>
                    <a:pt x="175" y="129"/>
                  </a:cubicBezTo>
                  <a:cubicBezTo>
                    <a:pt x="176" y="132"/>
                    <a:pt x="175" y="131"/>
                    <a:pt x="175" y="132"/>
                  </a:cubicBezTo>
                  <a:cubicBezTo>
                    <a:pt x="175" y="134"/>
                    <a:pt x="176" y="136"/>
                    <a:pt x="174" y="133"/>
                  </a:cubicBezTo>
                  <a:cubicBezTo>
                    <a:pt x="174" y="133"/>
                    <a:pt x="173" y="133"/>
                    <a:pt x="173" y="132"/>
                  </a:cubicBezTo>
                  <a:close/>
                  <a:moveTo>
                    <a:pt x="169" y="125"/>
                  </a:moveTo>
                  <a:cubicBezTo>
                    <a:pt x="169" y="124"/>
                    <a:pt x="170" y="127"/>
                    <a:pt x="170" y="128"/>
                  </a:cubicBezTo>
                  <a:cubicBezTo>
                    <a:pt x="169" y="128"/>
                    <a:pt x="169" y="127"/>
                    <a:pt x="169" y="127"/>
                  </a:cubicBezTo>
                  <a:cubicBezTo>
                    <a:pt x="169" y="126"/>
                    <a:pt x="169" y="125"/>
                    <a:pt x="169" y="125"/>
                  </a:cubicBezTo>
                  <a:close/>
                  <a:moveTo>
                    <a:pt x="168" y="124"/>
                  </a:moveTo>
                  <a:cubicBezTo>
                    <a:pt x="166" y="122"/>
                    <a:pt x="168" y="122"/>
                    <a:pt x="167" y="121"/>
                  </a:cubicBezTo>
                  <a:cubicBezTo>
                    <a:pt x="165" y="120"/>
                    <a:pt x="165" y="120"/>
                    <a:pt x="166" y="119"/>
                  </a:cubicBezTo>
                  <a:cubicBezTo>
                    <a:pt x="166" y="118"/>
                    <a:pt x="166" y="117"/>
                    <a:pt x="167" y="118"/>
                  </a:cubicBezTo>
                  <a:cubicBezTo>
                    <a:pt x="168" y="118"/>
                    <a:pt x="169" y="117"/>
                    <a:pt x="170" y="117"/>
                  </a:cubicBezTo>
                  <a:cubicBezTo>
                    <a:pt x="171" y="118"/>
                    <a:pt x="174" y="119"/>
                    <a:pt x="174" y="120"/>
                  </a:cubicBezTo>
                  <a:cubicBezTo>
                    <a:pt x="173" y="121"/>
                    <a:pt x="174" y="121"/>
                    <a:pt x="174" y="122"/>
                  </a:cubicBezTo>
                  <a:cubicBezTo>
                    <a:pt x="175" y="124"/>
                    <a:pt x="174" y="124"/>
                    <a:pt x="172" y="123"/>
                  </a:cubicBezTo>
                  <a:cubicBezTo>
                    <a:pt x="170" y="121"/>
                    <a:pt x="169" y="121"/>
                    <a:pt x="170" y="122"/>
                  </a:cubicBezTo>
                  <a:cubicBezTo>
                    <a:pt x="171" y="123"/>
                    <a:pt x="169" y="124"/>
                    <a:pt x="168" y="124"/>
                  </a:cubicBezTo>
                  <a:close/>
                  <a:moveTo>
                    <a:pt x="183" y="132"/>
                  </a:moveTo>
                  <a:cubicBezTo>
                    <a:pt x="181" y="132"/>
                    <a:pt x="180" y="133"/>
                    <a:pt x="181" y="130"/>
                  </a:cubicBezTo>
                  <a:cubicBezTo>
                    <a:pt x="181" y="128"/>
                    <a:pt x="179" y="130"/>
                    <a:pt x="179" y="128"/>
                  </a:cubicBezTo>
                  <a:cubicBezTo>
                    <a:pt x="179" y="127"/>
                    <a:pt x="180" y="127"/>
                    <a:pt x="181" y="127"/>
                  </a:cubicBezTo>
                  <a:cubicBezTo>
                    <a:pt x="183" y="128"/>
                    <a:pt x="183" y="127"/>
                    <a:pt x="184" y="128"/>
                  </a:cubicBezTo>
                  <a:cubicBezTo>
                    <a:pt x="184" y="129"/>
                    <a:pt x="184" y="130"/>
                    <a:pt x="183" y="131"/>
                  </a:cubicBezTo>
                  <a:cubicBezTo>
                    <a:pt x="183" y="131"/>
                    <a:pt x="184" y="133"/>
                    <a:pt x="183" y="132"/>
                  </a:cubicBezTo>
                  <a:close/>
                  <a:moveTo>
                    <a:pt x="177" y="135"/>
                  </a:moveTo>
                  <a:cubicBezTo>
                    <a:pt x="177" y="133"/>
                    <a:pt x="177" y="132"/>
                    <a:pt x="178" y="133"/>
                  </a:cubicBezTo>
                  <a:cubicBezTo>
                    <a:pt x="179" y="133"/>
                    <a:pt x="178" y="132"/>
                    <a:pt x="177" y="131"/>
                  </a:cubicBezTo>
                  <a:cubicBezTo>
                    <a:pt x="176" y="129"/>
                    <a:pt x="176" y="129"/>
                    <a:pt x="177" y="128"/>
                  </a:cubicBezTo>
                  <a:cubicBezTo>
                    <a:pt x="178" y="128"/>
                    <a:pt x="178" y="128"/>
                    <a:pt x="179" y="129"/>
                  </a:cubicBezTo>
                  <a:cubicBezTo>
                    <a:pt x="179" y="130"/>
                    <a:pt x="180" y="129"/>
                    <a:pt x="180" y="131"/>
                  </a:cubicBezTo>
                  <a:cubicBezTo>
                    <a:pt x="179" y="133"/>
                    <a:pt x="180" y="133"/>
                    <a:pt x="179" y="134"/>
                  </a:cubicBezTo>
                  <a:cubicBezTo>
                    <a:pt x="179" y="135"/>
                    <a:pt x="179" y="136"/>
                    <a:pt x="178" y="134"/>
                  </a:cubicBezTo>
                  <a:cubicBezTo>
                    <a:pt x="178" y="133"/>
                    <a:pt x="178" y="137"/>
                    <a:pt x="177" y="135"/>
                  </a:cubicBezTo>
                  <a:close/>
                  <a:moveTo>
                    <a:pt x="197" y="146"/>
                  </a:moveTo>
                  <a:cubicBezTo>
                    <a:pt x="196" y="146"/>
                    <a:pt x="197" y="145"/>
                    <a:pt x="198" y="145"/>
                  </a:cubicBezTo>
                  <a:cubicBezTo>
                    <a:pt x="198" y="144"/>
                    <a:pt x="199" y="144"/>
                    <a:pt x="199" y="144"/>
                  </a:cubicBezTo>
                  <a:cubicBezTo>
                    <a:pt x="198" y="145"/>
                    <a:pt x="198" y="145"/>
                    <a:pt x="197" y="146"/>
                  </a:cubicBezTo>
                  <a:cubicBezTo>
                    <a:pt x="197" y="146"/>
                    <a:pt x="197" y="146"/>
                    <a:pt x="197" y="146"/>
                  </a:cubicBezTo>
                  <a:close/>
                  <a:moveTo>
                    <a:pt x="192" y="145"/>
                  </a:moveTo>
                  <a:cubicBezTo>
                    <a:pt x="192" y="144"/>
                    <a:pt x="192" y="144"/>
                    <a:pt x="192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5"/>
                    <a:pt x="193" y="145"/>
                    <a:pt x="192" y="145"/>
                  </a:cubicBezTo>
                  <a:close/>
                  <a:moveTo>
                    <a:pt x="181" y="136"/>
                  </a:moveTo>
                  <a:cubicBezTo>
                    <a:pt x="179" y="137"/>
                    <a:pt x="180" y="136"/>
                    <a:pt x="180" y="136"/>
                  </a:cubicBezTo>
                  <a:cubicBezTo>
                    <a:pt x="180" y="135"/>
                    <a:pt x="181" y="135"/>
                    <a:pt x="181" y="135"/>
                  </a:cubicBezTo>
                  <a:cubicBezTo>
                    <a:pt x="180" y="135"/>
                    <a:pt x="181" y="134"/>
                    <a:pt x="182" y="135"/>
                  </a:cubicBezTo>
                  <a:cubicBezTo>
                    <a:pt x="183" y="135"/>
                    <a:pt x="183" y="136"/>
                    <a:pt x="182" y="136"/>
                  </a:cubicBezTo>
                  <a:cubicBezTo>
                    <a:pt x="181" y="136"/>
                    <a:pt x="181" y="136"/>
                    <a:pt x="181" y="136"/>
                  </a:cubicBezTo>
                  <a:close/>
                  <a:moveTo>
                    <a:pt x="181" y="134"/>
                  </a:moveTo>
                  <a:cubicBezTo>
                    <a:pt x="180" y="134"/>
                    <a:pt x="180" y="134"/>
                    <a:pt x="181" y="133"/>
                  </a:cubicBezTo>
                  <a:cubicBezTo>
                    <a:pt x="181" y="133"/>
                    <a:pt x="180" y="133"/>
                    <a:pt x="182" y="133"/>
                  </a:cubicBezTo>
                  <a:cubicBezTo>
                    <a:pt x="183" y="133"/>
                    <a:pt x="183" y="132"/>
                    <a:pt x="183" y="133"/>
                  </a:cubicBezTo>
                  <a:cubicBezTo>
                    <a:pt x="184" y="134"/>
                    <a:pt x="183" y="135"/>
                    <a:pt x="183" y="135"/>
                  </a:cubicBezTo>
                  <a:cubicBezTo>
                    <a:pt x="184" y="136"/>
                    <a:pt x="185" y="135"/>
                    <a:pt x="186" y="136"/>
                  </a:cubicBezTo>
                  <a:cubicBezTo>
                    <a:pt x="186" y="137"/>
                    <a:pt x="186" y="138"/>
                    <a:pt x="187" y="139"/>
                  </a:cubicBezTo>
                  <a:cubicBezTo>
                    <a:pt x="188" y="140"/>
                    <a:pt x="189" y="141"/>
                    <a:pt x="187" y="140"/>
                  </a:cubicBezTo>
                  <a:cubicBezTo>
                    <a:pt x="186" y="139"/>
                    <a:pt x="185" y="140"/>
                    <a:pt x="186" y="140"/>
                  </a:cubicBezTo>
                  <a:cubicBezTo>
                    <a:pt x="186" y="141"/>
                    <a:pt x="187" y="140"/>
                    <a:pt x="187" y="140"/>
                  </a:cubicBezTo>
                  <a:cubicBezTo>
                    <a:pt x="188" y="141"/>
                    <a:pt x="188" y="140"/>
                    <a:pt x="188" y="141"/>
                  </a:cubicBezTo>
                  <a:cubicBezTo>
                    <a:pt x="189" y="142"/>
                    <a:pt x="190" y="141"/>
                    <a:pt x="189" y="142"/>
                  </a:cubicBezTo>
                  <a:cubicBezTo>
                    <a:pt x="189" y="144"/>
                    <a:pt x="189" y="143"/>
                    <a:pt x="189" y="144"/>
                  </a:cubicBezTo>
                  <a:cubicBezTo>
                    <a:pt x="189" y="145"/>
                    <a:pt x="190" y="145"/>
                    <a:pt x="189" y="146"/>
                  </a:cubicBezTo>
                  <a:cubicBezTo>
                    <a:pt x="189" y="147"/>
                    <a:pt x="187" y="146"/>
                    <a:pt x="187" y="145"/>
                  </a:cubicBezTo>
                  <a:cubicBezTo>
                    <a:pt x="187" y="143"/>
                    <a:pt x="187" y="145"/>
                    <a:pt x="186" y="144"/>
                  </a:cubicBezTo>
                  <a:cubicBezTo>
                    <a:pt x="186" y="144"/>
                    <a:pt x="187" y="144"/>
                    <a:pt x="186" y="143"/>
                  </a:cubicBezTo>
                  <a:cubicBezTo>
                    <a:pt x="185" y="142"/>
                    <a:pt x="185" y="142"/>
                    <a:pt x="184" y="142"/>
                  </a:cubicBezTo>
                  <a:cubicBezTo>
                    <a:pt x="184" y="142"/>
                    <a:pt x="184" y="141"/>
                    <a:pt x="184" y="142"/>
                  </a:cubicBezTo>
                  <a:cubicBezTo>
                    <a:pt x="183" y="142"/>
                    <a:pt x="183" y="142"/>
                    <a:pt x="182" y="141"/>
                  </a:cubicBezTo>
                  <a:cubicBezTo>
                    <a:pt x="182" y="141"/>
                    <a:pt x="184" y="141"/>
                    <a:pt x="184" y="140"/>
                  </a:cubicBezTo>
                  <a:cubicBezTo>
                    <a:pt x="183" y="139"/>
                    <a:pt x="184" y="139"/>
                    <a:pt x="183" y="139"/>
                  </a:cubicBezTo>
                  <a:cubicBezTo>
                    <a:pt x="182" y="139"/>
                    <a:pt x="182" y="139"/>
                    <a:pt x="182" y="138"/>
                  </a:cubicBezTo>
                  <a:cubicBezTo>
                    <a:pt x="182" y="137"/>
                    <a:pt x="183" y="138"/>
                    <a:pt x="183" y="137"/>
                  </a:cubicBezTo>
                  <a:cubicBezTo>
                    <a:pt x="183" y="136"/>
                    <a:pt x="182" y="137"/>
                    <a:pt x="183" y="136"/>
                  </a:cubicBezTo>
                  <a:cubicBezTo>
                    <a:pt x="183" y="134"/>
                    <a:pt x="182" y="134"/>
                    <a:pt x="181" y="134"/>
                  </a:cubicBezTo>
                  <a:close/>
                  <a:moveTo>
                    <a:pt x="183" y="144"/>
                  </a:moveTo>
                  <a:cubicBezTo>
                    <a:pt x="183" y="143"/>
                    <a:pt x="182" y="143"/>
                    <a:pt x="183" y="142"/>
                  </a:cubicBezTo>
                  <a:cubicBezTo>
                    <a:pt x="183" y="142"/>
                    <a:pt x="183" y="142"/>
                    <a:pt x="184" y="143"/>
                  </a:cubicBezTo>
                  <a:cubicBezTo>
                    <a:pt x="184" y="143"/>
                    <a:pt x="183" y="143"/>
                    <a:pt x="184" y="144"/>
                  </a:cubicBezTo>
                  <a:cubicBezTo>
                    <a:pt x="185" y="145"/>
                    <a:pt x="185" y="145"/>
                    <a:pt x="185" y="146"/>
                  </a:cubicBezTo>
                  <a:cubicBezTo>
                    <a:pt x="186" y="147"/>
                    <a:pt x="185" y="147"/>
                    <a:pt x="184" y="146"/>
                  </a:cubicBezTo>
                  <a:cubicBezTo>
                    <a:pt x="183" y="144"/>
                    <a:pt x="183" y="144"/>
                    <a:pt x="183" y="144"/>
                  </a:cubicBezTo>
                  <a:close/>
                  <a:moveTo>
                    <a:pt x="143" y="18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7" y="102"/>
                    <a:pt x="145" y="99"/>
                    <a:pt x="146" y="100"/>
                  </a:cubicBezTo>
                  <a:cubicBezTo>
                    <a:pt x="148" y="101"/>
                    <a:pt x="148" y="101"/>
                    <a:pt x="149" y="101"/>
                  </a:cubicBezTo>
                  <a:cubicBezTo>
                    <a:pt x="150" y="100"/>
                    <a:pt x="153" y="99"/>
                    <a:pt x="153" y="101"/>
                  </a:cubicBezTo>
                  <a:cubicBezTo>
                    <a:pt x="152" y="102"/>
                    <a:pt x="151" y="102"/>
                    <a:pt x="153" y="103"/>
                  </a:cubicBezTo>
                  <a:cubicBezTo>
                    <a:pt x="156" y="104"/>
                    <a:pt x="153" y="105"/>
                    <a:pt x="158" y="107"/>
                  </a:cubicBezTo>
                  <a:cubicBezTo>
                    <a:pt x="162" y="110"/>
                    <a:pt x="160" y="111"/>
                    <a:pt x="161" y="111"/>
                  </a:cubicBezTo>
                  <a:cubicBezTo>
                    <a:pt x="162" y="112"/>
                    <a:pt x="162" y="110"/>
                    <a:pt x="165" y="110"/>
                  </a:cubicBezTo>
                  <a:cubicBezTo>
                    <a:pt x="168" y="109"/>
                    <a:pt x="165" y="108"/>
                    <a:pt x="167" y="107"/>
                  </a:cubicBezTo>
                  <a:cubicBezTo>
                    <a:pt x="169" y="107"/>
                    <a:pt x="166" y="106"/>
                    <a:pt x="168" y="106"/>
                  </a:cubicBezTo>
                  <a:cubicBezTo>
                    <a:pt x="172" y="104"/>
                    <a:pt x="172" y="104"/>
                    <a:pt x="173" y="106"/>
                  </a:cubicBezTo>
                  <a:cubicBezTo>
                    <a:pt x="175" y="108"/>
                    <a:pt x="173" y="107"/>
                    <a:pt x="174" y="108"/>
                  </a:cubicBezTo>
                  <a:cubicBezTo>
                    <a:pt x="175" y="110"/>
                    <a:pt x="176" y="109"/>
                    <a:pt x="177" y="111"/>
                  </a:cubicBezTo>
                  <a:cubicBezTo>
                    <a:pt x="178" y="114"/>
                    <a:pt x="180" y="112"/>
                    <a:pt x="181" y="115"/>
                  </a:cubicBezTo>
                  <a:cubicBezTo>
                    <a:pt x="183" y="117"/>
                    <a:pt x="187" y="124"/>
                    <a:pt x="188" y="125"/>
                  </a:cubicBezTo>
                  <a:cubicBezTo>
                    <a:pt x="189" y="127"/>
                    <a:pt x="187" y="127"/>
                    <a:pt x="189" y="127"/>
                  </a:cubicBezTo>
                  <a:cubicBezTo>
                    <a:pt x="190" y="127"/>
                    <a:pt x="188" y="129"/>
                    <a:pt x="190" y="129"/>
                  </a:cubicBezTo>
                  <a:cubicBezTo>
                    <a:pt x="191" y="129"/>
                    <a:pt x="189" y="131"/>
                    <a:pt x="191" y="131"/>
                  </a:cubicBezTo>
                  <a:cubicBezTo>
                    <a:pt x="193" y="130"/>
                    <a:pt x="192" y="132"/>
                    <a:pt x="196" y="133"/>
                  </a:cubicBezTo>
                  <a:cubicBezTo>
                    <a:pt x="199" y="134"/>
                    <a:pt x="197" y="135"/>
                    <a:pt x="199" y="135"/>
                  </a:cubicBezTo>
                  <a:cubicBezTo>
                    <a:pt x="200" y="135"/>
                    <a:pt x="200" y="136"/>
                    <a:pt x="200" y="136"/>
                  </a:cubicBezTo>
                  <a:cubicBezTo>
                    <a:pt x="199" y="137"/>
                    <a:pt x="198" y="137"/>
                    <a:pt x="199" y="140"/>
                  </a:cubicBezTo>
                  <a:cubicBezTo>
                    <a:pt x="200" y="143"/>
                    <a:pt x="198" y="143"/>
                    <a:pt x="197" y="145"/>
                  </a:cubicBezTo>
                  <a:cubicBezTo>
                    <a:pt x="195" y="147"/>
                    <a:pt x="195" y="145"/>
                    <a:pt x="194" y="143"/>
                  </a:cubicBezTo>
                  <a:cubicBezTo>
                    <a:pt x="194" y="142"/>
                    <a:pt x="196" y="140"/>
                    <a:pt x="194" y="137"/>
                  </a:cubicBezTo>
                  <a:cubicBezTo>
                    <a:pt x="193" y="134"/>
                    <a:pt x="191" y="136"/>
                    <a:pt x="190" y="138"/>
                  </a:cubicBezTo>
                  <a:cubicBezTo>
                    <a:pt x="189" y="141"/>
                    <a:pt x="187" y="139"/>
                    <a:pt x="188" y="138"/>
                  </a:cubicBezTo>
                  <a:cubicBezTo>
                    <a:pt x="190" y="136"/>
                    <a:pt x="189" y="135"/>
                    <a:pt x="191" y="135"/>
                  </a:cubicBezTo>
                  <a:cubicBezTo>
                    <a:pt x="193" y="134"/>
                    <a:pt x="191" y="135"/>
                    <a:pt x="187" y="131"/>
                  </a:cubicBezTo>
                  <a:cubicBezTo>
                    <a:pt x="184" y="128"/>
                    <a:pt x="186" y="128"/>
                    <a:pt x="183" y="127"/>
                  </a:cubicBezTo>
                  <a:cubicBezTo>
                    <a:pt x="180" y="126"/>
                    <a:pt x="183" y="124"/>
                    <a:pt x="182" y="123"/>
                  </a:cubicBezTo>
                  <a:cubicBezTo>
                    <a:pt x="180" y="122"/>
                    <a:pt x="181" y="122"/>
                    <a:pt x="179" y="118"/>
                  </a:cubicBezTo>
                  <a:cubicBezTo>
                    <a:pt x="178" y="115"/>
                    <a:pt x="176" y="118"/>
                    <a:pt x="174" y="115"/>
                  </a:cubicBezTo>
                  <a:cubicBezTo>
                    <a:pt x="172" y="111"/>
                    <a:pt x="173" y="113"/>
                    <a:pt x="173" y="116"/>
                  </a:cubicBezTo>
                  <a:cubicBezTo>
                    <a:pt x="174" y="119"/>
                    <a:pt x="170" y="116"/>
                    <a:pt x="168" y="113"/>
                  </a:cubicBezTo>
                  <a:cubicBezTo>
                    <a:pt x="165" y="111"/>
                    <a:pt x="165" y="113"/>
                    <a:pt x="167" y="115"/>
                  </a:cubicBezTo>
                  <a:cubicBezTo>
                    <a:pt x="169" y="117"/>
                    <a:pt x="166" y="118"/>
                    <a:pt x="163" y="116"/>
                  </a:cubicBezTo>
                  <a:cubicBezTo>
                    <a:pt x="159" y="114"/>
                    <a:pt x="159" y="112"/>
                    <a:pt x="156" y="111"/>
                  </a:cubicBezTo>
                  <a:cubicBezTo>
                    <a:pt x="153" y="109"/>
                    <a:pt x="147" y="107"/>
                    <a:pt x="149" y="106"/>
                  </a:cubicBezTo>
                  <a:cubicBezTo>
                    <a:pt x="151" y="105"/>
                    <a:pt x="151" y="103"/>
                    <a:pt x="147" y="105"/>
                  </a:cubicBezTo>
                  <a:cubicBezTo>
                    <a:pt x="144" y="107"/>
                    <a:pt x="138" y="102"/>
                    <a:pt x="134" y="102"/>
                  </a:cubicBezTo>
                  <a:cubicBezTo>
                    <a:pt x="131" y="102"/>
                    <a:pt x="126" y="104"/>
                    <a:pt x="123" y="100"/>
                  </a:cubicBezTo>
                  <a:cubicBezTo>
                    <a:pt x="121" y="97"/>
                    <a:pt x="122" y="101"/>
                    <a:pt x="119" y="99"/>
                  </a:cubicBezTo>
                  <a:cubicBezTo>
                    <a:pt x="116" y="97"/>
                    <a:pt x="113" y="98"/>
                    <a:pt x="113" y="95"/>
                  </a:cubicBezTo>
                  <a:cubicBezTo>
                    <a:pt x="113" y="93"/>
                    <a:pt x="111" y="95"/>
                    <a:pt x="107" y="96"/>
                  </a:cubicBezTo>
                  <a:cubicBezTo>
                    <a:pt x="103" y="96"/>
                    <a:pt x="108" y="99"/>
                    <a:pt x="105" y="100"/>
                  </a:cubicBezTo>
                  <a:cubicBezTo>
                    <a:pt x="102" y="101"/>
                    <a:pt x="106" y="103"/>
                    <a:pt x="102" y="103"/>
                  </a:cubicBezTo>
                  <a:cubicBezTo>
                    <a:pt x="99" y="103"/>
                    <a:pt x="98" y="104"/>
                    <a:pt x="94" y="107"/>
                  </a:cubicBezTo>
                  <a:cubicBezTo>
                    <a:pt x="90" y="111"/>
                    <a:pt x="82" y="110"/>
                    <a:pt x="87" y="107"/>
                  </a:cubicBezTo>
                  <a:cubicBezTo>
                    <a:pt x="90" y="106"/>
                    <a:pt x="83" y="106"/>
                    <a:pt x="87" y="102"/>
                  </a:cubicBezTo>
                  <a:cubicBezTo>
                    <a:pt x="91" y="99"/>
                    <a:pt x="87" y="98"/>
                    <a:pt x="91" y="95"/>
                  </a:cubicBezTo>
                  <a:cubicBezTo>
                    <a:pt x="96" y="92"/>
                    <a:pt x="105" y="100"/>
                    <a:pt x="100" y="95"/>
                  </a:cubicBezTo>
                  <a:cubicBezTo>
                    <a:pt x="95" y="90"/>
                    <a:pt x="88" y="93"/>
                    <a:pt x="85" y="97"/>
                  </a:cubicBezTo>
                  <a:cubicBezTo>
                    <a:pt x="83" y="102"/>
                    <a:pt x="82" y="103"/>
                    <a:pt x="75" y="108"/>
                  </a:cubicBezTo>
                  <a:cubicBezTo>
                    <a:pt x="69" y="113"/>
                    <a:pt x="79" y="109"/>
                    <a:pt x="79" y="112"/>
                  </a:cubicBezTo>
                  <a:cubicBezTo>
                    <a:pt x="78" y="114"/>
                    <a:pt x="76" y="113"/>
                    <a:pt x="75" y="116"/>
                  </a:cubicBezTo>
                  <a:cubicBezTo>
                    <a:pt x="74" y="119"/>
                    <a:pt x="69" y="121"/>
                    <a:pt x="66" y="123"/>
                  </a:cubicBezTo>
                  <a:cubicBezTo>
                    <a:pt x="62" y="125"/>
                    <a:pt x="63" y="127"/>
                    <a:pt x="57" y="130"/>
                  </a:cubicBezTo>
                  <a:cubicBezTo>
                    <a:pt x="50" y="134"/>
                    <a:pt x="55" y="135"/>
                    <a:pt x="52" y="135"/>
                  </a:cubicBezTo>
                  <a:cubicBezTo>
                    <a:pt x="49" y="135"/>
                    <a:pt x="45" y="141"/>
                    <a:pt x="45" y="139"/>
                  </a:cubicBezTo>
                  <a:cubicBezTo>
                    <a:pt x="45" y="137"/>
                    <a:pt x="41" y="138"/>
                    <a:pt x="42" y="140"/>
                  </a:cubicBezTo>
                  <a:cubicBezTo>
                    <a:pt x="42" y="142"/>
                    <a:pt x="40" y="144"/>
                    <a:pt x="39" y="141"/>
                  </a:cubicBezTo>
                  <a:cubicBezTo>
                    <a:pt x="39" y="139"/>
                    <a:pt x="37" y="142"/>
                    <a:pt x="36" y="140"/>
                  </a:cubicBezTo>
                  <a:cubicBezTo>
                    <a:pt x="35" y="138"/>
                    <a:pt x="34" y="142"/>
                    <a:pt x="29" y="144"/>
                  </a:cubicBezTo>
                  <a:cubicBezTo>
                    <a:pt x="25" y="146"/>
                    <a:pt x="26" y="143"/>
                    <a:pt x="29" y="141"/>
                  </a:cubicBezTo>
                  <a:cubicBezTo>
                    <a:pt x="33" y="140"/>
                    <a:pt x="30" y="138"/>
                    <a:pt x="35" y="136"/>
                  </a:cubicBezTo>
                  <a:cubicBezTo>
                    <a:pt x="40" y="135"/>
                    <a:pt x="39" y="139"/>
                    <a:pt x="42" y="134"/>
                  </a:cubicBezTo>
                  <a:cubicBezTo>
                    <a:pt x="44" y="130"/>
                    <a:pt x="48" y="131"/>
                    <a:pt x="50" y="127"/>
                  </a:cubicBezTo>
                  <a:cubicBezTo>
                    <a:pt x="52" y="123"/>
                    <a:pt x="55" y="125"/>
                    <a:pt x="55" y="122"/>
                  </a:cubicBezTo>
                  <a:cubicBezTo>
                    <a:pt x="55" y="119"/>
                    <a:pt x="55" y="117"/>
                    <a:pt x="57" y="114"/>
                  </a:cubicBezTo>
                  <a:cubicBezTo>
                    <a:pt x="60" y="111"/>
                    <a:pt x="54" y="116"/>
                    <a:pt x="52" y="114"/>
                  </a:cubicBezTo>
                  <a:cubicBezTo>
                    <a:pt x="50" y="113"/>
                    <a:pt x="50" y="118"/>
                    <a:pt x="47" y="115"/>
                  </a:cubicBezTo>
                  <a:cubicBezTo>
                    <a:pt x="45" y="113"/>
                    <a:pt x="41" y="110"/>
                    <a:pt x="39" y="112"/>
                  </a:cubicBezTo>
                  <a:cubicBezTo>
                    <a:pt x="37" y="115"/>
                    <a:pt x="32" y="116"/>
                    <a:pt x="33" y="113"/>
                  </a:cubicBezTo>
                  <a:cubicBezTo>
                    <a:pt x="35" y="109"/>
                    <a:pt x="31" y="112"/>
                    <a:pt x="33" y="108"/>
                  </a:cubicBezTo>
                  <a:cubicBezTo>
                    <a:pt x="34" y="104"/>
                    <a:pt x="32" y="102"/>
                    <a:pt x="27" y="104"/>
                  </a:cubicBezTo>
                  <a:cubicBezTo>
                    <a:pt x="22" y="106"/>
                    <a:pt x="19" y="101"/>
                    <a:pt x="17" y="99"/>
                  </a:cubicBezTo>
                  <a:cubicBezTo>
                    <a:pt x="15" y="98"/>
                    <a:pt x="20" y="96"/>
                    <a:pt x="16" y="93"/>
                  </a:cubicBezTo>
                  <a:cubicBezTo>
                    <a:pt x="12" y="90"/>
                    <a:pt x="10" y="89"/>
                    <a:pt x="12" y="88"/>
                  </a:cubicBezTo>
                  <a:cubicBezTo>
                    <a:pt x="15" y="86"/>
                    <a:pt x="14" y="83"/>
                    <a:pt x="16" y="82"/>
                  </a:cubicBezTo>
                  <a:cubicBezTo>
                    <a:pt x="19" y="81"/>
                    <a:pt x="20" y="73"/>
                    <a:pt x="25" y="76"/>
                  </a:cubicBezTo>
                  <a:cubicBezTo>
                    <a:pt x="30" y="79"/>
                    <a:pt x="29" y="72"/>
                    <a:pt x="34" y="73"/>
                  </a:cubicBezTo>
                  <a:cubicBezTo>
                    <a:pt x="38" y="74"/>
                    <a:pt x="43" y="69"/>
                    <a:pt x="37" y="66"/>
                  </a:cubicBezTo>
                  <a:cubicBezTo>
                    <a:pt x="32" y="63"/>
                    <a:pt x="42" y="65"/>
                    <a:pt x="39" y="62"/>
                  </a:cubicBezTo>
                  <a:cubicBezTo>
                    <a:pt x="36" y="58"/>
                    <a:pt x="31" y="67"/>
                    <a:pt x="26" y="64"/>
                  </a:cubicBezTo>
                  <a:cubicBezTo>
                    <a:pt x="22" y="62"/>
                    <a:pt x="20" y="65"/>
                    <a:pt x="14" y="65"/>
                  </a:cubicBezTo>
                  <a:cubicBezTo>
                    <a:pt x="8" y="64"/>
                    <a:pt x="12" y="62"/>
                    <a:pt x="9" y="60"/>
                  </a:cubicBezTo>
                  <a:cubicBezTo>
                    <a:pt x="6" y="59"/>
                    <a:pt x="13" y="57"/>
                    <a:pt x="7" y="57"/>
                  </a:cubicBezTo>
                  <a:cubicBezTo>
                    <a:pt x="2" y="57"/>
                    <a:pt x="0" y="54"/>
                    <a:pt x="3" y="53"/>
                  </a:cubicBezTo>
                  <a:cubicBezTo>
                    <a:pt x="6" y="53"/>
                    <a:pt x="11" y="49"/>
                    <a:pt x="20" y="46"/>
                  </a:cubicBezTo>
                  <a:cubicBezTo>
                    <a:pt x="29" y="43"/>
                    <a:pt x="20" y="51"/>
                    <a:pt x="27" y="50"/>
                  </a:cubicBezTo>
                  <a:cubicBezTo>
                    <a:pt x="34" y="49"/>
                    <a:pt x="34" y="51"/>
                    <a:pt x="34" y="50"/>
                  </a:cubicBezTo>
                  <a:cubicBezTo>
                    <a:pt x="37" y="48"/>
                    <a:pt x="37" y="51"/>
                    <a:pt x="37" y="49"/>
                  </a:cubicBezTo>
                  <a:cubicBezTo>
                    <a:pt x="38" y="46"/>
                    <a:pt x="34" y="49"/>
                    <a:pt x="33" y="46"/>
                  </a:cubicBezTo>
                  <a:cubicBezTo>
                    <a:pt x="33" y="43"/>
                    <a:pt x="30" y="46"/>
                    <a:pt x="30" y="43"/>
                  </a:cubicBezTo>
                  <a:cubicBezTo>
                    <a:pt x="31" y="39"/>
                    <a:pt x="27" y="44"/>
                    <a:pt x="24" y="39"/>
                  </a:cubicBezTo>
                  <a:cubicBezTo>
                    <a:pt x="21" y="33"/>
                    <a:pt x="5" y="30"/>
                    <a:pt x="9" y="29"/>
                  </a:cubicBezTo>
                  <a:cubicBezTo>
                    <a:pt x="14" y="28"/>
                    <a:pt x="9" y="25"/>
                    <a:pt x="14" y="25"/>
                  </a:cubicBezTo>
                  <a:cubicBezTo>
                    <a:pt x="24" y="25"/>
                    <a:pt x="26" y="23"/>
                    <a:pt x="29" y="15"/>
                  </a:cubicBezTo>
                  <a:cubicBezTo>
                    <a:pt x="33" y="7"/>
                    <a:pt x="34" y="15"/>
                    <a:pt x="42" y="9"/>
                  </a:cubicBezTo>
                  <a:cubicBezTo>
                    <a:pt x="50" y="3"/>
                    <a:pt x="53" y="9"/>
                    <a:pt x="58" y="4"/>
                  </a:cubicBezTo>
                  <a:cubicBezTo>
                    <a:pt x="63" y="0"/>
                    <a:pt x="64" y="3"/>
                    <a:pt x="66" y="4"/>
                  </a:cubicBezTo>
                  <a:cubicBezTo>
                    <a:pt x="69" y="6"/>
                    <a:pt x="69" y="3"/>
                    <a:pt x="72" y="5"/>
                  </a:cubicBezTo>
                  <a:cubicBezTo>
                    <a:pt x="74" y="7"/>
                    <a:pt x="72" y="6"/>
                    <a:pt x="80" y="6"/>
                  </a:cubicBezTo>
                  <a:cubicBezTo>
                    <a:pt x="88" y="6"/>
                    <a:pt x="81" y="8"/>
                    <a:pt x="88" y="10"/>
                  </a:cubicBezTo>
                  <a:cubicBezTo>
                    <a:pt x="95" y="12"/>
                    <a:pt x="95" y="8"/>
                    <a:pt x="102" y="10"/>
                  </a:cubicBezTo>
                  <a:cubicBezTo>
                    <a:pt x="109" y="13"/>
                    <a:pt x="116" y="12"/>
                    <a:pt x="120" y="14"/>
                  </a:cubicBezTo>
                  <a:cubicBezTo>
                    <a:pt x="124" y="16"/>
                    <a:pt x="125" y="13"/>
                    <a:pt x="131" y="14"/>
                  </a:cubicBezTo>
                  <a:cubicBezTo>
                    <a:pt x="137" y="14"/>
                    <a:pt x="137" y="18"/>
                    <a:pt x="143" y="18"/>
                  </a:cubicBezTo>
                  <a:close/>
                  <a:moveTo>
                    <a:pt x="488" y="220"/>
                  </a:moveTo>
                  <a:cubicBezTo>
                    <a:pt x="488" y="221"/>
                    <a:pt x="489" y="220"/>
                    <a:pt x="490" y="220"/>
                  </a:cubicBezTo>
                  <a:cubicBezTo>
                    <a:pt x="490" y="220"/>
                    <a:pt x="505" y="220"/>
                    <a:pt x="505" y="220"/>
                  </a:cubicBezTo>
                  <a:cubicBezTo>
                    <a:pt x="505" y="218"/>
                    <a:pt x="505" y="218"/>
                    <a:pt x="506" y="218"/>
                  </a:cubicBezTo>
                  <a:cubicBezTo>
                    <a:pt x="507" y="219"/>
                    <a:pt x="507" y="218"/>
                    <a:pt x="507" y="218"/>
                  </a:cubicBezTo>
                  <a:cubicBezTo>
                    <a:pt x="508" y="219"/>
                    <a:pt x="508" y="217"/>
                    <a:pt x="509" y="217"/>
                  </a:cubicBezTo>
                  <a:cubicBezTo>
                    <a:pt x="510" y="217"/>
                    <a:pt x="507" y="217"/>
                    <a:pt x="509" y="216"/>
                  </a:cubicBezTo>
                  <a:cubicBezTo>
                    <a:pt x="511" y="214"/>
                    <a:pt x="509" y="215"/>
                    <a:pt x="511" y="214"/>
                  </a:cubicBezTo>
                  <a:cubicBezTo>
                    <a:pt x="512" y="213"/>
                    <a:pt x="510" y="212"/>
                    <a:pt x="512" y="210"/>
                  </a:cubicBezTo>
                  <a:cubicBezTo>
                    <a:pt x="513" y="209"/>
                    <a:pt x="511" y="209"/>
                    <a:pt x="513" y="207"/>
                  </a:cubicBezTo>
                  <a:cubicBezTo>
                    <a:pt x="514" y="205"/>
                    <a:pt x="516" y="202"/>
                    <a:pt x="516" y="202"/>
                  </a:cubicBezTo>
                  <a:cubicBezTo>
                    <a:pt x="516" y="202"/>
                    <a:pt x="517" y="202"/>
                    <a:pt x="517" y="203"/>
                  </a:cubicBezTo>
                  <a:cubicBezTo>
                    <a:pt x="517" y="204"/>
                    <a:pt x="518" y="204"/>
                    <a:pt x="519" y="204"/>
                  </a:cubicBezTo>
                  <a:cubicBezTo>
                    <a:pt x="520" y="203"/>
                    <a:pt x="521" y="202"/>
                    <a:pt x="522" y="204"/>
                  </a:cubicBezTo>
                  <a:cubicBezTo>
                    <a:pt x="524" y="205"/>
                    <a:pt x="524" y="205"/>
                    <a:pt x="524" y="207"/>
                  </a:cubicBezTo>
                  <a:cubicBezTo>
                    <a:pt x="524" y="208"/>
                    <a:pt x="524" y="213"/>
                    <a:pt x="524" y="214"/>
                  </a:cubicBezTo>
                  <a:cubicBezTo>
                    <a:pt x="524" y="215"/>
                    <a:pt x="523" y="215"/>
                    <a:pt x="524" y="215"/>
                  </a:cubicBezTo>
                  <a:cubicBezTo>
                    <a:pt x="525" y="216"/>
                    <a:pt x="525" y="216"/>
                    <a:pt x="525" y="216"/>
                  </a:cubicBezTo>
                  <a:cubicBezTo>
                    <a:pt x="525" y="217"/>
                    <a:pt x="525" y="219"/>
                    <a:pt x="526" y="219"/>
                  </a:cubicBezTo>
                  <a:cubicBezTo>
                    <a:pt x="527" y="219"/>
                    <a:pt x="527" y="220"/>
                    <a:pt x="527" y="221"/>
                  </a:cubicBezTo>
                  <a:cubicBezTo>
                    <a:pt x="528" y="222"/>
                    <a:pt x="528" y="221"/>
                    <a:pt x="527" y="223"/>
                  </a:cubicBezTo>
                  <a:cubicBezTo>
                    <a:pt x="526" y="224"/>
                    <a:pt x="525" y="223"/>
                    <a:pt x="523" y="224"/>
                  </a:cubicBezTo>
                  <a:cubicBezTo>
                    <a:pt x="522" y="226"/>
                    <a:pt x="522" y="224"/>
                    <a:pt x="521" y="225"/>
                  </a:cubicBezTo>
                  <a:cubicBezTo>
                    <a:pt x="520" y="225"/>
                    <a:pt x="521" y="226"/>
                    <a:pt x="519" y="225"/>
                  </a:cubicBezTo>
                  <a:cubicBezTo>
                    <a:pt x="517" y="224"/>
                    <a:pt x="518" y="228"/>
                    <a:pt x="516" y="228"/>
                  </a:cubicBezTo>
                  <a:cubicBezTo>
                    <a:pt x="515" y="228"/>
                    <a:pt x="515" y="229"/>
                    <a:pt x="514" y="230"/>
                  </a:cubicBezTo>
                  <a:cubicBezTo>
                    <a:pt x="512" y="231"/>
                    <a:pt x="512" y="229"/>
                    <a:pt x="511" y="229"/>
                  </a:cubicBezTo>
                  <a:cubicBezTo>
                    <a:pt x="510" y="230"/>
                    <a:pt x="512" y="230"/>
                    <a:pt x="511" y="231"/>
                  </a:cubicBezTo>
                  <a:cubicBezTo>
                    <a:pt x="509" y="233"/>
                    <a:pt x="508" y="237"/>
                    <a:pt x="509" y="237"/>
                  </a:cubicBezTo>
                  <a:cubicBezTo>
                    <a:pt x="510" y="238"/>
                    <a:pt x="506" y="240"/>
                    <a:pt x="508" y="240"/>
                  </a:cubicBezTo>
                  <a:cubicBezTo>
                    <a:pt x="509" y="241"/>
                    <a:pt x="509" y="241"/>
                    <a:pt x="510" y="243"/>
                  </a:cubicBezTo>
                  <a:cubicBezTo>
                    <a:pt x="510" y="245"/>
                    <a:pt x="512" y="244"/>
                    <a:pt x="512" y="243"/>
                  </a:cubicBezTo>
                  <a:cubicBezTo>
                    <a:pt x="512" y="242"/>
                    <a:pt x="511" y="242"/>
                    <a:pt x="511" y="242"/>
                  </a:cubicBezTo>
                  <a:cubicBezTo>
                    <a:pt x="512" y="241"/>
                    <a:pt x="512" y="242"/>
                    <a:pt x="513" y="244"/>
                  </a:cubicBezTo>
                  <a:cubicBezTo>
                    <a:pt x="513" y="246"/>
                    <a:pt x="511" y="244"/>
                    <a:pt x="510" y="246"/>
                  </a:cubicBezTo>
                  <a:cubicBezTo>
                    <a:pt x="508" y="247"/>
                    <a:pt x="510" y="243"/>
                    <a:pt x="508" y="245"/>
                  </a:cubicBezTo>
                  <a:cubicBezTo>
                    <a:pt x="506" y="247"/>
                    <a:pt x="506" y="246"/>
                    <a:pt x="506" y="245"/>
                  </a:cubicBezTo>
                  <a:cubicBezTo>
                    <a:pt x="505" y="243"/>
                    <a:pt x="505" y="245"/>
                    <a:pt x="505" y="246"/>
                  </a:cubicBezTo>
                  <a:cubicBezTo>
                    <a:pt x="505" y="247"/>
                    <a:pt x="500" y="247"/>
                    <a:pt x="498" y="248"/>
                  </a:cubicBezTo>
                  <a:cubicBezTo>
                    <a:pt x="496" y="248"/>
                    <a:pt x="493" y="250"/>
                    <a:pt x="491" y="251"/>
                  </a:cubicBezTo>
                  <a:cubicBezTo>
                    <a:pt x="490" y="253"/>
                    <a:pt x="490" y="254"/>
                    <a:pt x="491" y="254"/>
                  </a:cubicBezTo>
                  <a:cubicBezTo>
                    <a:pt x="493" y="254"/>
                    <a:pt x="491" y="257"/>
                    <a:pt x="490" y="260"/>
                  </a:cubicBezTo>
                  <a:cubicBezTo>
                    <a:pt x="488" y="263"/>
                    <a:pt x="486" y="266"/>
                    <a:pt x="487" y="263"/>
                  </a:cubicBezTo>
                  <a:cubicBezTo>
                    <a:pt x="487" y="261"/>
                    <a:pt x="486" y="264"/>
                    <a:pt x="484" y="261"/>
                  </a:cubicBezTo>
                  <a:cubicBezTo>
                    <a:pt x="482" y="258"/>
                    <a:pt x="487" y="256"/>
                    <a:pt x="485" y="257"/>
                  </a:cubicBezTo>
                  <a:cubicBezTo>
                    <a:pt x="483" y="258"/>
                    <a:pt x="483" y="259"/>
                    <a:pt x="483" y="261"/>
                  </a:cubicBezTo>
                  <a:cubicBezTo>
                    <a:pt x="484" y="263"/>
                    <a:pt x="484" y="265"/>
                    <a:pt x="485" y="265"/>
                  </a:cubicBezTo>
                  <a:cubicBezTo>
                    <a:pt x="486" y="265"/>
                    <a:pt x="487" y="267"/>
                    <a:pt x="485" y="270"/>
                  </a:cubicBezTo>
                  <a:cubicBezTo>
                    <a:pt x="483" y="272"/>
                    <a:pt x="482" y="277"/>
                    <a:pt x="481" y="277"/>
                  </a:cubicBezTo>
                  <a:cubicBezTo>
                    <a:pt x="480" y="276"/>
                    <a:pt x="483" y="272"/>
                    <a:pt x="482" y="271"/>
                  </a:cubicBezTo>
                  <a:cubicBezTo>
                    <a:pt x="481" y="271"/>
                    <a:pt x="482" y="271"/>
                    <a:pt x="482" y="269"/>
                  </a:cubicBezTo>
                  <a:cubicBezTo>
                    <a:pt x="481" y="268"/>
                    <a:pt x="481" y="270"/>
                    <a:pt x="480" y="269"/>
                  </a:cubicBezTo>
                  <a:cubicBezTo>
                    <a:pt x="479" y="268"/>
                    <a:pt x="480" y="268"/>
                    <a:pt x="480" y="267"/>
                  </a:cubicBezTo>
                  <a:cubicBezTo>
                    <a:pt x="479" y="266"/>
                    <a:pt x="480" y="266"/>
                    <a:pt x="480" y="265"/>
                  </a:cubicBezTo>
                  <a:cubicBezTo>
                    <a:pt x="479" y="264"/>
                    <a:pt x="479" y="263"/>
                    <a:pt x="480" y="262"/>
                  </a:cubicBezTo>
                  <a:cubicBezTo>
                    <a:pt x="480" y="261"/>
                    <a:pt x="481" y="260"/>
                    <a:pt x="480" y="261"/>
                  </a:cubicBezTo>
                  <a:cubicBezTo>
                    <a:pt x="479" y="262"/>
                    <a:pt x="479" y="262"/>
                    <a:pt x="479" y="264"/>
                  </a:cubicBezTo>
                  <a:cubicBezTo>
                    <a:pt x="478" y="265"/>
                    <a:pt x="478" y="266"/>
                    <a:pt x="479" y="268"/>
                  </a:cubicBezTo>
                  <a:cubicBezTo>
                    <a:pt x="479" y="270"/>
                    <a:pt x="480" y="271"/>
                    <a:pt x="478" y="270"/>
                  </a:cubicBezTo>
                  <a:cubicBezTo>
                    <a:pt x="476" y="268"/>
                    <a:pt x="477" y="269"/>
                    <a:pt x="479" y="271"/>
                  </a:cubicBezTo>
                  <a:cubicBezTo>
                    <a:pt x="481" y="272"/>
                    <a:pt x="479" y="271"/>
                    <a:pt x="480" y="274"/>
                  </a:cubicBezTo>
                  <a:cubicBezTo>
                    <a:pt x="480" y="277"/>
                    <a:pt x="478" y="275"/>
                    <a:pt x="479" y="276"/>
                  </a:cubicBezTo>
                  <a:cubicBezTo>
                    <a:pt x="481" y="277"/>
                    <a:pt x="478" y="279"/>
                    <a:pt x="479" y="279"/>
                  </a:cubicBezTo>
                  <a:cubicBezTo>
                    <a:pt x="480" y="278"/>
                    <a:pt x="481" y="277"/>
                    <a:pt x="482" y="279"/>
                  </a:cubicBezTo>
                  <a:cubicBezTo>
                    <a:pt x="483" y="285"/>
                    <a:pt x="484" y="286"/>
                    <a:pt x="484" y="286"/>
                  </a:cubicBezTo>
                  <a:cubicBezTo>
                    <a:pt x="483" y="286"/>
                    <a:pt x="482" y="282"/>
                    <a:pt x="480" y="284"/>
                  </a:cubicBezTo>
                  <a:cubicBezTo>
                    <a:pt x="478" y="286"/>
                    <a:pt x="477" y="283"/>
                    <a:pt x="477" y="284"/>
                  </a:cubicBezTo>
                  <a:cubicBezTo>
                    <a:pt x="477" y="285"/>
                    <a:pt x="477" y="286"/>
                    <a:pt x="479" y="285"/>
                  </a:cubicBezTo>
                  <a:cubicBezTo>
                    <a:pt x="482" y="285"/>
                    <a:pt x="481" y="286"/>
                    <a:pt x="482" y="285"/>
                  </a:cubicBezTo>
                  <a:cubicBezTo>
                    <a:pt x="482" y="285"/>
                    <a:pt x="483" y="285"/>
                    <a:pt x="482" y="287"/>
                  </a:cubicBezTo>
                  <a:cubicBezTo>
                    <a:pt x="482" y="289"/>
                    <a:pt x="482" y="287"/>
                    <a:pt x="481" y="289"/>
                  </a:cubicBezTo>
                  <a:cubicBezTo>
                    <a:pt x="480" y="290"/>
                    <a:pt x="480" y="289"/>
                    <a:pt x="478" y="289"/>
                  </a:cubicBezTo>
                  <a:cubicBezTo>
                    <a:pt x="475" y="288"/>
                    <a:pt x="479" y="289"/>
                    <a:pt x="478" y="291"/>
                  </a:cubicBezTo>
                  <a:cubicBezTo>
                    <a:pt x="477" y="292"/>
                    <a:pt x="476" y="291"/>
                    <a:pt x="477" y="292"/>
                  </a:cubicBezTo>
                  <a:cubicBezTo>
                    <a:pt x="478" y="293"/>
                    <a:pt x="479" y="291"/>
                    <a:pt x="480" y="291"/>
                  </a:cubicBezTo>
                  <a:cubicBezTo>
                    <a:pt x="480" y="292"/>
                    <a:pt x="480" y="293"/>
                    <a:pt x="477" y="294"/>
                  </a:cubicBezTo>
                  <a:cubicBezTo>
                    <a:pt x="475" y="294"/>
                    <a:pt x="472" y="296"/>
                    <a:pt x="472" y="298"/>
                  </a:cubicBezTo>
                  <a:cubicBezTo>
                    <a:pt x="471" y="300"/>
                    <a:pt x="470" y="298"/>
                    <a:pt x="467" y="300"/>
                  </a:cubicBezTo>
                  <a:cubicBezTo>
                    <a:pt x="464" y="302"/>
                    <a:pt x="465" y="305"/>
                    <a:pt x="463" y="306"/>
                  </a:cubicBezTo>
                  <a:cubicBezTo>
                    <a:pt x="462" y="306"/>
                    <a:pt x="461" y="309"/>
                    <a:pt x="459" y="309"/>
                  </a:cubicBezTo>
                  <a:cubicBezTo>
                    <a:pt x="457" y="309"/>
                    <a:pt x="459" y="309"/>
                    <a:pt x="457" y="310"/>
                  </a:cubicBezTo>
                  <a:cubicBezTo>
                    <a:pt x="456" y="312"/>
                    <a:pt x="452" y="316"/>
                    <a:pt x="453" y="324"/>
                  </a:cubicBezTo>
                  <a:cubicBezTo>
                    <a:pt x="454" y="332"/>
                    <a:pt x="458" y="335"/>
                    <a:pt x="458" y="337"/>
                  </a:cubicBezTo>
                  <a:cubicBezTo>
                    <a:pt x="457" y="340"/>
                    <a:pt x="461" y="346"/>
                    <a:pt x="460" y="349"/>
                  </a:cubicBezTo>
                  <a:cubicBezTo>
                    <a:pt x="460" y="351"/>
                    <a:pt x="460" y="353"/>
                    <a:pt x="459" y="355"/>
                  </a:cubicBezTo>
                  <a:cubicBezTo>
                    <a:pt x="458" y="356"/>
                    <a:pt x="460" y="356"/>
                    <a:pt x="458" y="358"/>
                  </a:cubicBezTo>
                  <a:cubicBezTo>
                    <a:pt x="457" y="360"/>
                    <a:pt x="458" y="357"/>
                    <a:pt x="456" y="358"/>
                  </a:cubicBezTo>
                  <a:cubicBezTo>
                    <a:pt x="455" y="359"/>
                    <a:pt x="454" y="358"/>
                    <a:pt x="455" y="357"/>
                  </a:cubicBezTo>
                  <a:cubicBezTo>
                    <a:pt x="455" y="356"/>
                    <a:pt x="454" y="358"/>
                    <a:pt x="454" y="355"/>
                  </a:cubicBezTo>
                  <a:cubicBezTo>
                    <a:pt x="453" y="352"/>
                    <a:pt x="452" y="354"/>
                    <a:pt x="451" y="351"/>
                  </a:cubicBezTo>
                  <a:cubicBezTo>
                    <a:pt x="451" y="349"/>
                    <a:pt x="450" y="350"/>
                    <a:pt x="450" y="348"/>
                  </a:cubicBezTo>
                  <a:cubicBezTo>
                    <a:pt x="449" y="346"/>
                    <a:pt x="450" y="348"/>
                    <a:pt x="448" y="347"/>
                  </a:cubicBezTo>
                  <a:cubicBezTo>
                    <a:pt x="447" y="346"/>
                    <a:pt x="446" y="343"/>
                    <a:pt x="447" y="342"/>
                  </a:cubicBezTo>
                  <a:cubicBezTo>
                    <a:pt x="449" y="340"/>
                    <a:pt x="447" y="340"/>
                    <a:pt x="447" y="341"/>
                  </a:cubicBezTo>
                  <a:cubicBezTo>
                    <a:pt x="446" y="342"/>
                    <a:pt x="445" y="340"/>
                    <a:pt x="446" y="337"/>
                  </a:cubicBezTo>
                  <a:cubicBezTo>
                    <a:pt x="447" y="335"/>
                    <a:pt x="446" y="331"/>
                    <a:pt x="445" y="331"/>
                  </a:cubicBezTo>
                  <a:cubicBezTo>
                    <a:pt x="444" y="331"/>
                    <a:pt x="441" y="325"/>
                    <a:pt x="439" y="325"/>
                  </a:cubicBezTo>
                  <a:cubicBezTo>
                    <a:pt x="437" y="325"/>
                    <a:pt x="438" y="327"/>
                    <a:pt x="437" y="327"/>
                  </a:cubicBezTo>
                  <a:cubicBezTo>
                    <a:pt x="436" y="327"/>
                    <a:pt x="432" y="329"/>
                    <a:pt x="432" y="327"/>
                  </a:cubicBezTo>
                  <a:cubicBezTo>
                    <a:pt x="432" y="325"/>
                    <a:pt x="431" y="326"/>
                    <a:pt x="431" y="325"/>
                  </a:cubicBezTo>
                  <a:cubicBezTo>
                    <a:pt x="431" y="324"/>
                    <a:pt x="430" y="324"/>
                    <a:pt x="428" y="324"/>
                  </a:cubicBezTo>
                  <a:cubicBezTo>
                    <a:pt x="426" y="323"/>
                    <a:pt x="423" y="324"/>
                    <a:pt x="420" y="324"/>
                  </a:cubicBezTo>
                  <a:cubicBezTo>
                    <a:pt x="417" y="325"/>
                    <a:pt x="420" y="324"/>
                    <a:pt x="420" y="323"/>
                  </a:cubicBezTo>
                  <a:cubicBezTo>
                    <a:pt x="418" y="320"/>
                    <a:pt x="419" y="322"/>
                    <a:pt x="418" y="323"/>
                  </a:cubicBezTo>
                  <a:cubicBezTo>
                    <a:pt x="418" y="324"/>
                    <a:pt x="414" y="322"/>
                    <a:pt x="413" y="324"/>
                  </a:cubicBezTo>
                  <a:cubicBezTo>
                    <a:pt x="411" y="325"/>
                    <a:pt x="411" y="325"/>
                    <a:pt x="409" y="324"/>
                  </a:cubicBezTo>
                  <a:cubicBezTo>
                    <a:pt x="407" y="322"/>
                    <a:pt x="405" y="325"/>
                    <a:pt x="407" y="326"/>
                  </a:cubicBezTo>
                  <a:cubicBezTo>
                    <a:pt x="409" y="326"/>
                    <a:pt x="408" y="325"/>
                    <a:pt x="409" y="325"/>
                  </a:cubicBezTo>
                  <a:cubicBezTo>
                    <a:pt x="411" y="326"/>
                    <a:pt x="409" y="326"/>
                    <a:pt x="410" y="327"/>
                  </a:cubicBezTo>
                  <a:cubicBezTo>
                    <a:pt x="411" y="327"/>
                    <a:pt x="411" y="325"/>
                    <a:pt x="412" y="326"/>
                  </a:cubicBezTo>
                  <a:cubicBezTo>
                    <a:pt x="413" y="328"/>
                    <a:pt x="409" y="328"/>
                    <a:pt x="411" y="329"/>
                  </a:cubicBezTo>
                  <a:cubicBezTo>
                    <a:pt x="413" y="331"/>
                    <a:pt x="414" y="331"/>
                    <a:pt x="412" y="332"/>
                  </a:cubicBezTo>
                  <a:cubicBezTo>
                    <a:pt x="411" y="334"/>
                    <a:pt x="412" y="332"/>
                    <a:pt x="410" y="331"/>
                  </a:cubicBezTo>
                  <a:cubicBezTo>
                    <a:pt x="409" y="329"/>
                    <a:pt x="407" y="329"/>
                    <a:pt x="408" y="330"/>
                  </a:cubicBezTo>
                  <a:cubicBezTo>
                    <a:pt x="409" y="331"/>
                    <a:pt x="407" y="333"/>
                    <a:pt x="407" y="332"/>
                  </a:cubicBezTo>
                  <a:cubicBezTo>
                    <a:pt x="406" y="330"/>
                    <a:pt x="405" y="331"/>
                    <a:pt x="405" y="332"/>
                  </a:cubicBezTo>
                  <a:cubicBezTo>
                    <a:pt x="405" y="332"/>
                    <a:pt x="401" y="331"/>
                    <a:pt x="402" y="330"/>
                  </a:cubicBezTo>
                  <a:cubicBezTo>
                    <a:pt x="403" y="329"/>
                    <a:pt x="401" y="330"/>
                    <a:pt x="400" y="329"/>
                  </a:cubicBezTo>
                  <a:cubicBezTo>
                    <a:pt x="400" y="328"/>
                    <a:pt x="399" y="327"/>
                    <a:pt x="398" y="327"/>
                  </a:cubicBezTo>
                  <a:cubicBezTo>
                    <a:pt x="396" y="328"/>
                    <a:pt x="400" y="328"/>
                    <a:pt x="399" y="329"/>
                  </a:cubicBezTo>
                  <a:cubicBezTo>
                    <a:pt x="398" y="330"/>
                    <a:pt x="398" y="328"/>
                    <a:pt x="396" y="329"/>
                  </a:cubicBezTo>
                  <a:cubicBezTo>
                    <a:pt x="394" y="329"/>
                    <a:pt x="394" y="327"/>
                    <a:pt x="390" y="327"/>
                  </a:cubicBezTo>
                  <a:cubicBezTo>
                    <a:pt x="387" y="328"/>
                    <a:pt x="387" y="328"/>
                    <a:pt x="385" y="329"/>
                  </a:cubicBezTo>
                  <a:cubicBezTo>
                    <a:pt x="383" y="331"/>
                    <a:pt x="383" y="331"/>
                    <a:pt x="381" y="332"/>
                  </a:cubicBezTo>
                  <a:cubicBezTo>
                    <a:pt x="380" y="334"/>
                    <a:pt x="377" y="336"/>
                    <a:pt x="376" y="335"/>
                  </a:cubicBezTo>
                  <a:cubicBezTo>
                    <a:pt x="375" y="334"/>
                    <a:pt x="375" y="336"/>
                    <a:pt x="374" y="335"/>
                  </a:cubicBezTo>
                  <a:cubicBezTo>
                    <a:pt x="373" y="335"/>
                    <a:pt x="374" y="336"/>
                    <a:pt x="375" y="336"/>
                  </a:cubicBezTo>
                  <a:cubicBezTo>
                    <a:pt x="376" y="337"/>
                    <a:pt x="373" y="338"/>
                    <a:pt x="372" y="340"/>
                  </a:cubicBezTo>
                  <a:cubicBezTo>
                    <a:pt x="371" y="341"/>
                    <a:pt x="370" y="342"/>
                    <a:pt x="370" y="344"/>
                  </a:cubicBezTo>
                  <a:cubicBezTo>
                    <a:pt x="369" y="346"/>
                    <a:pt x="371" y="350"/>
                    <a:pt x="371" y="353"/>
                  </a:cubicBezTo>
                  <a:cubicBezTo>
                    <a:pt x="370" y="353"/>
                    <a:pt x="370" y="353"/>
                    <a:pt x="370" y="353"/>
                  </a:cubicBezTo>
                  <a:cubicBezTo>
                    <a:pt x="370" y="354"/>
                    <a:pt x="368" y="352"/>
                    <a:pt x="367" y="352"/>
                  </a:cubicBezTo>
                  <a:cubicBezTo>
                    <a:pt x="358" y="351"/>
                    <a:pt x="361" y="345"/>
                    <a:pt x="357" y="340"/>
                  </a:cubicBezTo>
                  <a:cubicBezTo>
                    <a:pt x="353" y="335"/>
                    <a:pt x="352" y="327"/>
                    <a:pt x="346" y="326"/>
                  </a:cubicBezTo>
                  <a:cubicBezTo>
                    <a:pt x="339" y="325"/>
                    <a:pt x="343" y="334"/>
                    <a:pt x="337" y="332"/>
                  </a:cubicBezTo>
                  <a:cubicBezTo>
                    <a:pt x="332" y="329"/>
                    <a:pt x="333" y="324"/>
                    <a:pt x="330" y="322"/>
                  </a:cubicBezTo>
                  <a:cubicBezTo>
                    <a:pt x="328" y="320"/>
                    <a:pt x="322" y="314"/>
                    <a:pt x="322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7"/>
                    <a:pt x="314" y="317"/>
                    <a:pt x="314" y="317"/>
                  </a:cubicBezTo>
                  <a:cubicBezTo>
                    <a:pt x="299" y="317"/>
                    <a:pt x="299" y="317"/>
                    <a:pt x="299" y="317"/>
                  </a:cubicBezTo>
                  <a:cubicBezTo>
                    <a:pt x="297" y="316"/>
                    <a:pt x="282" y="310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7" y="308"/>
                    <a:pt x="270" y="308"/>
                    <a:pt x="267" y="309"/>
                  </a:cubicBezTo>
                  <a:cubicBezTo>
                    <a:pt x="266" y="306"/>
                    <a:pt x="267" y="305"/>
                    <a:pt x="264" y="302"/>
                  </a:cubicBezTo>
                  <a:cubicBezTo>
                    <a:pt x="261" y="299"/>
                    <a:pt x="261" y="302"/>
                    <a:pt x="258" y="299"/>
                  </a:cubicBezTo>
                  <a:cubicBezTo>
                    <a:pt x="254" y="295"/>
                    <a:pt x="251" y="296"/>
                    <a:pt x="249" y="295"/>
                  </a:cubicBezTo>
                  <a:cubicBezTo>
                    <a:pt x="248" y="294"/>
                    <a:pt x="250" y="292"/>
                    <a:pt x="246" y="288"/>
                  </a:cubicBezTo>
                  <a:cubicBezTo>
                    <a:pt x="243" y="283"/>
                    <a:pt x="241" y="282"/>
                    <a:pt x="242" y="280"/>
                  </a:cubicBezTo>
                  <a:cubicBezTo>
                    <a:pt x="243" y="277"/>
                    <a:pt x="240" y="279"/>
                    <a:pt x="239" y="274"/>
                  </a:cubicBezTo>
                  <a:cubicBezTo>
                    <a:pt x="239" y="270"/>
                    <a:pt x="237" y="272"/>
                    <a:pt x="236" y="269"/>
                  </a:cubicBezTo>
                  <a:cubicBezTo>
                    <a:pt x="236" y="266"/>
                    <a:pt x="233" y="267"/>
                    <a:pt x="232" y="261"/>
                  </a:cubicBezTo>
                  <a:cubicBezTo>
                    <a:pt x="232" y="255"/>
                    <a:pt x="228" y="256"/>
                    <a:pt x="230" y="250"/>
                  </a:cubicBezTo>
                  <a:cubicBezTo>
                    <a:pt x="232" y="245"/>
                    <a:pt x="227" y="238"/>
                    <a:pt x="229" y="234"/>
                  </a:cubicBezTo>
                  <a:cubicBezTo>
                    <a:pt x="231" y="229"/>
                    <a:pt x="231" y="219"/>
                    <a:pt x="231" y="214"/>
                  </a:cubicBezTo>
                  <a:cubicBezTo>
                    <a:pt x="231" y="209"/>
                    <a:pt x="230" y="202"/>
                    <a:pt x="229" y="199"/>
                  </a:cubicBezTo>
                  <a:cubicBezTo>
                    <a:pt x="227" y="197"/>
                    <a:pt x="227" y="194"/>
                    <a:pt x="229" y="196"/>
                  </a:cubicBezTo>
                  <a:cubicBezTo>
                    <a:pt x="232" y="197"/>
                    <a:pt x="237" y="196"/>
                    <a:pt x="238" y="198"/>
                  </a:cubicBezTo>
                  <a:cubicBezTo>
                    <a:pt x="239" y="201"/>
                    <a:pt x="239" y="206"/>
                    <a:pt x="240" y="202"/>
                  </a:cubicBezTo>
                  <a:cubicBezTo>
                    <a:pt x="240" y="198"/>
                    <a:pt x="240" y="198"/>
                    <a:pt x="238" y="196"/>
                  </a:cubicBezTo>
                  <a:cubicBezTo>
                    <a:pt x="237" y="194"/>
                    <a:pt x="239" y="195"/>
                    <a:pt x="239" y="194"/>
                  </a:cubicBezTo>
                  <a:cubicBezTo>
                    <a:pt x="239" y="192"/>
                    <a:pt x="237" y="193"/>
                    <a:pt x="237" y="191"/>
                  </a:cubicBezTo>
                  <a:cubicBezTo>
                    <a:pt x="381" y="191"/>
                    <a:pt x="381" y="191"/>
                    <a:pt x="381" y="191"/>
                  </a:cubicBezTo>
                  <a:cubicBezTo>
                    <a:pt x="382" y="191"/>
                    <a:pt x="381" y="187"/>
                    <a:pt x="382" y="188"/>
                  </a:cubicBezTo>
                  <a:cubicBezTo>
                    <a:pt x="383" y="188"/>
                    <a:pt x="383" y="189"/>
                    <a:pt x="384" y="191"/>
                  </a:cubicBezTo>
                  <a:cubicBezTo>
                    <a:pt x="384" y="194"/>
                    <a:pt x="387" y="192"/>
                    <a:pt x="388" y="194"/>
                  </a:cubicBezTo>
                  <a:cubicBezTo>
                    <a:pt x="389" y="195"/>
                    <a:pt x="389" y="192"/>
                    <a:pt x="393" y="194"/>
                  </a:cubicBezTo>
                  <a:cubicBezTo>
                    <a:pt x="397" y="195"/>
                    <a:pt x="395" y="197"/>
                    <a:pt x="396" y="196"/>
                  </a:cubicBezTo>
                  <a:cubicBezTo>
                    <a:pt x="398" y="195"/>
                    <a:pt x="399" y="199"/>
                    <a:pt x="401" y="197"/>
                  </a:cubicBezTo>
                  <a:cubicBezTo>
                    <a:pt x="405" y="196"/>
                    <a:pt x="403" y="198"/>
                    <a:pt x="406" y="197"/>
                  </a:cubicBezTo>
                  <a:cubicBezTo>
                    <a:pt x="409" y="197"/>
                    <a:pt x="407" y="198"/>
                    <a:pt x="410" y="198"/>
                  </a:cubicBezTo>
                  <a:cubicBezTo>
                    <a:pt x="405" y="200"/>
                    <a:pt x="404" y="200"/>
                    <a:pt x="401" y="203"/>
                  </a:cubicBezTo>
                  <a:cubicBezTo>
                    <a:pt x="399" y="206"/>
                    <a:pt x="396" y="207"/>
                    <a:pt x="398" y="208"/>
                  </a:cubicBezTo>
                  <a:cubicBezTo>
                    <a:pt x="400" y="208"/>
                    <a:pt x="402" y="206"/>
                    <a:pt x="404" y="206"/>
                  </a:cubicBezTo>
                  <a:cubicBezTo>
                    <a:pt x="405" y="206"/>
                    <a:pt x="402" y="209"/>
                    <a:pt x="404" y="209"/>
                  </a:cubicBezTo>
                  <a:cubicBezTo>
                    <a:pt x="406" y="208"/>
                    <a:pt x="406" y="210"/>
                    <a:pt x="408" y="208"/>
                  </a:cubicBezTo>
                  <a:cubicBezTo>
                    <a:pt x="411" y="206"/>
                    <a:pt x="411" y="208"/>
                    <a:pt x="413" y="206"/>
                  </a:cubicBezTo>
                  <a:cubicBezTo>
                    <a:pt x="415" y="204"/>
                    <a:pt x="416" y="204"/>
                    <a:pt x="416" y="206"/>
                  </a:cubicBezTo>
                  <a:cubicBezTo>
                    <a:pt x="416" y="208"/>
                    <a:pt x="417" y="205"/>
                    <a:pt x="419" y="206"/>
                  </a:cubicBezTo>
                  <a:cubicBezTo>
                    <a:pt x="421" y="207"/>
                    <a:pt x="421" y="209"/>
                    <a:pt x="423" y="209"/>
                  </a:cubicBezTo>
                  <a:cubicBezTo>
                    <a:pt x="425" y="209"/>
                    <a:pt x="425" y="210"/>
                    <a:pt x="427" y="209"/>
                  </a:cubicBezTo>
                  <a:cubicBezTo>
                    <a:pt x="428" y="208"/>
                    <a:pt x="432" y="208"/>
                    <a:pt x="434" y="207"/>
                  </a:cubicBezTo>
                  <a:cubicBezTo>
                    <a:pt x="435" y="207"/>
                    <a:pt x="433" y="209"/>
                    <a:pt x="435" y="209"/>
                  </a:cubicBezTo>
                  <a:cubicBezTo>
                    <a:pt x="437" y="210"/>
                    <a:pt x="438" y="209"/>
                    <a:pt x="438" y="210"/>
                  </a:cubicBezTo>
                  <a:cubicBezTo>
                    <a:pt x="438" y="212"/>
                    <a:pt x="439" y="211"/>
                    <a:pt x="440" y="212"/>
                  </a:cubicBezTo>
                  <a:cubicBezTo>
                    <a:pt x="440" y="214"/>
                    <a:pt x="438" y="213"/>
                    <a:pt x="436" y="213"/>
                  </a:cubicBezTo>
                  <a:cubicBezTo>
                    <a:pt x="435" y="212"/>
                    <a:pt x="437" y="215"/>
                    <a:pt x="434" y="213"/>
                  </a:cubicBezTo>
                  <a:cubicBezTo>
                    <a:pt x="430" y="211"/>
                    <a:pt x="432" y="214"/>
                    <a:pt x="428" y="213"/>
                  </a:cubicBezTo>
                  <a:cubicBezTo>
                    <a:pt x="427" y="213"/>
                    <a:pt x="425" y="217"/>
                    <a:pt x="426" y="215"/>
                  </a:cubicBezTo>
                  <a:cubicBezTo>
                    <a:pt x="426" y="213"/>
                    <a:pt x="424" y="216"/>
                    <a:pt x="424" y="214"/>
                  </a:cubicBezTo>
                  <a:cubicBezTo>
                    <a:pt x="424" y="213"/>
                    <a:pt x="422" y="217"/>
                    <a:pt x="421" y="219"/>
                  </a:cubicBezTo>
                  <a:cubicBezTo>
                    <a:pt x="420" y="220"/>
                    <a:pt x="421" y="220"/>
                    <a:pt x="420" y="221"/>
                  </a:cubicBezTo>
                  <a:cubicBezTo>
                    <a:pt x="419" y="221"/>
                    <a:pt x="418" y="225"/>
                    <a:pt x="419" y="224"/>
                  </a:cubicBezTo>
                  <a:cubicBezTo>
                    <a:pt x="421" y="222"/>
                    <a:pt x="420" y="221"/>
                    <a:pt x="421" y="222"/>
                  </a:cubicBezTo>
                  <a:cubicBezTo>
                    <a:pt x="423" y="222"/>
                    <a:pt x="420" y="225"/>
                    <a:pt x="421" y="226"/>
                  </a:cubicBezTo>
                  <a:cubicBezTo>
                    <a:pt x="422" y="228"/>
                    <a:pt x="420" y="226"/>
                    <a:pt x="420" y="229"/>
                  </a:cubicBezTo>
                  <a:cubicBezTo>
                    <a:pt x="420" y="233"/>
                    <a:pt x="419" y="232"/>
                    <a:pt x="419" y="235"/>
                  </a:cubicBezTo>
                  <a:cubicBezTo>
                    <a:pt x="420" y="238"/>
                    <a:pt x="418" y="240"/>
                    <a:pt x="420" y="243"/>
                  </a:cubicBezTo>
                  <a:cubicBezTo>
                    <a:pt x="422" y="246"/>
                    <a:pt x="424" y="245"/>
                    <a:pt x="426" y="242"/>
                  </a:cubicBezTo>
                  <a:cubicBezTo>
                    <a:pt x="428" y="239"/>
                    <a:pt x="428" y="236"/>
                    <a:pt x="427" y="232"/>
                  </a:cubicBezTo>
                  <a:cubicBezTo>
                    <a:pt x="426" y="229"/>
                    <a:pt x="427" y="230"/>
                    <a:pt x="427" y="228"/>
                  </a:cubicBezTo>
                  <a:cubicBezTo>
                    <a:pt x="426" y="227"/>
                    <a:pt x="428" y="226"/>
                    <a:pt x="428" y="224"/>
                  </a:cubicBezTo>
                  <a:cubicBezTo>
                    <a:pt x="427" y="221"/>
                    <a:pt x="428" y="223"/>
                    <a:pt x="429" y="221"/>
                  </a:cubicBezTo>
                  <a:cubicBezTo>
                    <a:pt x="432" y="217"/>
                    <a:pt x="430" y="222"/>
                    <a:pt x="431" y="222"/>
                  </a:cubicBezTo>
                  <a:cubicBezTo>
                    <a:pt x="432" y="222"/>
                    <a:pt x="431" y="218"/>
                    <a:pt x="433" y="218"/>
                  </a:cubicBezTo>
                  <a:cubicBezTo>
                    <a:pt x="436" y="217"/>
                    <a:pt x="432" y="217"/>
                    <a:pt x="434" y="215"/>
                  </a:cubicBezTo>
                  <a:cubicBezTo>
                    <a:pt x="436" y="214"/>
                    <a:pt x="436" y="216"/>
                    <a:pt x="438" y="216"/>
                  </a:cubicBezTo>
                  <a:cubicBezTo>
                    <a:pt x="439" y="216"/>
                    <a:pt x="438" y="217"/>
                    <a:pt x="440" y="217"/>
                  </a:cubicBezTo>
                  <a:cubicBezTo>
                    <a:pt x="442" y="218"/>
                    <a:pt x="444" y="220"/>
                    <a:pt x="443" y="220"/>
                  </a:cubicBezTo>
                  <a:cubicBezTo>
                    <a:pt x="441" y="220"/>
                    <a:pt x="443" y="221"/>
                    <a:pt x="443" y="224"/>
                  </a:cubicBezTo>
                  <a:cubicBezTo>
                    <a:pt x="443" y="226"/>
                    <a:pt x="442" y="227"/>
                    <a:pt x="441" y="228"/>
                  </a:cubicBezTo>
                  <a:cubicBezTo>
                    <a:pt x="439" y="228"/>
                    <a:pt x="440" y="231"/>
                    <a:pt x="441" y="231"/>
                  </a:cubicBezTo>
                  <a:cubicBezTo>
                    <a:pt x="442" y="230"/>
                    <a:pt x="442" y="228"/>
                    <a:pt x="444" y="228"/>
                  </a:cubicBezTo>
                  <a:cubicBezTo>
                    <a:pt x="447" y="227"/>
                    <a:pt x="447" y="233"/>
                    <a:pt x="448" y="235"/>
                  </a:cubicBezTo>
                  <a:cubicBezTo>
                    <a:pt x="448" y="236"/>
                    <a:pt x="447" y="236"/>
                    <a:pt x="447" y="237"/>
                  </a:cubicBezTo>
                  <a:cubicBezTo>
                    <a:pt x="447" y="237"/>
                    <a:pt x="447" y="238"/>
                    <a:pt x="447" y="238"/>
                  </a:cubicBezTo>
                  <a:cubicBezTo>
                    <a:pt x="446" y="237"/>
                    <a:pt x="446" y="237"/>
                    <a:pt x="445" y="238"/>
                  </a:cubicBezTo>
                  <a:cubicBezTo>
                    <a:pt x="445" y="240"/>
                    <a:pt x="444" y="239"/>
                    <a:pt x="443" y="241"/>
                  </a:cubicBezTo>
                  <a:cubicBezTo>
                    <a:pt x="443" y="243"/>
                    <a:pt x="442" y="243"/>
                    <a:pt x="442" y="244"/>
                  </a:cubicBezTo>
                  <a:cubicBezTo>
                    <a:pt x="442" y="245"/>
                    <a:pt x="445" y="245"/>
                    <a:pt x="446" y="245"/>
                  </a:cubicBezTo>
                  <a:cubicBezTo>
                    <a:pt x="446" y="246"/>
                    <a:pt x="444" y="246"/>
                    <a:pt x="445" y="246"/>
                  </a:cubicBezTo>
                  <a:cubicBezTo>
                    <a:pt x="445" y="247"/>
                    <a:pt x="449" y="247"/>
                    <a:pt x="453" y="245"/>
                  </a:cubicBezTo>
                  <a:cubicBezTo>
                    <a:pt x="457" y="243"/>
                    <a:pt x="459" y="241"/>
                    <a:pt x="460" y="241"/>
                  </a:cubicBezTo>
                  <a:cubicBezTo>
                    <a:pt x="462" y="241"/>
                    <a:pt x="465" y="238"/>
                    <a:pt x="466" y="237"/>
                  </a:cubicBezTo>
                  <a:cubicBezTo>
                    <a:pt x="466" y="237"/>
                    <a:pt x="467" y="235"/>
                    <a:pt x="466" y="235"/>
                  </a:cubicBezTo>
                  <a:cubicBezTo>
                    <a:pt x="464" y="234"/>
                    <a:pt x="464" y="234"/>
                    <a:pt x="464" y="234"/>
                  </a:cubicBezTo>
                  <a:cubicBezTo>
                    <a:pt x="464" y="234"/>
                    <a:pt x="466" y="233"/>
                    <a:pt x="467" y="233"/>
                  </a:cubicBezTo>
                  <a:cubicBezTo>
                    <a:pt x="467" y="232"/>
                    <a:pt x="471" y="232"/>
                    <a:pt x="472" y="233"/>
                  </a:cubicBezTo>
                  <a:cubicBezTo>
                    <a:pt x="474" y="233"/>
                    <a:pt x="477" y="233"/>
                    <a:pt x="478" y="232"/>
                  </a:cubicBezTo>
                  <a:cubicBezTo>
                    <a:pt x="479" y="231"/>
                    <a:pt x="480" y="231"/>
                    <a:pt x="480" y="230"/>
                  </a:cubicBezTo>
                  <a:cubicBezTo>
                    <a:pt x="480" y="228"/>
                    <a:pt x="481" y="228"/>
                    <a:pt x="480" y="228"/>
                  </a:cubicBezTo>
                  <a:cubicBezTo>
                    <a:pt x="479" y="227"/>
                    <a:pt x="479" y="226"/>
                    <a:pt x="480" y="226"/>
                  </a:cubicBezTo>
                  <a:cubicBezTo>
                    <a:pt x="481" y="226"/>
                    <a:pt x="482" y="225"/>
                    <a:pt x="482" y="224"/>
                  </a:cubicBezTo>
                  <a:cubicBezTo>
                    <a:pt x="484" y="222"/>
                    <a:pt x="487" y="220"/>
                    <a:pt x="488" y="220"/>
                  </a:cubicBezTo>
                  <a:close/>
                  <a:moveTo>
                    <a:pt x="527" y="404"/>
                  </a:moveTo>
                  <a:cubicBezTo>
                    <a:pt x="527" y="401"/>
                    <a:pt x="529" y="401"/>
                    <a:pt x="533" y="402"/>
                  </a:cubicBezTo>
                  <a:cubicBezTo>
                    <a:pt x="537" y="402"/>
                    <a:pt x="536" y="404"/>
                    <a:pt x="534" y="405"/>
                  </a:cubicBezTo>
                  <a:cubicBezTo>
                    <a:pt x="531" y="405"/>
                    <a:pt x="532" y="404"/>
                    <a:pt x="530" y="405"/>
                  </a:cubicBezTo>
                  <a:cubicBezTo>
                    <a:pt x="527" y="405"/>
                    <a:pt x="528" y="405"/>
                    <a:pt x="527" y="404"/>
                  </a:cubicBezTo>
                  <a:close/>
                  <a:moveTo>
                    <a:pt x="66" y="398"/>
                  </a:moveTo>
                  <a:cubicBezTo>
                    <a:pt x="66" y="399"/>
                    <a:pt x="65" y="398"/>
                    <a:pt x="64" y="398"/>
                  </a:cubicBezTo>
                  <a:cubicBezTo>
                    <a:pt x="64" y="397"/>
                    <a:pt x="64" y="396"/>
                    <a:pt x="64" y="395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5"/>
                    <a:pt x="64" y="394"/>
                    <a:pt x="64" y="394"/>
                  </a:cubicBezTo>
                  <a:cubicBezTo>
                    <a:pt x="64" y="393"/>
                    <a:pt x="65" y="392"/>
                    <a:pt x="65" y="392"/>
                  </a:cubicBezTo>
                  <a:cubicBezTo>
                    <a:pt x="65" y="392"/>
                    <a:pt x="64" y="390"/>
                    <a:pt x="65" y="390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6" y="390"/>
                    <a:pt x="68" y="392"/>
                    <a:pt x="68" y="392"/>
                  </a:cubicBezTo>
                  <a:cubicBezTo>
                    <a:pt x="69" y="392"/>
                    <a:pt x="69" y="393"/>
                    <a:pt x="69" y="394"/>
                  </a:cubicBezTo>
                  <a:cubicBezTo>
                    <a:pt x="69" y="394"/>
                    <a:pt x="69" y="393"/>
                    <a:pt x="69" y="394"/>
                  </a:cubicBezTo>
                  <a:cubicBezTo>
                    <a:pt x="69" y="394"/>
                    <a:pt x="69" y="394"/>
                    <a:pt x="70" y="394"/>
                  </a:cubicBezTo>
                  <a:cubicBezTo>
                    <a:pt x="70" y="395"/>
                    <a:pt x="70" y="395"/>
                    <a:pt x="70" y="395"/>
                  </a:cubicBezTo>
                  <a:cubicBezTo>
                    <a:pt x="70" y="395"/>
                    <a:pt x="70" y="395"/>
                    <a:pt x="70" y="395"/>
                  </a:cubicBezTo>
                  <a:cubicBezTo>
                    <a:pt x="70" y="397"/>
                    <a:pt x="67" y="396"/>
                    <a:pt x="66" y="398"/>
                  </a:cubicBezTo>
                  <a:moveTo>
                    <a:pt x="63" y="386"/>
                  </a:moveTo>
                  <a:cubicBezTo>
                    <a:pt x="63" y="386"/>
                    <a:pt x="63" y="386"/>
                    <a:pt x="63" y="386"/>
                  </a:cubicBezTo>
                  <a:cubicBezTo>
                    <a:pt x="65" y="388"/>
                    <a:pt x="62" y="388"/>
                    <a:pt x="62" y="388"/>
                  </a:cubicBezTo>
                  <a:cubicBezTo>
                    <a:pt x="61" y="388"/>
                    <a:pt x="62" y="387"/>
                    <a:pt x="62" y="387"/>
                  </a:cubicBezTo>
                  <a:cubicBezTo>
                    <a:pt x="61" y="386"/>
                    <a:pt x="61" y="386"/>
                    <a:pt x="60" y="386"/>
                  </a:cubicBezTo>
                  <a:cubicBezTo>
                    <a:pt x="60" y="386"/>
                    <a:pt x="61" y="385"/>
                    <a:pt x="61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85"/>
                    <a:pt x="61" y="386"/>
                    <a:pt x="62" y="386"/>
                  </a:cubicBezTo>
                  <a:cubicBezTo>
                    <a:pt x="62" y="386"/>
                    <a:pt x="62" y="386"/>
                    <a:pt x="63" y="386"/>
                  </a:cubicBezTo>
                  <a:moveTo>
                    <a:pt x="54" y="381"/>
                  </a:moveTo>
                  <a:cubicBezTo>
                    <a:pt x="54" y="381"/>
                    <a:pt x="54" y="382"/>
                    <a:pt x="55" y="383"/>
                  </a:cubicBezTo>
                  <a:cubicBezTo>
                    <a:pt x="55" y="383"/>
                    <a:pt x="55" y="382"/>
                    <a:pt x="55" y="383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3"/>
                    <a:pt x="55" y="384"/>
                    <a:pt x="55" y="384"/>
                  </a:cubicBezTo>
                  <a:cubicBezTo>
                    <a:pt x="55" y="384"/>
                    <a:pt x="54" y="383"/>
                    <a:pt x="54" y="383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4" y="383"/>
                    <a:pt x="53" y="385"/>
                    <a:pt x="52" y="382"/>
                  </a:cubicBezTo>
                  <a:cubicBezTo>
                    <a:pt x="52" y="381"/>
                    <a:pt x="53" y="382"/>
                    <a:pt x="53" y="382"/>
                  </a:cubicBezTo>
                  <a:cubicBezTo>
                    <a:pt x="53" y="381"/>
                    <a:pt x="54" y="381"/>
                    <a:pt x="54" y="381"/>
                  </a:cubicBezTo>
                  <a:moveTo>
                    <a:pt x="47" y="379"/>
                  </a:moveTo>
                  <a:cubicBezTo>
                    <a:pt x="47" y="380"/>
                    <a:pt x="44" y="379"/>
                    <a:pt x="44" y="379"/>
                  </a:cubicBezTo>
                  <a:cubicBezTo>
                    <a:pt x="44" y="378"/>
                    <a:pt x="47" y="376"/>
                    <a:pt x="47" y="379"/>
                  </a:cubicBezTo>
                  <a:moveTo>
                    <a:pt x="59" y="386"/>
                  </a:moveTo>
                  <a:cubicBezTo>
                    <a:pt x="58" y="386"/>
                    <a:pt x="59" y="386"/>
                    <a:pt x="60" y="386"/>
                  </a:cubicBezTo>
                  <a:cubicBezTo>
                    <a:pt x="60" y="386"/>
                    <a:pt x="60" y="387"/>
                    <a:pt x="60" y="387"/>
                  </a:cubicBezTo>
                  <a:cubicBezTo>
                    <a:pt x="59" y="388"/>
                    <a:pt x="59" y="387"/>
                    <a:pt x="59" y="386"/>
                  </a:cubicBezTo>
                  <a:moveTo>
                    <a:pt x="61" y="388"/>
                  </a:moveTo>
                  <a:cubicBezTo>
                    <a:pt x="62" y="388"/>
                    <a:pt x="61" y="389"/>
                    <a:pt x="60" y="388"/>
                  </a:cubicBezTo>
                  <a:cubicBezTo>
                    <a:pt x="60" y="388"/>
                    <a:pt x="61" y="388"/>
                    <a:pt x="61" y="388"/>
                  </a:cubicBezTo>
                  <a:moveTo>
                    <a:pt x="59" y="384"/>
                  </a:moveTo>
                  <a:cubicBezTo>
                    <a:pt x="59" y="384"/>
                    <a:pt x="59" y="384"/>
                    <a:pt x="59" y="384"/>
                  </a:cubicBezTo>
                  <a:cubicBezTo>
                    <a:pt x="59" y="384"/>
                    <a:pt x="60" y="384"/>
                    <a:pt x="60" y="384"/>
                  </a:cubicBezTo>
                  <a:cubicBezTo>
                    <a:pt x="60" y="384"/>
                    <a:pt x="60" y="385"/>
                    <a:pt x="59" y="385"/>
                  </a:cubicBezTo>
                  <a:cubicBezTo>
                    <a:pt x="59" y="385"/>
                    <a:pt x="59" y="385"/>
                    <a:pt x="58" y="385"/>
                  </a:cubicBezTo>
                  <a:cubicBezTo>
                    <a:pt x="58" y="385"/>
                    <a:pt x="58" y="385"/>
                    <a:pt x="57" y="385"/>
                  </a:cubicBezTo>
                  <a:cubicBezTo>
                    <a:pt x="57" y="385"/>
                    <a:pt x="57" y="384"/>
                    <a:pt x="57" y="384"/>
                  </a:cubicBezTo>
                  <a:cubicBezTo>
                    <a:pt x="58" y="384"/>
                    <a:pt x="58" y="384"/>
                    <a:pt x="59" y="384"/>
                  </a:cubicBezTo>
                  <a:moveTo>
                    <a:pt x="43" y="379"/>
                  </a:moveTo>
                  <a:cubicBezTo>
                    <a:pt x="43" y="379"/>
                    <a:pt x="42" y="380"/>
                    <a:pt x="42" y="380"/>
                  </a:cubicBezTo>
                  <a:cubicBezTo>
                    <a:pt x="41" y="380"/>
                    <a:pt x="43" y="379"/>
                    <a:pt x="43" y="379"/>
                  </a:cubicBezTo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3" name="Freeform 20309">
              <a:extLst>
                <a:ext uri="{FF2B5EF4-FFF2-40B4-BE49-F238E27FC236}">
                  <a16:creationId xmlns:a16="http://schemas.microsoft.com/office/drawing/2014/main" id="{C8395897-3E86-4FB4-9F11-88256159C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5634" y="4089253"/>
              <a:ext cx="942665" cy="1139213"/>
            </a:xfrm>
            <a:custGeom>
              <a:avLst/>
              <a:gdLst/>
              <a:ahLst/>
              <a:cxnLst>
                <a:cxn ang="0">
                  <a:pos x="107" y="240"/>
                </a:cxn>
                <a:cxn ang="0">
                  <a:pos x="95" y="229"/>
                </a:cxn>
                <a:cxn ang="0">
                  <a:pos x="97" y="218"/>
                </a:cxn>
                <a:cxn ang="0">
                  <a:pos x="104" y="197"/>
                </a:cxn>
                <a:cxn ang="0">
                  <a:pos x="99" y="177"/>
                </a:cxn>
                <a:cxn ang="0">
                  <a:pos x="88" y="169"/>
                </a:cxn>
                <a:cxn ang="0">
                  <a:pos x="88" y="154"/>
                </a:cxn>
                <a:cxn ang="0">
                  <a:pos x="77" y="137"/>
                </a:cxn>
                <a:cxn ang="0">
                  <a:pos x="62" y="115"/>
                </a:cxn>
                <a:cxn ang="0">
                  <a:pos x="38" y="99"/>
                </a:cxn>
                <a:cxn ang="0">
                  <a:pos x="20" y="95"/>
                </a:cxn>
                <a:cxn ang="0">
                  <a:pos x="6" y="76"/>
                </a:cxn>
                <a:cxn ang="0">
                  <a:pos x="25" y="60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4" y="23"/>
                </a:cxn>
                <a:cxn ang="0">
                  <a:pos x="41" y="26"/>
                </a:cxn>
                <a:cxn ang="0">
                  <a:pos x="57" y="21"/>
                </a:cxn>
                <a:cxn ang="0">
                  <a:pos x="60" y="10"/>
                </a:cxn>
                <a:cxn ang="0">
                  <a:pos x="75" y="1"/>
                </a:cxn>
                <a:cxn ang="0">
                  <a:pos x="77" y="16"/>
                </a:cxn>
                <a:cxn ang="0">
                  <a:pos x="86" y="24"/>
                </a:cxn>
                <a:cxn ang="0">
                  <a:pos x="98" y="21"/>
                </a:cxn>
                <a:cxn ang="0">
                  <a:pos x="105" y="19"/>
                </a:cxn>
                <a:cxn ang="0">
                  <a:pos x="113" y="20"/>
                </a:cxn>
                <a:cxn ang="0">
                  <a:pos x="121" y="6"/>
                </a:cxn>
                <a:cxn ang="0">
                  <a:pos x="124" y="16"/>
                </a:cxn>
                <a:cxn ang="0">
                  <a:pos x="126" y="21"/>
                </a:cxn>
                <a:cxn ang="0">
                  <a:pos x="123" y="34"/>
                </a:cxn>
                <a:cxn ang="0">
                  <a:pos x="125" y="41"/>
                </a:cxn>
                <a:cxn ang="0">
                  <a:pos x="135" y="43"/>
                </a:cxn>
                <a:cxn ang="0">
                  <a:pos x="154" y="43"/>
                </a:cxn>
                <a:cxn ang="0">
                  <a:pos x="164" y="49"/>
                </a:cxn>
                <a:cxn ang="0">
                  <a:pos x="195" y="64"/>
                </a:cxn>
                <a:cxn ang="0">
                  <a:pos x="202" y="95"/>
                </a:cxn>
                <a:cxn ang="0">
                  <a:pos x="186" y="127"/>
                </a:cxn>
                <a:cxn ang="0">
                  <a:pos x="181" y="160"/>
                </a:cxn>
                <a:cxn ang="0">
                  <a:pos x="164" y="181"/>
                </a:cxn>
                <a:cxn ang="0">
                  <a:pos x="137" y="200"/>
                </a:cxn>
                <a:cxn ang="0">
                  <a:pos x="122" y="238"/>
                </a:cxn>
                <a:cxn ang="0">
                  <a:pos x="127" y="22"/>
                </a:cxn>
                <a:cxn ang="0">
                  <a:pos x="128" y="32"/>
                </a:cxn>
                <a:cxn ang="0">
                  <a:pos x="127" y="31"/>
                </a:cxn>
                <a:cxn ang="0">
                  <a:pos x="127" y="31"/>
                </a:cxn>
                <a:cxn ang="0">
                  <a:pos x="122" y="35"/>
                </a:cxn>
                <a:cxn ang="0">
                  <a:pos x="124" y="38"/>
                </a:cxn>
                <a:cxn ang="0">
                  <a:pos x="124" y="36"/>
                </a:cxn>
                <a:cxn ang="0">
                  <a:pos x="129" y="29"/>
                </a:cxn>
              </a:cxnLst>
              <a:rect l="0" t="0" r="r" b="b"/>
              <a:pathLst>
                <a:path w="209" h="252">
                  <a:moveTo>
                    <a:pt x="110" y="252"/>
                  </a:moveTo>
                  <a:cubicBezTo>
                    <a:pt x="109" y="247"/>
                    <a:pt x="114" y="248"/>
                    <a:pt x="111" y="244"/>
                  </a:cubicBezTo>
                  <a:cubicBezTo>
                    <a:pt x="109" y="241"/>
                    <a:pt x="110" y="241"/>
                    <a:pt x="107" y="240"/>
                  </a:cubicBezTo>
                  <a:cubicBezTo>
                    <a:pt x="105" y="238"/>
                    <a:pt x="106" y="238"/>
                    <a:pt x="103" y="236"/>
                  </a:cubicBezTo>
                  <a:cubicBezTo>
                    <a:pt x="100" y="235"/>
                    <a:pt x="101" y="232"/>
                    <a:pt x="99" y="234"/>
                  </a:cubicBezTo>
                  <a:cubicBezTo>
                    <a:pt x="96" y="235"/>
                    <a:pt x="98" y="232"/>
                    <a:pt x="95" y="229"/>
                  </a:cubicBezTo>
                  <a:cubicBezTo>
                    <a:pt x="91" y="226"/>
                    <a:pt x="91" y="231"/>
                    <a:pt x="89" y="228"/>
                  </a:cubicBezTo>
                  <a:cubicBezTo>
                    <a:pt x="90" y="227"/>
                    <a:pt x="90" y="226"/>
                    <a:pt x="92" y="225"/>
                  </a:cubicBezTo>
                  <a:cubicBezTo>
                    <a:pt x="93" y="225"/>
                    <a:pt x="93" y="223"/>
                    <a:pt x="97" y="218"/>
                  </a:cubicBezTo>
                  <a:cubicBezTo>
                    <a:pt x="100" y="213"/>
                    <a:pt x="104" y="211"/>
                    <a:pt x="107" y="209"/>
                  </a:cubicBezTo>
                  <a:cubicBezTo>
                    <a:pt x="110" y="207"/>
                    <a:pt x="110" y="203"/>
                    <a:pt x="109" y="199"/>
                  </a:cubicBezTo>
                  <a:cubicBezTo>
                    <a:pt x="107" y="194"/>
                    <a:pt x="106" y="198"/>
                    <a:pt x="104" y="197"/>
                  </a:cubicBezTo>
                  <a:cubicBezTo>
                    <a:pt x="106" y="196"/>
                    <a:pt x="107" y="188"/>
                    <a:pt x="105" y="186"/>
                  </a:cubicBezTo>
                  <a:cubicBezTo>
                    <a:pt x="104" y="185"/>
                    <a:pt x="103" y="187"/>
                    <a:pt x="101" y="187"/>
                  </a:cubicBezTo>
                  <a:cubicBezTo>
                    <a:pt x="99" y="187"/>
                    <a:pt x="101" y="185"/>
                    <a:pt x="99" y="177"/>
                  </a:cubicBezTo>
                  <a:cubicBezTo>
                    <a:pt x="98" y="175"/>
                    <a:pt x="95" y="174"/>
                    <a:pt x="94" y="175"/>
                  </a:cubicBezTo>
                  <a:cubicBezTo>
                    <a:pt x="94" y="176"/>
                    <a:pt x="87" y="175"/>
                    <a:pt x="87" y="174"/>
                  </a:cubicBezTo>
                  <a:cubicBezTo>
                    <a:pt x="88" y="172"/>
                    <a:pt x="87" y="172"/>
                    <a:pt x="88" y="169"/>
                  </a:cubicBezTo>
                  <a:cubicBezTo>
                    <a:pt x="89" y="167"/>
                    <a:pt x="86" y="164"/>
                    <a:pt x="86" y="162"/>
                  </a:cubicBezTo>
                  <a:cubicBezTo>
                    <a:pt x="88" y="161"/>
                    <a:pt x="88" y="161"/>
                    <a:pt x="87" y="159"/>
                  </a:cubicBezTo>
                  <a:cubicBezTo>
                    <a:pt x="87" y="158"/>
                    <a:pt x="89" y="156"/>
                    <a:pt x="88" y="154"/>
                  </a:cubicBezTo>
                  <a:cubicBezTo>
                    <a:pt x="88" y="153"/>
                    <a:pt x="92" y="146"/>
                    <a:pt x="87" y="144"/>
                  </a:cubicBezTo>
                  <a:cubicBezTo>
                    <a:pt x="84" y="143"/>
                    <a:pt x="84" y="140"/>
                    <a:pt x="85" y="138"/>
                  </a:cubicBezTo>
                  <a:cubicBezTo>
                    <a:pt x="86" y="136"/>
                    <a:pt x="80" y="137"/>
                    <a:pt x="77" y="137"/>
                  </a:cubicBezTo>
                  <a:cubicBezTo>
                    <a:pt x="74" y="136"/>
                    <a:pt x="76" y="123"/>
                    <a:pt x="73" y="120"/>
                  </a:cubicBezTo>
                  <a:cubicBezTo>
                    <a:pt x="70" y="117"/>
                    <a:pt x="69" y="121"/>
                    <a:pt x="66" y="118"/>
                  </a:cubicBezTo>
                  <a:cubicBezTo>
                    <a:pt x="64" y="116"/>
                    <a:pt x="65" y="118"/>
                    <a:pt x="62" y="115"/>
                  </a:cubicBezTo>
                  <a:cubicBezTo>
                    <a:pt x="58" y="112"/>
                    <a:pt x="56" y="114"/>
                    <a:pt x="52" y="110"/>
                  </a:cubicBezTo>
                  <a:cubicBezTo>
                    <a:pt x="48" y="106"/>
                    <a:pt x="48" y="102"/>
                    <a:pt x="49" y="97"/>
                  </a:cubicBezTo>
                  <a:cubicBezTo>
                    <a:pt x="51" y="93"/>
                    <a:pt x="43" y="95"/>
                    <a:pt x="38" y="99"/>
                  </a:cubicBezTo>
                  <a:cubicBezTo>
                    <a:pt x="32" y="104"/>
                    <a:pt x="33" y="105"/>
                    <a:pt x="27" y="103"/>
                  </a:cubicBezTo>
                  <a:cubicBezTo>
                    <a:pt x="24" y="102"/>
                    <a:pt x="24" y="104"/>
                    <a:pt x="22" y="103"/>
                  </a:cubicBezTo>
                  <a:cubicBezTo>
                    <a:pt x="20" y="103"/>
                    <a:pt x="22" y="92"/>
                    <a:pt x="20" y="95"/>
                  </a:cubicBezTo>
                  <a:cubicBezTo>
                    <a:pt x="19" y="97"/>
                    <a:pt x="12" y="100"/>
                    <a:pt x="13" y="95"/>
                  </a:cubicBezTo>
                  <a:cubicBezTo>
                    <a:pt x="13" y="91"/>
                    <a:pt x="7" y="95"/>
                    <a:pt x="8" y="92"/>
                  </a:cubicBezTo>
                  <a:cubicBezTo>
                    <a:pt x="9" y="89"/>
                    <a:pt x="0" y="81"/>
                    <a:pt x="6" y="76"/>
                  </a:cubicBezTo>
                  <a:cubicBezTo>
                    <a:pt x="10" y="74"/>
                    <a:pt x="8" y="69"/>
                    <a:pt x="11" y="65"/>
                  </a:cubicBezTo>
                  <a:cubicBezTo>
                    <a:pt x="15" y="62"/>
                    <a:pt x="16" y="63"/>
                    <a:pt x="20" y="60"/>
                  </a:cubicBezTo>
                  <a:cubicBezTo>
                    <a:pt x="24" y="58"/>
                    <a:pt x="22" y="62"/>
                    <a:pt x="25" y="60"/>
                  </a:cubicBezTo>
                  <a:cubicBezTo>
                    <a:pt x="25" y="59"/>
                    <a:pt x="26" y="49"/>
                    <a:pt x="27" y="45"/>
                  </a:cubicBezTo>
                  <a:cubicBezTo>
                    <a:pt x="28" y="40"/>
                    <a:pt x="26" y="40"/>
                    <a:pt x="27" y="38"/>
                  </a:cubicBezTo>
                  <a:cubicBezTo>
                    <a:pt x="27" y="36"/>
                    <a:pt x="25" y="39"/>
                    <a:pt x="24" y="31"/>
                  </a:cubicBezTo>
                  <a:cubicBezTo>
                    <a:pt x="24" y="29"/>
                    <a:pt x="26" y="30"/>
                    <a:pt x="27" y="29"/>
                  </a:cubicBezTo>
                  <a:cubicBezTo>
                    <a:pt x="27" y="29"/>
                    <a:pt x="28" y="30"/>
                    <a:pt x="29" y="30"/>
                  </a:cubicBezTo>
                  <a:cubicBezTo>
                    <a:pt x="29" y="31"/>
                    <a:pt x="29" y="27"/>
                    <a:pt x="28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2"/>
                    <a:pt x="33" y="20"/>
                    <a:pt x="35" y="22"/>
                  </a:cubicBezTo>
                  <a:cubicBezTo>
                    <a:pt x="36" y="24"/>
                    <a:pt x="37" y="20"/>
                    <a:pt x="38" y="20"/>
                  </a:cubicBezTo>
                  <a:cubicBezTo>
                    <a:pt x="41" y="24"/>
                    <a:pt x="38" y="27"/>
                    <a:pt x="41" y="26"/>
                  </a:cubicBezTo>
                  <a:cubicBezTo>
                    <a:pt x="43" y="30"/>
                    <a:pt x="45" y="28"/>
                    <a:pt x="47" y="29"/>
                  </a:cubicBezTo>
                  <a:cubicBezTo>
                    <a:pt x="50" y="30"/>
                    <a:pt x="49" y="26"/>
                    <a:pt x="53" y="25"/>
                  </a:cubicBezTo>
                  <a:cubicBezTo>
                    <a:pt x="57" y="25"/>
                    <a:pt x="54" y="22"/>
                    <a:pt x="57" y="21"/>
                  </a:cubicBezTo>
                  <a:cubicBezTo>
                    <a:pt x="60" y="19"/>
                    <a:pt x="59" y="17"/>
                    <a:pt x="57" y="18"/>
                  </a:cubicBezTo>
                  <a:cubicBezTo>
                    <a:pt x="55" y="19"/>
                    <a:pt x="55" y="12"/>
                    <a:pt x="53" y="9"/>
                  </a:cubicBezTo>
                  <a:cubicBezTo>
                    <a:pt x="51" y="6"/>
                    <a:pt x="56" y="8"/>
                    <a:pt x="60" y="10"/>
                  </a:cubicBezTo>
                  <a:cubicBezTo>
                    <a:pt x="65" y="13"/>
                    <a:pt x="61" y="7"/>
                    <a:pt x="64" y="8"/>
                  </a:cubicBezTo>
                  <a:cubicBezTo>
                    <a:pt x="67" y="8"/>
                    <a:pt x="74" y="5"/>
                    <a:pt x="73" y="1"/>
                  </a:cubicBezTo>
                  <a:cubicBezTo>
                    <a:pt x="73" y="1"/>
                    <a:pt x="74" y="1"/>
                    <a:pt x="75" y="1"/>
                  </a:cubicBezTo>
                  <a:cubicBezTo>
                    <a:pt x="76" y="0"/>
                    <a:pt x="77" y="2"/>
                    <a:pt x="76" y="4"/>
                  </a:cubicBezTo>
                  <a:cubicBezTo>
                    <a:pt x="75" y="7"/>
                    <a:pt x="80" y="6"/>
                    <a:pt x="78" y="10"/>
                  </a:cubicBezTo>
                  <a:cubicBezTo>
                    <a:pt x="78" y="12"/>
                    <a:pt x="78" y="12"/>
                    <a:pt x="77" y="16"/>
                  </a:cubicBezTo>
                  <a:cubicBezTo>
                    <a:pt x="76" y="20"/>
                    <a:pt x="78" y="18"/>
                    <a:pt x="78" y="21"/>
                  </a:cubicBezTo>
                  <a:cubicBezTo>
                    <a:pt x="78" y="24"/>
                    <a:pt x="82" y="27"/>
                    <a:pt x="83" y="26"/>
                  </a:cubicBezTo>
                  <a:cubicBezTo>
                    <a:pt x="85" y="25"/>
                    <a:pt x="84" y="24"/>
                    <a:pt x="86" y="24"/>
                  </a:cubicBezTo>
                  <a:cubicBezTo>
                    <a:pt x="88" y="25"/>
                    <a:pt x="89" y="22"/>
                    <a:pt x="91" y="21"/>
                  </a:cubicBezTo>
                  <a:cubicBezTo>
                    <a:pt x="93" y="21"/>
                    <a:pt x="92" y="22"/>
                    <a:pt x="95" y="22"/>
                  </a:cubicBezTo>
                  <a:cubicBezTo>
                    <a:pt x="96" y="21"/>
                    <a:pt x="99" y="24"/>
                    <a:pt x="98" y="21"/>
                  </a:cubicBezTo>
                  <a:cubicBezTo>
                    <a:pt x="97" y="19"/>
                    <a:pt x="97" y="18"/>
                    <a:pt x="99" y="19"/>
                  </a:cubicBezTo>
                  <a:cubicBezTo>
                    <a:pt x="100" y="20"/>
                    <a:pt x="103" y="16"/>
                    <a:pt x="103" y="18"/>
                  </a:cubicBezTo>
                  <a:cubicBezTo>
                    <a:pt x="103" y="19"/>
                    <a:pt x="104" y="18"/>
                    <a:pt x="105" y="19"/>
                  </a:cubicBezTo>
                  <a:cubicBezTo>
                    <a:pt x="106" y="21"/>
                    <a:pt x="107" y="21"/>
                    <a:pt x="108" y="20"/>
                  </a:cubicBezTo>
                  <a:cubicBezTo>
                    <a:pt x="109" y="18"/>
                    <a:pt x="109" y="21"/>
                    <a:pt x="111" y="19"/>
                  </a:cubicBezTo>
                  <a:cubicBezTo>
                    <a:pt x="112" y="18"/>
                    <a:pt x="111" y="20"/>
                    <a:pt x="113" y="20"/>
                  </a:cubicBezTo>
                  <a:cubicBezTo>
                    <a:pt x="115" y="20"/>
                    <a:pt x="116" y="15"/>
                    <a:pt x="117" y="13"/>
                  </a:cubicBezTo>
                  <a:cubicBezTo>
                    <a:pt x="119" y="10"/>
                    <a:pt x="119" y="10"/>
                    <a:pt x="120" y="9"/>
                  </a:cubicBezTo>
                  <a:cubicBezTo>
                    <a:pt x="121" y="7"/>
                    <a:pt x="120" y="7"/>
                    <a:pt x="121" y="6"/>
                  </a:cubicBezTo>
                  <a:cubicBezTo>
                    <a:pt x="121" y="6"/>
                    <a:pt x="122" y="8"/>
                    <a:pt x="122" y="9"/>
                  </a:cubicBezTo>
                  <a:cubicBezTo>
                    <a:pt x="123" y="10"/>
                    <a:pt x="123" y="9"/>
                    <a:pt x="123" y="10"/>
                  </a:cubicBezTo>
                  <a:cubicBezTo>
                    <a:pt x="123" y="12"/>
                    <a:pt x="123" y="15"/>
                    <a:pt x="124" y="16"/>
                  </a:cubicBezTo>
                  <a:cubicBezTo>
                    <a:pt x="124" y="16"/>
                    <a:pt x="124" y="17"/>
                    <a:pt x="124" y="18"/>
                  </a:cubicBezTo>
                  <a:cubicBezTo>
                    <a:pt x="124" y="19"/>
                    <a:pt x="125" y="19"/>
                    <a:pt x="125" y="20"/>
                  </a:cubicBezTo>
                  <a:cubicBezTo>
                    <a:pt x="125" y="21"/>
                    <a:pt x="125" y="20"/>
                    <a:pt x="126" y="21"/>
                  </a:cubicBezTo>
                  <a:cubicBezTo>
                    <a:pt x="126" y="22"/>
                    <a:pt x="126" y="23"/>
                    <a:pt x="127" y="23"/>
                  </a:cubicBezTo>
                  <a:cubicBezTo>
                    <a:pt x="129" y="22"/>
                    <a:pt x="130" y="27"/>
                    <a:pt x="129" y="28"/>
                  </a:cubicBezTo>
                  <a:cubicBezTo>
                    <a:pt x="126" y="28"/>
                    <a:pt x="126" y="33"/>
                    <a:pt x="123" y="34"/>
                  </a:cubicBezTo>
                  <a:cubicBezTo>
                    <a:pt x="120" y="35"/>
                    <a:pt x="122" y="36"/>
                    <a:pt x="121" y="38"/>
                  </a:cubicBezTo>
                  <a:cubicBezTo>
                    <a:pt x="119" y="40"/>
                    <a:pt x="124" y="36"/>
                    <a:pt x="123" y="40"/>
                  </a:cubicBezTo>
                  <a:cubicBezTo>
                    <a:pt x="121" y="43"/>
                    <a:pt x="124" y="38"/>
                    <a:pt x="125" y="41"/>
                  </a:cubicBezTo>
                  <a:cubicBezTo>
                    <a:pt x="125" y="44"/>
                    <a:pt x="123" y="34"/>
                    <a:pt x="128" y="35"/>
                  </a:cubicBezTo>
                  <a:cubicBezTo>
                    <a:pt x="133" y="36"/>
                    <a:pt x="131" y="34"/>
                    <a:pt x="135" y="35"/>
                  </a:cubicBezTo>
                  <a:cubicBezTo>
                    <a:pt x="140" y="37"/>
                    <a:pt x="134" y="40"/>
                    <a:pt x="135" y="43"/>
                  </a:cubicBezTo>
                  <a:cubicBezTo>
                    <a:pt x="136" y="45"/>
                    <a:pt x="137" y="38"/>
                    <a:pt x="142" y="38"/>
                  </a:cubicBezTo>
                  <a:cubicBezTo>
                    <a:pt x="146" y="38"/>
                    <a:pt x="146" y="40"/>
                    <a:pt x="148" y="40"/>
                  </a:cubicBezTo>
                  <a:cubicBezTo>
                    <a:pt x="150" y="40"/>
                    <a:pt x="150" y="42"/>
                    <a:pt x="154" y="43"/>
                  </a:cubicBezTo>
                  <a:cubicBezTo>
                    <a:pt x="158" y="44"/>
                    <a:pt x="156" y="45"/>
                    <a:pt x="158" y="47"/>
                  </a:cubicBezTo>
                  <a:cubicBezTo>
                    <a:pt x="159" y="48"/>
                    <a:pt x="156" y="52"/>
                    <a:pt x="157" y="53"/>
                  </a:cubicBezTo>
                  <a:cubicBezTo>
                    <a:pt x="158" y="54"/>
                    <a:pt x="161" y="48"/>
                    <a:pt x="164" y="49"/>
                  </a:cubicBezTo>
                  <a:cubicBezTo>
                    <a:pt x="167" y="50"/>
                    <a:pt x="171" y="52"/>
                    <a:pt x="177" y="51"/>
                  </a:cubicBezTo>
                  <a:cubicBezTo>
                    <a:pt x="182" y="50"/>
                    <a:pt x="184" y="53"/>
                    <a:pt x="188" y="56"/>
                  </a:cubicBezTo>
                  <a:cubicBezTo>
                    <a:pt x="192" y="60"/>
                    <a:pt x="189" y="60"/>
                    <a:pt x="195" y="64"/>
                  </a:cubicBezTo>
                  <a:cubicBezTo>
                    <a:pt x="201" y="68"/>
                    <a:pt x="201" y="64"/>
                    <a:pt x="204" y="67"/>
                  </a:cubicBezTo>
                  <a:cubicBezTo>
                    <a:pt x="207" y="69"/>
                    <a:pt x="207" y="73"/>
                    <a:pt x="208" y="79"/>
                  </a:cubicBezTo>
                  <a:cubicBezTo>
                    <a:pt x="209" y="85"/>
                    <a:pt x="207" y="88"/>
                    <a:pt x="202" y="95"/>
                  </a:cubicBezTo>
                  <a:cubicBezTo>
                    <a:pt x="198" y="103"/>
                    <a:pt x="197" y="100"/>
                    <a:pt x="194" y="108"/>
                  </a:cubicBezTo>
                  <a:cubicBezTo>
                    <a:pt x="191" y="115"/>
                    <a:pt x="190" y="118"/>
                    <a:pt x="188" y="114"/>
                  </a:cubicBezTo>
                  <a:cubicBezTo>
                    <a:pt x="186" y="110"/>
                    <a:pt x="186" y="123"/>
                    <a:pt x="186" y="127"/>
                  </a:cubicBezTo>
                  <a:cubicBezTo>
                    <a:pt x="185" y="131"/>
                    <a:pt x="188" y="132"/>
                    <a:pt x="186" y="137"/>
                  </a:cubicBezTo>
                  <a:cubicBezTo>
                    <a:pt x="184" y="142"/>
                    <a:pt x="186" y="147"/>
                    <a:pt x="184" y="149"/>
                  </a:cubicBezTo>
                  <a:cubicBezTo>
                    <a:pt x="181" y="150"/>
                    <a:pt x="184" y="154"/>
                    <a:pt x="181" y="160"/>
                  </a:cubicBezTo>
                  <a:cubicBezTo>
                    <a:pt x="178" y="166"/>
                    <a:pt x="174" y="168"/>
                    <a:pt x="176" y="172"/>
                  </a:cubicBezTo>
                  <a:cubicBezTo>
                    <a:pt x="177" y="175"/>
                    <a:pt x="170" y="177"/>
                    <a:pt x="171" y="179"/>
                  </a:cubicBezTo>
                  <a:cubicBezTo>
                    <a:pt x="172" y="181"/>
                    <a:pt x="168" y="180"/>
                    <a:pt x="164" y="181"/>
                  </a:cubicBezTo>
                  <a:cubicBezTo>
                    <a:pt x="159" y="182"/>
                    <a:pt x="162" y="180"/>
                    <a:pt x="158" y="181"/>
                  </a:cubicBezTo>
                  <a:cubicBezTo>
                    <a:pt x="155" y="182"/>
                    <a:pt x="156" y="185"/>
                    <a:pt x="146" y="189"/>
                  </a:cubicBezTo>
                  <a:cubicBezTo>
                    <a:pt x="143" y="190"/>
                    <a:pt x="137" y="195"/>
                    <a:pt x="137" y="200"/>
                  </a:cubicBezTo>
                  <a:cubicBezTo>
                    <a:pt x="136" y="206"/>
                    <a:pt x="138" y="211"/>
                    <a:pt x="136" y="216"/>
                  </a:cubicBezTo>
                  <a:cubicBezTo>
                    <a:pt x="133" y="220"/>
                    <a:pt x="133" y="217"/>
                    <a:pt x="130" y="224"/>
                  </a:cubicBezTo>
                  <a:cubicBezTo>
                    <a:pt x="127" y="230"/>
                    <a:pt x="126" y="235"/>
                    <a:pt x="122" y="238"/>
                  </a:cubicBezTo>
                  <a:cubicBezTo>
                    <a:pt x="117" y="242"/>
                    <a:pt x="117" y="242"/>
                    <a:pt x="115" y="247"/>
                  </a:cubicBezTo>
                  <a:cubicBezTo>
                    <a:pt x="115" y="250"/>
                    <a:pt x="112" y="249"/>
                    <a:pt x="110" y="252"/>
                  </a:cubicBezTo>
                  <a:close/>
                  <a:moveTo>
                    <a:pt x="127" y="22"/>
                  </a:moveTo>
                  <a:cubicBezTo>
                    <a:pt x="128" y="22"/>
                    <a:pt x="127" y="20"/>
                    <a:pt x="126" y="20"/>
                  </a:cubicBezTo>
                  <a:cubicBezTo>
                    <a:pt x="126" y="21"/>
                    <a:pt x="127" y="22"/>
                    <a:pt x="127" y="22"/>
                  </a:cubicBezTo>
                  <a:close/>
                  <a:moveTo>
                    <a:pt x="128" y="32"/>
                  </a:moveTo>
                  <a:cubicBezTo>
                    <a:pt x="128" y="31"/>
                    <a:pt x="129" y="29"/>
                    <a:pt x="128" y="30"/>
                  </a:cubicBezTo>
                  <a:cubicBezTo>
                    <a:pt x="126" y="31"/>
                    <a:pt x="127" y="32"/>
                    <a:pt x="128" y="32"/>
                  </a:cubicBezTo>
                  <a:close/>
                  <a:moveTo>
                    <a:pt x="127" y="31"/>
                  </a:moveTo>
                  <a:cubicBezTo>
                    <a:pt x="126" y="30"/>
                    <a:pt x="126" y="31"/>
                    <a:pt x="126" y="31"/>
                  </a:cubicBezTo>
                  <a:cubicBezTo>
                    <a:pt x="126" y="32"/>
                    <a:pt x="125" y="33"/>
                    <a:pt x="127" y="33"/>
                  </a:cubicBezTo>
                  <a:cubicBezTo>
                    <a:pt x="127" y="33"/>
                    <a:pt x="127" y="32"/>
                    <a:pt x="127" y="31"/>
                  </a:cubicBezTo>
                  <a:close/>
                  <a:moveTo>
                    <a:pt x="122" y="35"/>
                  </a:moveTo>
                  <a:cubicBezTo>
                    <a:pt x="122" y="35"/>
                    <a:pt x="121" y="37"/>
                    <a:pt x="122" y="37"/>
                  </a:cubicBezTo>
                  <a:cubicBezTo>
                    <a:pt x="122" y="37"/>
                    <a:pt x="123" y="35"/>
                    <a:pt x="122" y="35"/>
                  </a:cubicBezTo>
                  <a:close/>
                  <a:moveTo>
                    <a:pt x="124" y="38"/>
                  </a:moveTo>
                  <a:cubicBezTo>
                    <a:pt x="124" y="37"/>
                    <a:pt x="122" y="39"/>
                    <a:pt x="123" y="39"/>
                  </a:cubicBezTo>
                  <a:cubicBezTo>
                    <a:pt x="124" y="39"/>
                    <a:pt x="124" y="38"/>
                    <a:pt x="124" y="38"/>
                  </a:cubicBezTo>
                  <a:close/>
                  <a:moveTo>
                    <a:pt x="124" y="36"/>
                  </a:moveTo>
                  <a:cubicBezTo>
                    <a:pt x="123" y="36"/>
                    <a:pt x="122" y="37"/>
                    <a:pt x="123" y="37"/>
                  </a:cubicBezTo>
                  <a:cubicBezTo>
                    <a:pt x="123" y="37"/>
                    <a:pt x="124" y="36"/>
                    <a:pt x="124" y="36"/>
                  </a:cubicBezTo>
                  <a:close/>
                  <a:moveTo>
                    <a:pt x="129" y="29"/>
                  </a:moveTo>
                  <a:cubicBezTo>
                    <a:pt x="128" y="28"/>
                    <a:pt x="127" y="29"/>
                    <a:pt x="127" y="29"/>
                  </a:cubicBezTo>
                  <a:cubicBezTo>
                    <a:pt x="127" y="30"/>
                    <a:pt x="129" y="29"/>
                    <a:pt x="129" y="2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4" name="Freeform 20310">
              <a:extLst>
                <a:ext uri="{FF2B5EF4-FFF2-40B4-BE49-F238E27FC236}">
                  <a16:creationId xmlns:a16="http://schemas.microsoft.com/office/drawing/2014/main" id="{DB1AF368-F7B9-4C98-972C-29DECB787A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7178" y="3967126"/>
              <a:ext cx="145025" cy="72513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30" y="13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5" y="11"/>
                </a:cxn>
                <a:cxn ang="0">
                  <a:pos x="26" y="8"/>
                </a:cxn>
                <a:cxn ang="0">
                  <a:pos x="25" y="8"/>
                </a:cxn>
                <a:cxn ang="0">
                  <a:pos x="24" y="7"/>
                </a:cxn>
                <a:cxn ang="0">
                  <a:pos x="20" y="4"/>
                </a:cxn>
                <a:cxn ang="0">
                  <a:pos x="18" y="5"/>
                </a:cxn>
                <a:cxn ang="0">
                  <a:pos x="18" y="6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9" y="12"/>
                </a:cxn>
                <a:cxn ang="0">
                  <a:pos x="8" y="11"/>
                </a:cxn>
                <a:cxn ang="0">
                  <a:pos x="7" y="10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30" y="6"/>
                </a:cxn>
                <a:cxn ang="0">
                  <a:pos x="31" y="11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23" y="7"/>
                </a:cxn>
                <a:cxn ang="0">
                  <a:pos x="22" y="9"/>
                </a:cxn>
                <a:cxn ang="0">
                  <a:pos x="23" y="7"/>
                </a:cxn>
              </a:cxnLst>
              <a:rect l="0" t="0" r="r" b="b"/>
              <a:pathLst>
                <a:path w="32" h="16">
                  <a:moveTo>
                    <a:pt x="31" y="11"/>
                  </a:moveTo>
                  <a:cubicBezTo>
                    <a:pt x="30" y="11"/>
                    <a:pt x="31" y="12"/>
                    <a:pt x="30" y="13"/>
                  </a:cubicBezTo>
                  <a:cubicBezTo>
                    <a:pt x="29" y="14"/>
                    <a:pt x="28" y="12"/>
                    <a:pt x="28" y="12"/>
                  </a:cubicBezTo>
                  <a:cubicBezTo>
                    <a:pt x="27" y="14"/>
                    <a:pt x="28" y="13"/>
                    <a:pt x="27" y="15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10"/>
                    <a:pt x="26" y="7"/>
                    <a:pt x="26" y="8"/>
                  </a:cubicBezTo>
                  <a:cubicBezTo>
                    <a:pt x="25" y="8"/>
                    <a:pt x="25" y="7"/>
                    <a:pt x="25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6"/>
                    <a:pt x="22" y="4"/>
                    <a:pt x="20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7" y="5"/>
                    <a:pt x="18" y="6"/>
                    <a:pt x="18" y="6"/>
                  </a:cubicBezTo>
                  <a:cubicBezTo>
                    <a:pt x="17" y="7"/>
                    <a:pt x="17" y="8"/>
                    <a:pt x="14" y="9"/>
                  </a:cubicBezTo>
                  <a:cubicBezTo>
                    <a:pt x="13" y="9"/>
                    <a:pt x="14" y="10"/>
                    <a:pt x="14" y="10"/>
                  </a:cubicBezTo>
                  <a:cubicBezTo>
                    <a:pt x="15" y="10"/>
                    <a:pt x="14" y="10"/>
                    <a:pt x="16" y="12"/>
                  </a:cubicBezTo>
                  <a:cubicBezTo>
                    <a:pt x="17" y="14"/>
                    <a:pt x="16" y="14"/>
                    <a:pt x="15" y="14"/>
                  </a:cubicBezTo>
                  <a:cubicBezTo>
                    <a:pt x="14" y="14"/>
                    <a:pt x="15" y="15"/>
                    <a:pt x="14" y="15"/>
                  </a:cubicBezTo>
                  <a:cubicBezTo>
                    <a:pt x="13" y="15"/>
                    <a:pt x="11" y="16"/>
                    <a:pt x="12" y="15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7" y="10"/>
                    <a:pt x="8" y="9"/>
                    <a:pt x="7" y="10"/>
                  </a:cubicBezTo>
                  <a:cubicBezTo>
                    <a:pt x="7" y="10"/>
                    <a:pt x="5" y="9"/>
                    <a:pt x="2" y="9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6" y="5"/>
                    <a:pt x="6" y="4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3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5" y="4"/>
                    <a:pt x="10" y="5"/>
                    <a:pt x="16" y="2"/>
                  </a:cubicBezTo>
                  <a:cubicBezTo>
                    <a:pt x="19" y="1"/>
                    <a:pt x="17" y="0"/>
                    <a:pt x="20" y="0"/>
                  </a:cubicBezTo>
                  <a:cubicBezTo>
                    <a:pt x="23" y="1"/>
                    <a:pt x="20" y="2"/>
                    <a:pt x="23" y="1"/>
                  </a:cubicBezTo>
                  <a:cubicBezTo>
                    <a:pt x="26" y="1"/>
                    <a:pt x="28" y="4"/>
                    <a:pt x="30" y="6"/>
                  </a:cubicBezTo>
                  <a:cubicBezTo>
                    <a:pt x="29" y="8"/>
                    <a:pt x="32" y="11"/>
                    <a:pt x="31" y="11"/>
                  </a:cubicBezTo>
                  <a:close/>
                  <a:moveTo>
                    <a:pt x="8" y="14"/>
                  </a:moveTo>
                  <a:cubicBezTo>
                    <a:pt x="8" y="13"/>
                    <a:pt x="8" y="12"/>
                    <a:pt x="7" y="13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9" y="15"/>
                    <a:pt x="9" y="14"/>
                    <a:pt x="8" y="14"/>
                  </a:cubicBezTo>
                  <a:close/>
                  <a:moveTo>
                    <a:pt x="23" y="7"/>
                  </a:moveTo>
                  <a:cubicBezTo>
                    <a:pt x="22" y="7"/>
                    <a:pt x="22" y="8"/>
                    <a:pt x="22" y="9"/>
                  </a:cubicBezTo>
                  <a:cubicBezTo>
                    <a:pt x="23" y="9"/>
                    <a:pt x="23" y="8"/>
                    <a:pt x="23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5" name="Freeform 20312">
              <a:extLst>
                <a:ext uri="{FF2B5EF4-FFF2-40B4-BE49-F238E27FC236}">
                  <a16:creationId xmlns:a16="http://schemas.microsoft.com/office/drawing/2014/main" id="{2A18BADC-B0C9-46B7-B353-2A5ACD7FB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9850" y="2932866"/>
              <a:ext cx="326308" cy="251886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4" y="2"/>
                </a:cxn>
                <a:cxn ang="0">
                  <a:pos x="21" y="2"/>
                </a:cxn>
                <a:cxn ang="0">
                  <a:pos x="32" y="3"/>
                </a:cxn>
                <a:cxn ang="0">
                  <a:pos x="37" y="3"/>
                </a:cxn>
                <a:cxn ang="0">
                  <a:pos x="40" y="3"/>
                </a:cxn>
                <a:cxn ang="0">
                  <a:pos x="42" y="5"/>
                </a:cxn>
                <a:cxn ang="0">
                  <a:pos x="46" y="7"/>
                </a:cxn>
                <a:cxn ang="0">
                  <a:pos x="49" y="8"/>
                </a:cxn>
                <a:cxn ang="0">
                  <a:pos x="52" y="8"/>
                </a:cxn>
                <a:cxn ang="0">
                  <a:pos x="57" y="9"/>
                </a:cxn>
                <a:cxn ang="0">
                  <a:pos x="58" y="10"/>
                </a:cxn>
                <a:cxn ang="0">
                  <a:pos x="62" y="10"/>
                </a:cxn>
                <a:cxn ang="0">
                  <a:pos x="65" y="10"/>
                </a:cxn>
                <a:cxn ang="0">
                  <a:pos x="66" y="13"/>
                </a:cxn>
                <a:cxn ang="0">
                  <a:pos x="61" y="18"/>
                </a:cxn>
                <a:cxn ang="0">
                  <a:pos x="53" y="21"/>
                </a:cxn>
                <a:cxn ang="0">
                  <a:pos x="53" y="24"/>
                </a:cxn>
                <a:cxn ang="0">
                  <a:pos x="48" y="33"/>
                </a:cxn>
                <a:cxn ang="0">
                  <a:pos x="50" y="37"/>
                </a:cxn>
                <a:cxn ang="0">
                  <a:pos x="45" y="44"/>
                </a:cxn>
                <a:cxn ang="0">
                  <a:pos x="43" y="45"/>
                </a:cxn>
                <a:cxn ang="0">
                  <a:pos x="37" y="50"/>
                </a:cxn>
                <a:cxn ang="0">
                  <a:pos x="30" y="51"/>
                </a:cxn>
                <a:cxn ang="0">
                  <a:pos x="26" y="52"/>
                </a:cxn>
                <a:cxn ang="0">
                  <a:pos x="22" y="53"/>
                </a:cxn>
                <a:cxn ang="0">
                  <a:pos x="20" y="55"/>
                </a:cxn>
                <a:cxn ang="0">
                  <a:pos x="18" y="55"/>
                </a:cxn>
                <a:cxn ang="0">
                  <a:pos x="15" y="50"/>
                </a:cxn>
                <a:cxn ang="0">
                  <a:pos x="10" y="47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2" y="36"/>
                </a:cxn>
                <a:cxn ang="0">
                  <a:pos x="11" y="33"/>
                </a:cxn>
                <a:cxn ang="0">
                  <a:pos x="11" y="30"/>
                </a:cxn>
                <a:cxn ang="0">
                  <a:pos x="13" y="27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9" y="14"/>
                </a:cxn>
                <a:cxn ang="0">
                  <a:pos x="6" y="14"/>
                </a:cxn>
                <a:cxn ang="0">
                  <a:pos x="7" y="12"/>
                </a:cxn>
                <a:cxn ang="0">
                  <a:pos x="3" y="14"/>
                </a:cxn>
                <a:cxn ang="0">
                  <a:pos x="2" y="10"/>
                </a:cxn>
                <a:cxn ang="0">
                  <a:pos x="63" y="31"/>
                </a:cxn>
                <a:cxn ang="0">
                  <a:pos x="64" y="33"/>
                </a:cxn>
                <a:cxn ang="0">
                  <a:pos x="67" y="30"/>
                </a:cxn>
                <a:cxn ang="0">
                  <a:pos x="66" y="29"/>
                </a:cxn>
                <a:cxn ang="0">
                  <a:pos x="62" y="31"/>
                </a:cxn>
                <a:cxn ang="0">
                  <a:pos x="63" y="31"/>
                </a:cxn>
                <a:cxn ang="0">
                  <a:pos x="71" y="28"/>
                </a:cxn>
                <a:cxn ang="0">
                  <a:pos x="71" y="28"/>
                </a:cxn>
                <a:cxn ang="0">
                  <a:pos x="69" y="28"/>
                </a:cxn>
                <a:cxn ang="0">
                  <a:pos x="71" y="28"/>
                </a:cxn>
                <a:cxn ang="0">
                  <a:pos x="55" y="36"/>
                </a:cxn>
                <a:cxn ang="0">
                  <a:pos x="57" y="34"/>
                </a:cxn>
                <a:cxn ang="0">
                  <a:pos x="55" y="36"/>
                </a:cxn>
                <a:cxn ang="0">
                  <a:pos x="57" y="9"/>
                </a:cxn>
                <a:cxn ang="0">
                  <a:pos x="58" y="10"/>
                </a:cxn>
                <a:cxn ang="0">
                  <a:pos x="57" y="9"/>
                </a:cxn>
              </a:cxnLst>
              <a:rect l="0" t="0" r="r" b="b"/>
              <a:pathLst>
                <a:path w="72" h="56">
                  <a:moveTo>
                    <a:pt x="2" y="10"/>
                  </a:moveTo>
                  <a:cubicBezTo>
                    <a:pt x="1" y="8"/>
                    <a:pt x="2" y="7"/>
                    <a:pt x="1" y="7"/>
                  </a:cubicBezTo>
                  <a:cubicBezTo>
                    <a:pt x="0" y="6"/>
                    <a:pt x="2" y="4"/>
                    <a:pt x="5" y="4"/>
                  </a:cubicBezTo>
                  <a:cubicBezTo>
                    <a:pt x="7" y="4"/>
                    <a:pt x="5" y="2"/>
                    <a:pt x="7" y="1"/>
                  </a:cubicBezTo>
                  <a:cubicBezTo>
                    <a:pt x="10" y="0"/>
                    <a:pt x="10" y="2"/>
                    <a:pt x="14" y="2"/>
                  </a:cubicBezTo>
                  <a:cubicBezTo>
                    <a:pt x="18" y="2"/>
                    <a:pt x="18" y="1"/>
                    <a:pt x="21" y="2"/>
                  </a:cubicBezTo>
                  <a:cubicBezTo>
                    <a:pt x="26" y="4"/>
                    <a:pt x="28" y="2"/>
                    <a:pt x="32" y="3"/>
                  </a:cubicBezTo>
                  <a:cubicBezTo>
                    <a:pt x="35" y="4"/>
                    <a:pt x="34" y="2"/>
                    <a:pt x="37" y="3"/>
                  </a:cubicBezTo>
                  <a:cubicBezTo>
                    <a:pt x="38" y="4"/>
                    <a:pt x="39" y="3"/>
                    <a:pt x="40" y="3"/>
                  </a:cubicBezTo>
                  <a:cubicBezTo>
                    <a:pt x="41" y="4"/>
                    <a:pt x="42" y="3"/>
                    <a:pt x="42" y="5"/>
                  </a:cubicBezTo>
                  <a:cubicBezTo>
                    <a:pt x="42" y="6"/>
                    <a:pt x="45" y="5"/>
                    <a:pt x="46" y="7"/>
                  </a:cubicBezTo>
                  <a:cubicBezTo>
                    <a:pt x="46" y="8"/>
                    <a:pt x="48" y="7"/>
                    <a:pt x="49" y="8"/>
                  </a:cubicBezTo>
                  <a:cubicBezTo>
                    <a:pt x="50" y="9"/>
                    <a:pt x="50" y="7"/>
                    <a:pt x="52" y="8"/>
                  </a:cubicBezTo>
                  <a:cubicBezTo>
                    <a:pt x="54" y="8"/>
                    <a:pt x="51" y="5"/>
                    <a:pt x="57" y="9"/>
                  </a:cubicBezTo>
                  <a:cubicBezTo>
                    <a:pt x="57" y="10"/>
                    <a:pt x="58" y="10"/>
                    <a:pt x="58" y="10"/>
                  </a:cubicBezTo>
                  <a:cubicBezTo>
                    <a:pt x="61" y="11"/>
                    <a:pt x="61" y="10"/>
                    <a:pt x="62" y="10"/>
                  </a:cubicBezTo>
                  <a:cubicBezTo>
                    <a:pt x="64" y="11"/>
                    <a:pt x="63" y="10"/>
                    <a:pt x="65" y="10"/>
                  </a:cubicBezTo>
                  <a:cubicBezTo>
                    <a:pt x="68" y="12"/>
                    <a:pt x="65" y="11"/>
                    <a:pt x="66" y="13"/>
                  </a:cubicBezTo>
                  <a:cubicBezTo>
                    <a:pt x="67" y="15"/>
                    <a:pt x="61" y="16"/>
                    <a:pt x="61" y="18"/>
                  </a:cubicBezTo>
                  <a:cubicBezTo>
                    <a:pt x="60" y="19"/>
                    <a:pt x="54" y="19"/>
                    <a:pt x="53" y="21"/>
                  </a:cubicBezTo>
                  <a:cubicBezTo>
                    <a:pt x="53" y="23"/>
                    <a:pt x="56" y="22"/>
                    <a:pt x="53" y="24"/>
                  </a:cubicBezTo>
                  <a:cubicBezTo>
                    <a:pt x="51" y="24"/>
                    <a:pt x="47" y="30"/>
                    <a:pt x="48" y="33"/>
                  </a:cubicBezTo>
                  <a:cubicBezTo>
                    <a:pt x="48" y="36"/>
                    <a:pt x="50" y="36"/>
                    <a:pt x="50" y="37"/>
                  </a:cubicBezTo>
                  <a:cubicBezTo>
                    <a:pt x="50" y="37"/>
                    <a:pt x="44" y="40"/>
                    <a:pt x="45" y="44"/>
                  </a:cubicBezTo>
                  <a:cubicBezTo>
                    <a:pt x="45" y="45"/>
                    <a:pt x="45" y="45"/>
                    <a:pt x="43" y="45"/>
                  </a:cubicBezTo>
                  <a:cubicBezTo>
                    <a:pt x="39" y="45"/>
                    <a:pt x="39" y="52"/>
                    <a:pt x="37" y="50"/>
                  </a:cubicBezTo>
                  <a:cubicBezTo>
                    <a:pt x="36" y="49"/>
                    <a:pt x="33" y="52"/>
                    <a:pt x="30" y="51"/>
                  </a:cubicBezTo>
                  <a:cubicBezTo>
                    <a:pt x="28" y="50"/>
                    <a:pt x="26" y="51"/>
                    <a:pt x="26" y="52"/>
                  </a:cubicBezTo>
                  <a:cubicBezTo>
                    <a:pt x="25" y="53"/>
                    <a:pt x="23" y="52"/>
                    <a:pt x="22" y="53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6"/>
                    <a:pt x="20" y="56"/>
                    <a:pt x="18" y="55"/>
                  </a:cubicBezTo>
                  <a:cubicBezTo>
                    <a:pt x="16" y="53"/>
                    <a:pt x="15" y="52"/>
                    <a:pt x="15" y="50"/>
                  </a:cubicBezTo>
                  <a:cubicBezTo>
                    <a:pt x="15" y="49"/>
                    <a:pt x="13" y="46"/>
                    <a:pt x="10" y="47"/>
                  </a:cubicBezTo>
                  <a:cubicBezTo>
                    <a:pt x="10" y="46"/>
                    <a:pt x="10" y="43"/>
                    <a:pt x="12" y="42"/>
                  </a:cubicBezTo>
                  <a:cubicBezTo>
                    <a:pt x="14" y="40"/>
                    <a:pt x="13" y="40"/>
                    <a:pt x="12" y="40"/>
                  </a:cubicBezTo>
                  <a:cubicBezTo>
                    <a:pt x="11" y="40"/>
                    <a:pt x="10" y="39"/>
                    <a:pt x="12" y="36"/>
                  </a:cubicBezTo>
                  <a:cubicBezTo>
                    <a:pt x="14" y="33"/>
                    <a:pt x="12" y="35"/>
                    <a:pt x="11" y="33"/>
                  </a:cubicBezTo>
                  <a:cubicBezTo>
                    <a:pt x="11" y="30"/>
                    <a:pt x="9" y="30"/>
                    <a:pt x="11" y="30"/>
                  </a:cubicBezTo>
                  <a:cubicBezTo>
                    <a:pt x="13" y="30"/>
                    <a:pt x="13" y="29"/>
                    <a:pt x="13" y="27"/>
                  </a:cubicBezTo>
                  <a:cubicBezTo>
                    <a:pt x="12" y="26"/>
                    <a:pt x="14" y="26"/>
                    <a:pt x="13" y="21"/>
                  </a:cubicBezTo>
                  <a:cubicBezTo>
                    <a:pt x="13" y="20"/>
                    <a:pt x="19" y="16"/>
                    <a:pt x="16" y="16"/>
                  </a:cubicBezTo>
                  <a:cubicBezTo>
                    <a:pt x="14" y="15"/>
                    <a:pt x="16" y="14"/>
                    <a:pt x="13" y="13"/>
                  </a:cubicBezTo>
                  <a:cubicBezTo>
                    <a:pt x="10" y="13"/>
                    <a:pt x="12" y="15"/>
                    <a:pt x="9" y="14"/>
                  </a:cubicBezTo>
                  <a:cubicBezTo>
                    <a:pt x="7" y="13"/>
                    <a:pt x="7" y="15"/>
                    <a:pt x="6" y="14"/>
                  </a:cubicBezTo>
                  <a:cubicBezTo>
                    <a:pt x="5" y="14"/>
                    <a:pt x="8" y="13"/>
                    <a:pt x="7" y="12"/>
                  </a:cubicBezTo>
                  <a:cubicBezTo>
                    <a:pt x="6" y="12"/>
                    <a:pt x="6" y="12"/>
                    <a:pt x="3" y="14"/>
                  </a:cubicBezTo>
                  <a:cubicBezTo>
                    <a:pt x="2" y="13"/>
                    <a:pt x="3" y="11"/>
                    <a:pt x="2" y="10"/>
                  </a:cubicBezTo>
                  <a:close/>
                  <a:moveTo>
                    <a:pt x="63" y="31"/>
                  </a:moveTo>
                  <a:cubicBezTo>
                    <a:pt x="64" y="31"/>
                    <a:pt x="63" y="32"/>
                    <a:pt x="64" y="33"/>
                  </a:cubicBezTo>
                  <a:cubicBezTo>
                    <a:pt x="66" y="33"/>
                    <a:pt x="66" y="31"/>
                    <a:pt x="67" y="30"/>
                  </a:cubicBezTo>
                  <a:cubicBezTo>
                    <a:pt x="68" y="28"/>
                    <a:pt x="66" y="30"/>
                    <a:pt x="66" y="29"/>
                  </a:cubicBezTo>
                  <a:cubicBezTo>
                    <a:pt x="65" y="27"/>
                    <a:pt x="61" y="30"/>
                    <a:pt x="62" y="31"/>
                  </a:cubicBezTo>
                  <a:cubicBezTo>
                    <a:pt x="62" y="31"/>
                    <a:pt x="61" y="31"/>
                    <a:pt x="63" y="31"/>
                  </a:cubicBezTo>
                  <a:close/>
                  <a:moveTo>
                    <a:pt x="71" y="28"/>
                  </a:moveTo>
                  <a:cubicBezTo>
                    <a:pt x="71" y="29"/>
                    <a:pt x="72" y="29"/>
                    <a:pt x="71" y="28"/>
                  </a:cubicBezTo>
                  <a:cubicBezTo>
                    <a:pt x="71" y="27"/>
                    <a:pt x="69" y="27"/>
                    <a:pt x="69" y="28"/>
                  </a:cubicBezTo>
                  <a:cubicBezTo>
                    <a:pt x="69" y="28"/>
                    <a:pt x="70" y="28"/>
                    <a:pt x="71" y="28"/>
                  </a:cubicBezTo>
                  <a:close/>
                  <a:moveTo>
                    <a:pt x="55" y="36"/>
                  </a:moveTo>
                  <a:cubicBezTo>
                    <a:pt x="56" y="36"/>
                    <a:pt x="58" y="35"/>
                    <a:pt x="57" y="34"/>
                  </a:cubicBezTo>
                  <a:cubicBezTo>
                    <a:pt x="56" y="33"/>
                    <a:pt x="55" y="35"/>
                    <a:pt x="55" y="36"/>
                  </a:cubicBezTo>
                  <a:close/>
                  <a:moveTo>
                    <a:pt x="57" y="9"/>
                  </a:moveTo>
                  <a:cubicBezTo>
                    <a:pt x="57" y="10"/>
                    <a:pt x="58" y="10"/>
                    <a:pt x="58" y="10"/>
                  </a:cubicBezTo>
                  <a:cubicBezTo>
                    <a:pt x="58" y="9"/>
                    <a:pt x="58" y="8"/>
                    <a:pt x="57" y="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6" name="Freeform 20313">
              <a:extLst>
                <a:ext uri="{FF2B5EF4-FFF2-40B4-BE49-F238E27FC236}">
                  <a16:creationId xmlns:a16="http://schemas.microsoft.com/office/drawing/2014/main" id="{F2B0DA58-79F8-4F61-B4E3-0ABED0D7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116" y="3280164"/>
              <a:ext cx="175557" cy="28051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59"/>
                </a:cxn>
                <a:cxn ang="0">
                  <a:pos x="6" y="58"/>
                </a:cxn>
                <a:cxn ang="0">
                  <a:pos x="10" y="58"/>
                </a:cxn>
                <a:cxn ang="0">
                  <a:pos x="13" y="58"/>
                </a:cxn>
                <a:cxn ang="0">
                  <a:pos x="15" y="57"/>
                </a:cxn>
                <a:cxn ang="0">
                  <a:pos x="15" y="54"/>
                </a:cxn>
                <a:cxn ang="0">
                  <a:pos x="12" y="48"/>
                </a:cxn>
                <a:cxn ang="0">
                  <a:pos x="9" y="42"/>
                </a:cxn>
                <a:cxn ang="0">
                  <a:pos x="9" y="37"/>
                </a:cxn>
                <a:cxn ang="0">
                  <a:pos x="13" y="34"/>
                </a:cxn>
                <a:cxn ang="0">
                  <a:pos x="19" y="34"/>
                </a:cxn>
                <a:cxn ang="0">
                  <a:pos x="21" y="31"/>
                </a:cxn>
                <a:cxn ang="0">
                  <a:pos x="24" y="27"/>
                </a:cxn>
                <a:cxn ang="0">
                  <a:pos x="29" y="19"/>
                </a:cxn>
                <a:cxn ang="0">
                  <a:pos x="31" y="15"/>
                </a:cxn>
                <a:cxn ang="0">
                  <a:pos x="35" y="6"/>
                </a:cxn>
                <a:cxn ang="0">
                  <a:pos x="35" y="3"/>
                </a:cxn>
                <a:cxn ang="0">
                  <a:pos x="33" y="1"/>
                </a:cxn>
              </a:cxnLst>
              <a:rect l="0" t="0" r="r" b="b"/>
              <a:pathLst>
                <a:path w="39" h="62">
                  <a:moveTo>
                    <a:pt x="0" y="62"/>
                  </a:moveTo>
                  <a:cubicBezTo>
                    <a:pt x="0" y="59"/>
                    <a:pt x="4" y="61"/>
                    <a:pt x="3" y="59"/>
                  </a:cubicBezTo>
                  <a:cubicBezTo>
                    <a:pt x="3" y="57"/>
                    <a:pt x="5" y="58"/>
                    <a:pt x="6" y="58"/>
                  </a:cubicBezTo>
                  <a:cubicBezTo>
                    <a:pt x="9" y="57"/>
                    <a:pt x="9" y="60"/>
                    <a:pt x="10" y="58"/>
                  </a:cubicBezTo>
                  <a:cubicBezTo>
                    <a:pt x="11" y="57"/>
                    <a:pt x="12" y="56"/>
                    <a:pt x="13" y="58"/>
                  </a:cubicBezTo>
                  <a:cubicBezTo>
                    <a:pt x="13" y="59"/>
                    <a:pt x="16" y="57"/>
                    <a:pt x="15" y="57"/>
                  </a:cubicBezTo>
                  <a:cubicBezTo>
                    <a:pt x="14" y="56"/>
                    <a:pt x="16" y="55"/>
                    <a:pt x="15" y="54"/>
                  </a:cubicBezTo>
                  <a:cubicBezTo>
                    <a:pt x="11" y="49"/>
                    <a:pt x="15" y="49"/>
                    <a:pt x="12" y="48"/>
                  </a:cubicBezTo>
                  <a:cubicBezTo>
                    <a:pt x="8" y="48"/>
                    <a:pt x="13" y="43"/>
                    <a:pt x="9" y="42"/>
                  </a:cubicBezTo>
                  <a:cubicBezTo>
                    <a:pt x="5" y="42"/>
                    <a:pt x="7" y="39"/>
                    <a:pt x="9" y="37"/>
                  </a:cubicBezTo>
                  <a:cubicBezTo>
                    <a:pt x="11" y="35"/>
                    <a:pt x="11" y="31"/>
                    <a:pt x="13" y="34"/>
                  </a:cubicBezTo>
                  <a:cubicBezTo>
                    <a:pt x="14" y="36"/>
                    <a:pt x="15" y="34"/>
                    <a:pt x="19" y="34"/>
                  </a:cubicBezTo>
                  <a:cubicBezTo>
                    <a:pt x="21" y="34"/>
                    <a:pt x="19" y="32"/>
                    <a:pt x="21" y="31"/>
                  </a:cubicBezTo>
                  <a:cubicBezTo>
                    <a:pt x="22" y="30"/>
                    <a:pt x="21" y="28"/>
                    <a:pt x="24" y="27"/>
                  </a:cubicBezTo>
                  <a:cubicBezTo>
                    <a:pt x="27" y="26"/>
                    <a:pt x="25" y="21"/>
                    <a:pt x="29" y="19"/>
                  </a:cubicBezTo>
                  <a:cubicBezTo>
                    <a:pt x="33" y="18"/>
                    <a:pt x="29" y="19"/>
                    <a:pt x="31" y="15"/>
                  </a:cubicBezTo>
                  <a:cubicBezTo>
                    <a:pt x="36" y="8"/>
                    <a:pt x="30" y="8"/>
                    <a:pt x="35" y="6"/>
                  </a:cubicBezTo>
                  <a:cubicBezTo>
                    <a:pt x="39" y="4"/>
                    <a:pt x="38" y="4"/>
                    <a:pt x="35" y="3"/>
                  </a:cubicBezTo>
                  <a:cubicBezTo>
                    <a:pt x="33" y="3"/>
                    <a:pt x="36" y="0"/>
                    <a:pt x="33" y="1"/>
                  </a:cubicBezTo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7" name="Freeform 20314">
              <a:extLst>
                <a:ext uri="{FF2B5EF4-FFF2-40B4-BE49-F238E27FC236}">
                  <a16:creationId xmlns:a16="http://schemas.microsoft.com/office/drawing/2014/main" id="{C74A9730-945C-46C2-B2C1-AB435A97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375" y="3154221"/>
              <a:ext cx="347298" cy="406453"/>
            </a:xfrm>
            <a:custGeom>
              <a:avLst/>
              <a:gdLst/>
              <a:ahLst/>
              <a:cxnLst>
                <a:cxn ang="0">
                  <a:pos x="71" y="29"/>
                </a:cxn>
                <a:cxn ang="0">
                  <a:pos x="68" y="27"/>
                </a:cxn>
                <a:cxn ang="0">
                  <a:pos x="66" y="25"/>
                </a:cxn>
                <a:cxn ang="0">
                  <a:pos x="66" y="21"/>
                </a:cxn>
                <a:cxn ang="0">
                  <a:pos x="66" y="17"/>
                </a:cxn>
                <a:cxn ang="0">
                  <a:pos x="68" y="15"/>
                </a:cxn>
                <a:cxn ang="0">
                  <a:pos x="69" y="12"/>
                </a:cxn>
                <a:cxn ang="0">
                  <a:pos x="67" y="11"/>
                </a:cxn>
                <a:cxn ang="0">
                  <a:pos x="64" y="9"/>
                </a:cxn>
                <a:cxn ang="0">
                  <a:pos x="61" y="8"/>
                </a:cxn>
                <a:cxn ang="0">
                  <a:pos x="61" y="6"/>
                </a:cxn>
                <a:cxn ang="0">
                  <a:pos x="63" y="4"/>
                </a:cxn>
                <a:cxn ang="0">
                  <a:pos x="65" y="2"/>
                </a:cxn>
                <a:cxn ang="0">
                  <a:pos x="67" y="0"/>
                </a:cxn>
                <a:cxn ang="0">
                  <a:pos x="67" y="1"/>
                </a:cxn>
                <a:cxn ang="0">
                  <a:pos x="61" y="2"/>
                </a:cxn>
                <a:cxn ang="0">
                  <a:pos x="55" y="10"/>
                </a:cxn>
                <a:cxn ang="0">
                  <a:pos x="54" y="18"/>
                </a:cxn>
                <a:cxn ang="0">
                  <a:pos x="48" y="23"/>
                </a:cxn>
                <a:cxn ang="0">
                  <a:pos x="44" y="30"/>
                </a:cxn>
                <a:cxn ang="0">
                  <a:pos x="43" y="36"/>
                </a:cxn>
                <a:cxn ang="0">
                  <a:pos x="37" y="37"/>
                </a:cxn>
                <a:cxn ang="0">
                  <a:pos x="29" y="45"/>
                </a:cxn>
                <a:cxn ang="0">
                  <a:pos x="17" y="51"/>
                </a:cxn>
                <a:cxn ang="0">
                  <a:pos x="0" y="49"/>
                </a:cxn>
                <a:cxn ang="0">
                  <a:pos x="4" y="55"/>
                </a:cxn>
                <a:cxn ang="0">
                  <a:pos x="9" y="59"/>
                </a:cxn>
                <a:cxn ang="0">
                  <a:pos x="10" y="60"/>
                </a:cxn>
                <a:cxn ang="0">
                  <a:pos x="10" y="65"/>
                </a:cxn>
                <a:cxn ang="0">
                  <a:pos x="13" y="66"/>
                </a:cxn>
                <a:cxn ang="0">
                  <a:pos x="12" y="70"/>
                </a:cxn>
                <a:cxn ang="0">
                  <a:pos x="8" y="71"/>
                </a:cxn>
                <a:cxn ang="0">
                  <a:pos x="5" y="74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2" y="80"/>
                </a:cxn>
                <a:cxn ang="0">
                  <a:pos x="16" y="79"/>
                </a:cxn>
                <a:cxn ang="0">
                  <a:pos x="20" y="79"/>
                </a:cxn>
                <a:cxn ang="0">
                  <a:pos x="30" y="79"/>
                </a:cxn>
                <a:cxn ang="0">
                  <a:pos x="32" y="82"/>
                </a:cxn>
                <a:cxn ang="0">
                  <a:pos x="33" y="85"/>
                </a:cxn>
                <a:cxn ang="0">
                  <a:pos x="34" y="87"/>
                </a:cxn>
                <a:cxn ang="0">
                  <a:pos x="35" y="89"/>
                </a:cxn>
                <a:cxn ang="0">
                  <a:pos x="38" y="90"/>
                </a:cxn>
                <a:cxn ang="0">
                  <a:pos x="41" y="87"/>
                </a:cxn>
                <a:cxn ang="0">
                  <a:pos x="44" y="86"/>
                </a:cxn>
                <a:cxn ang="0">
                  <a:pos x="48" y="86"/>
                </a:cxn>
                <a:cxn ang="0">
                  <a:pos x="51" y="86"/>
                </a:cxn>
                <a:cxn ang="0">
                  <a:pos x="53" y="85"/>
                </a:cxn>
                <a:cxn ang="0">
                  <a:pos x="53" y="82"/>
                </a:cxn>
                <a:cxn ang="0">
                  <a:pos x="50" y="76"/>
                </a:cxn>
                <a:cxn ang="0">
                  <a:pos x="47" y="70"/>
                </a:cxn>
                <a:cxn ang="0">
                  <a:pos x="47" y="65"/>
                </a:cxn>
                <a:cxn ang="0">
                  <a:pos x="51" y="62"/>
                </a:cxn>
                <a:cxn ang="0">
                  <a:pos x="57" y="62"/>
                </a:cxn>
                <a:cxn ang="0">
                  <a:pos x="59" y="59"/>
                </a:cxn>
                <a:cxn ang="0">
                  <a:pos x="62" y="55"/>
                </a:cxn>
                <a:cxn ang="0">
                  <a:pos x="67" y="47"/>
                </a:cxn>
                <a:cxn ang="0">
                  <a:pos x="69" y="43"/>
                </a:cxn>
                <a:cxn ang="0">
                  <a:pos x="73" y="34"/>
                </a:cxn>
                <a:cxn ang="0">
                  <a:pos x="73" y="31"/>
                </a:cxn>
                <a:cxn ang="0">
                  <a:pos x="71" y="29"/>
                </a:cxn>
              </a:cxnLst>
              <a:rect l="0" t="0" r="r" b="b"/>
              <a:pathLst>
                <a:path w="77" h="90">
                  <a:moveTo>
                    <a:pt x="71" y="29"/>
                  </a:moveTo>
                  <a:cubicBezTo>
                    <a:pt x="70" y="29"/>
                    <a:pt x="70" y="28"/>
                    <a:pt x="68" y="27"/>
                  </a:cubicBezTo>
                  <a:cubicBezTo>
                    <a:pt x="66" y="27"/>
                    <a:pt x="67" y="26"/>
                    <a:pt x="66" y="25"/>
                  </a:cubicBezTo>
                  <a:cubicBezTo>
                    <a:pt x="66" y="24"/>
                    <a:pt x="67" y="24"/>
                    <a:pt x="66" y="21"/>
                  </a:cubicBezTo>
                  <a:cubicBezTo>
                    <a:pt x="65" y="18"/>
                    <a:pt x="65" y="17"/>
                    <a:pt x="66" y="17"/>
                  </a:cubicBezTo>
                  <a:cubicBezTo>
                    <a:pt x="67" y="17"/>
                    <a:pt x="67" y="15"/>
                    <a:pt x="68" y="15"/>
                  </a:cubicBezTo>
                  <a:cubicBezTo>
                    <a:pt x="69" y="15"/>
                    <a:pt x="69" y="13"/>
                    <a:pt x="69" y="12"/>
                  </a:cubicBezTo>
                  <a:cubicBezTo>
                    <a:pt x="68" y="12"/>
                    <a:pt x="67" y="13"/>
                    <a:pt x="67" y="11"/>
                  </a:cubicBezTo>
                  <a:cubicBezTo>
                    <a:pt x="68" y="9"/>
                    <a:pt x="65" y="10"/>
                    <a:pt x="64" y="9"/>
                  </a:cubicBezTo>
                  <a:cubicBezTo>
                    <a:pt x="63" y="7"/>
                    <a:pt x="62" y="9"/>
                    <a:pt x="61" y="8"/>
                  </a:cubicBezTo>
                  <a:cubicBezTo>
                    <a:pt x="60" y="7"/>
                    <a:pt x="61" y="7"/>
                    <a:pt x="61" y="6"/>
                  </a:cubicBezTo>
                  <a:cubicBezTo>
                    <a:pt x="60" y="5"/>
                    <a:pt x="62" y="5"/>
                    <a:pt x="63" y="4"/>
                  </a:cubicBezTo>
                  <a:cubicBezTo>
                    <a:pt x="64" y="3"/>
                    <a:pt x="63" y="2"/>
                    <a:pt x="65" y="2"/>
                  </a:cubicBezTo>
                  <a:cubicBezTo>
                    <a:pt x="67" y="2"/>
                    <a:pt x="69" y="3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0"/>
                    <a:pt x="64" y="0"/>
                    <a:pt x="61" y="2"/>
                  </a:cubicBezTo>
                  <a:cubicBezTo>
                    <a:pt x="54" y="4"/>
                    <a:pt x="53" y="6"/>
                    <a:pt x="55" y="10"/>
                  </a:cubicBezTo>
                  <a:cubicBezTo>
                    <a:pt x="57" y="14"/>
                    <a:pt x="54" y="15"/>
                    <a:pt x="54" y="18"/>
                  </a:cubicBezTo>
                  <a:cubicBezTo>
                    <a:pt x="54" y="24"/>
                    <a:pt x="44" y="17"/>
                    <a:pt x="48" y="23"/>
                  </a:cubicBezTo>
                  <a:cubicBezTo>
                    <a:pt x="51" y="28"/>
                    <a:pt x="46" y="25"/>
                    <a:pt x="44" y="30"/>
                  </a:cubicBezTo>
                  <a:cubicBezTo>
                    <a:pt x="43" y="34"/>
                    <a:pt x="44" y="35"/>
                    <a:pt x="43" y="36"/>
                  </a:cubicBezTo>
                  <a:cubicBezTo>
                    <a:pt x="42" y="38"/>
                    <a:pt x="40" y="34"/>
                    <a:pt x="37" y="37"/>
                  </a:cubicBezTo>
                  <a:cubicBezTo>
                    <a:pt x="34" y="39"/>
                    <a:pt x="28" y="40"/>
                    <a:pt x="29" y="45"/>
                  </a:cubicBezTo>
                  <a:cubicBezTo>
                    <a:pt x="29" y="49"/>
                    <a:pt x="28" y="49"/>
                    <a:pt x="17" y="51"/>
                  </a:cubicBezTo>
                  <a:cubicBezTo>
                    <a:pt x="7" y="54"/>
                    <a:pt x="3" y="48"/>
                    <a:pt x="0" y="49"/>
                  </a:cubicBezTo>
                  <a:cubicBezTo>
                    <a:pt x="2" y="51"/>
                    <a:pt x="3" y="52"/>
                    <a:pt x="4" y="55"/>
                  </a:cubicBezTo>
                  <a:cubicBezTo>
                    <a:pt x="5" y="59"/>
                    <a:pt x="8" y="57"/>
                    <a:pt x="9" y="59"/>
                  </a:cubicBezTo>
                  <a:cubicBezTo>
                    <a:pt x="10" y="61"/>
                    <a:pt x="10" y="58"/>
                    <a:pt x="10" y="60"/>
                  </a:cubicBezTo>
                  <a:cubicBezTo>
                    <a:pt x="10" y="62"/>
                    <a:pt x="11" y="64"/>
                    <a:pt x="10" y="65"/>
                  </a:cubicBezTo>
                  <a:cubicBezTo>
                    <a:pt x="9" y="67"/>
                    <a:pt x="12" y="66"/>
                    <a:pt x="13" y="66"/>
                  </a:cubicBezTo>
                  <a:cubicBezTo>
                    <a:pt x="13" y="67"/>
                    <a:pt x="12" y="68"/>
                    <a:pt x="12" y="70"/>
                  </a:cubicBezTo>
                  <a:cubicBezTo>
                    <a:pt x="12" y="71"/>
                    <a:pt x="8" y="70"/>
                    <a:pt x="8" y="71"/>
                  </a:cubicBezTo>
                  <a:cubicBezTo>
                    <a:pt x="8" y="73"/>
                    <a:pt x="6" y="72"/>
                    <a:pt x="5" y="74"/>
                  </a:cubicBezTo>
                  <a:cubicBezTo>
                    <a:pt x="4" y="76"/>
                    <a:pt x="4" y="78"/>
                    <a:pt x="4" y="80"/>
                  </a:cubicBezTo>
                  <a:cubicBezTo>
                    <a:pt x="5" y="83"/>
                    <a:pt x="7" y="79"/>
                    <a:pt x="8" y="80"/>
                  </a:cubicBezTo>
                  <a:cubicBezTo>
                    <a:pt x="9" y="81"/>
                    <a:pt x="8" y="78"/>
                    <a:pt x="12" y="80"/>
                  </a:cubicBezTo>
                  <a:cubicBezTo>
                    <a:pt x="15" y="81"/>
                    <a:pt x="12" y="78"/>
                    <a:pt x="16" y="79"/>
                  </a:cubicBezTo>
                  <a:cubicBezTo>
                    <a:pt x="20" y="80"/>
                    <a:pt x="20" y="81"/>
                    <a:pt x="20" y="79"/>
                  </a:cubicBezTo>
                  <a:cubicBezTo>
                    <a:pt x="21" y="79"/>
                    <a:pt x="30" y="78"/>
                    <a:pt x="30" y="79"/>
                  </a:cubicBezTo>
                  <a:cubicBezTo>
                    <a:pt x="31" y="81"/>
                    <a:pt x="29" y="82"/>
                    <a:pt x="32" y="82"/>
                  </a:cubicBezTo>
                  <a:cubicBezTo>
                    <a:pt x="34" y="82"/>
                    <a:pt x="32" y="84"/>
                    <a:pt x="33" y="85"/>
                  </a:cubicBezTo>
                  <a:cubicBezTo>
                    <a:pt x="34" y="86"/>
                    <a:pt x="33" y="86"/>
                    <a:pt x="34" y="87"/>
                  </a:cubicBezTo>
                  <a:cubicBezTo>
                    <a:pt x="35" y="88"/>
                    <a:pt x="34" y="88"/>
                    <a:pt x="35" y="89"/>
                  </a:cubicBezTo>
                  <a:cubicBezTo>
                    <a:pt x="36" y="90"/>
                    <a:pt x="36" y="88"/>
                    <a:pt x="38" y="90"/>
                  </a:cubicBezTo>
                  <a:cubicBezTo>
                    <a:pt x="38" y="87"/>
                    <a:pt x="42" y="89"/>
                    <a:pt x="41" y="87"/>
                  </a:cubicBezTo>
                  <a:cubicBezTo>
                    <a:pt x="41" y="85"/>
                    <a:pt x="43" y="86"/>
                    <a:pt x="44" y="86"/>
                  </a:cubicBezTo>
                  <a:cubicBezTo>
                    <a:pt x="47" y="85"/>
                    <a:pt x="47" y="88"/>
                    <a:pt x="48" y="86"/>
                  </a:cubicBezTo>
                  <a:cubicBezTo>
                    <a:pt x="49" y="85"/>
                    <a:pt x="50" y="84"/>
                    <a:pt x="51" y="86"/>
                  </a:cubicBezTo>
                  <a:cubicBezTo>
                    <a:pt x="51" y="87"/>
                    <a:pt x="54" y="85"/>
                    <a:pt x="53" y="85"/>
                  </a:cubicBezTo>
                  <a:cubicBezTo>
                    <a:pt x="52" y="84"/>
                    <a:pt x="54" y="83"/>
                    <a:pt x="53" y="82"/>
                  </a:cubicBezTo>
                  <a:cubicBezTo>
                    <a:pt x="49" y="77"/>
                    <a:pt x="53" y="77"/>
                    <a:pt x="50" y="76"/>
                  </a:cubicBezTo>
                  <a:cubicBezTo>
                    <a:pt x="46" y="76"/>
                    <a:pt x="51" y="71"/>
                    <a:pt x="47" y="70"/>
                  </a:cubicBezTo>
                  <a:cubicBezTo>
                    <a:pt x="43" y="70"/>
                    <a:pt x="45" y="67"/>
                    <a:pt x="47" y="65"/>
                  </a:cubicBezTo>
                  <a:cubicBezTo>
                    <a:pt x="49" y="63"/>
                    <a:pt x="49" y="59"/>
                    <a:pt x="51" y="62"/>
                  </a:cubicBezTo>
                  <a:cubicBezTo>
                    <a:pt x="52" y="64"/>
                    <a:pt x="53" y="62"/>
                    <a:pt x="57" y="62"/>
                  </a:cubicBezTo>
                  <a:cubicBezTo>
                    <a:pt x="59" y="62"/>
                    <a:pt x="57" y="60"/>
                    <a:pt x="59" y="59"/>
                  </a:cubicBezTo>
                  <a:cubicBezTo>
                    <a:pt x="60" y="58"/>
                    <a:pt x="59" y="56"/>
                    <a:pt x="62" y="55"/>
                  </a:cubicBezTo>
                  <a:cubicBezTo>
                    <a:pt x="65" y="54"/>
                    <a:pt x="63" y="49"/>
                    <a:pt x="67" y="47"/>
                  </a:cubicBezTo>
                  <a:cubicBezTo>
                    <a:pt x="71" y="46"/>
                    <a:pt x="67" y="47"/>
                    <a:pt x="69" y="43"/>
                  </a:cubicBezTo>
                  <a:cubicBezTo>
                    <a:pt x="74" y="36"/>
                    <a:pt x="68" y="36"/>
                    <a:pt x="73" y="34"/>
                  </a:cubicBezTo>
                  <a:cubicBezTo>
                    <a:pt x="77" y="32"/>
                    <a:pt x="76" y="32"/>
                    <a:pt x="73" y="31"/>
                  </a:cubicBezTo>
                  <a:cubicBezTo>
                    <a:pt x="71" y="31"/>
                    <a:pt x="74" y="28"/>
                    <a:pt x="71" y="29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8" name="Freeform 20315">
              <a:extLst>
                <a:ext uri="{FF2B5EF4-FFF2-40B4-BE49-F238E27FC236}">
                  <a16:creationId xmlns:a16="http://schemas.microsoft.com/office/drawing/2014/main" id="{CBE2F365-9B7A-43E3-A88E-1E821591A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116" y="3150404"/>
              <a:ext cx="690779" cy="902593"/>
            </a:xfrm>
            <a:custGeom>
              <a:avLst/>
              <a:gdLst/>
              <a:ahLst/>
              <a:cxnLst>
                <a:cxn ang="0">
                  <a:pos x="129" y="163"/>
                </a:cxn>
                <a:cxn ang="0">
                  <a:pos x="128" y="162"/>
                </a:cxn>
                <a:cxn ang="0">
                  <a:pos x="127" y="173"/>
                </a:cxn>
                <a:cxn ang="0">
                  <a:pos x="133" y="197"/>
                </a:cxn>
                <a:cxn ang="0">
                  <a:pos x="128" y="183"/>
                </a:cxn>
                <a:cxn ang="0">
                  <a:pos x="131" y="192"/>
                </a:cxn>
                <a:cxn ang="0">
                  <a:pos x="2" y="93"/>
                </a:cxn>
                <a:cxn ang="0">
                  <a:pos x="7" y="104"/>
                </a:cxn>
                <a:cxn ang="0">
                  <a:pos x="23" y="103"/>
                </a:cxn>
                <a:cxn ang="0">
                  <a:pos x="28" y="141"/>
                </a:cxn>
                <a:cxn ang="0">
                  <a:pos x="50" y="190"/>
                </a:cxn>
                <a:cxn ang="0">
                  <a:pos x="57" y="180"/>
                </a:cxn>
                <a:cxn ang="0">
                  <a:pos x="63" y="153"/>
                </a:cxn>
                <a:cxn ang="0">
                  <a:pos x="73" y="138"/>
                </a:cxn>
                <a:cxn ang="0">
                  <a:pos x="97" y="113"/>
                </a:cxn>
                <a:cxn ang="0">
                  <a:pos x="108" y="104"/>
                </a:cxn>
                <a:cxn ang="0">
                  <a:pos x="108" y="98"/>
                </a:cxn>
                <a:cxn ang="0">
                  <a:pos x="107" y="88"/>
                </a:cxn>
                <a:cxn ang="0">
                  <a:pos x="108" y="80"/>
                </a:cxn>
                <a:cxn ang="0">
                  <a:pos x="106" y="73"/>
                </a:cxn>
                <a:cxn ang="0">
                  <a:pos x="112" y="75"/>
                </a:cxn>
                <a:cxn ang="0">
                  <a:pos x="125" y="84"/>
                </a:cxn>
                <a:cxn ang="0">
                  <a:pos x="126" y="92"/>
                </a:cxn>
                <a:cxn ang="0">
                  <a:pos x="130" y="97"/>
                </a:cxn>
                <a:cxn ang="0">
                  <a:pos x="136" y="87"/>
                </a:cxn>
                <a:cxn ang="0">
                  <a:pos x="141" y="72"/>
                </a:cxn>
                <a:cxn ang="0">
                  <a:pos x="150" y="66"/>
                </a:cxn>
                <a:cxn ang="0">
                  <a:pos x="148" y="56"/>
                </a:cxn>
                <a:cxn ang="0">
                  <a:pos x="143" y="54"/>
                </a:cxn>
                <a:cxn ang="0">
                  <a:pos x="130" y="59"/>
                </a:cxn>
                <a:cxn ang="0">
                  <a:pos x="124" y="66"/>
                </a:cxn>
                <a:cxn ang="0">
                  <a:pos x="120" y="70"/>
                </a:cxn>
                <a:cxn ang="0">
                  <a:pos x="108" y="67"/>
                </a:cxn>
                <a:cxn ang="0">
                  <a:pos x="104" y="72"/>
                </a:cxn>
                <a:cxn ang="0">
                  <a:pos x="93" y="71"/>
                </a:cxn>
                <a:cxn ang="0">
                  <a:pos x="85" y="66"/>
                </a:cxn>
                <a:cxn ang="0">
                  <a:pos x="74" y="64"/>
                </a:cxn>
                <a:cxn ang="0">
                  <a:pos x="63" y="55"/>
                </a:cxn>
                <a:cxn ang="0">
                  <a:pos x="62" y="43"/>
                </a:cxn>
                <a:cxn ang="0">
                  <a:pos x="54" y="33"/>
                </a:cxn>
                <a:cxn ang="0">
                  <a:pos x="59" y="28"/>
                </a:cxn>
                <a:cxn ang="0">
                  <a:pos x="62" y="17"/>
                </a:cxn>
                <a:cxn ang="0">
                  <a:pos x="61" y="11"/>
                </a:cxn>
                <a:cxn ang="0">
                  <a:pos x="50" y="11"/>
                </a:cxn>
                <a:cxn ang="0">
                  <a:pos x="41" y="4"/>
                </a:cxn>
                <a:cxn ang="0">
                  <a:pos x="29" y="2"/>
                </a:cxn>
                <a:cxn ang="0">
                  <a:pos x="25" y="5"/>
                </a:cxn>
                <a:cxn ang="0">
                  <a:pos x="26" y="10"/>
                </a:cxn>
                <a:cxn ang="0">
                  <a:pos x="30" y="16"/>
                </a:cxn>
                <a:cxn ang="0">
                  <a:pos x="28" y="26"/>
                </a:cxn>
                <a:cxn ang="0">
                  <a:pos x="35" y="32"/>
                </a:cxn>
                <a:cxn ang="0">
                  <a:pos x="29" y="48"/>
                </a:cxn>
                <a:cxn ang="0">
                  <a:pos x="19" y="63"/>
                </a:cxn>
                <a:cxn ang="0">
                  <a:pos x="9" y="71"/>
                </a:cxn>
                <a:cxn ang="0">
                  <a:pos x="15" y="86"/>
                </a:cxn>
                <a:cxn ang="0">
                  <a:pos x="6" y="87"/>
                </a:cxn>
              </a:cxnLst>
              <a:rect l="0" t="0" r="r" b="b"/>
              <a:pathLst>
                <a:path w="153" h="200">
                  <a:moveTo>
                    <a:pt x="129" y="156"/>
                  </a:moveTo>
                  <a:cubicBezTo>
                    <a:pt x="130" y="157"/>
                    <a:pt x="130" y="159"/>
                    <a:pt x="129" y="160"/>
                  </a:cubicBezTo>
                  <a:cubicBezTo>
                    <a:pt x="129" y="160"/>
                    <a:pt x="130" y="163"/>
                    <a:pt x="129" y="163"/>
                  </a:cubicBezTo>
                  <a:cubicBezTo>
                    <a:pt x="128" y="164"/>
                    <a:pt x="129" y="164"/>
                    <a:pt x="129" y="166"/>
                  </a:cubicBezTo>
                  <a:cubicBezTo>
                    <a:pt x="128" y="167"/>
                    <a:pt x="128" y="171"/>
                    <a:pt x="128" y="169"/>
                  </a:cubicBezTo>
                  <a:cubicBezTo>
                    <a:pt x="127" y="166"/>
                    <a:pt x="128" y="167"/>
                    <a:pt x="128" y="162"/>
                  </a:cubicBezTo>
                  <a:cubicBezTo>
                    <a:pt x="128" y="158"/>
                    <a:pt x="129" y="156"/>
                    <a:pt x="129" y="156"/>
                  </a:cubicBezTo>
                  <a:close/>
                  <a:moveTo>
                    <a:pt x="126" y="176"/>
                  </a:moveTo>
                  <a:cubicBezTo>
                    <a:pt x="127" y="176"/>
                    <a:pt x="128" y="173"/>
                    <a:pt x="127" y="173"/>
                  </a:cubicBezTo>
                  <a:cubicBezTo>
                    <a:pt x="126" y="173"/>
                    <a:pt x="126" y="175"/>
                    <a:pt x="126" y="176"/>
                  </a:cubicBezTo>
                  <a:close/>
                  <a:moveTo>
                    <a:pt x="134" y="199"/>
                  </a:moveTo>
                  <a:cubicBezTo>
                    <a:pt x="135" y="198"/>
                    <a:pt x="134" y="196"/>
                    <a:pt x="133" y="197"/>
                  </a:cubicBezTo>
                  <a:cubicBezTo>
                    <a:pt x="133" y="197"/>
                    <a:pt x="133" y="200"/>
                    <a:pt x="134" y="199"/>
                  </a:cubicBezTo>
                  <a:close/>
                  <a:moveTo>
                    <a:pt x="128" y="185"/>
                  </a:moveTo>
                  <a:cubicBezTo>
                    <a:pt x="129" y="184"/>
                    <a:pt x="128" y="183"/>
                    <a:pt x="128" y="183"/>
                  </a:cubicBezTo>
                  <a:cubicBezTo>
                    <a:pt x="127" y="184"/>
                    <a:pt x="128" y="185"/>
                    <a:pt x="128" y="185"/>
                  </a:cubicBezTo>
                  <a:close/>
                  <a:moveTo>
                    <a:pt x="132" y="191"/>
                  </a:moveTo>
                  <a:cubicBezTo>
                    <a:pt x="131" y="191"/>
                    <a:pt x="131" y="192"/>
                    <a:pt x="131" y="192"/>
                  </a:cubicBezTo>
                  <a:cubicBezTo>
                    <a:pt x="132" y="192"/>
                    <a:pt x="132" y="192"/>
                    <a:pt x="132" y="191"/>
                  </a:cubicBezTo>
                  <a:close/>
                  <a:moveTo>
                    <a:pt x="0" y="91"/>
                  </a:moveTo>
                  <a:cubicBezTo>
                    <a:pt x="0" y="92"/>
                    <a:pt x="1" y="91"/>
                    <a:pt x="2" y="93"/>
                  </a:cubicBezTo>
                  <a:cubicBezTo>
                    <a:pt x="3" y="95"/>
                    <a:pt x="7" y="98"/>
                    <a:pt x="9" y="96"/>
                  </a:cubicBezTo>
                  <a:cubicBezTo>
                    <a:pt x="12" y="94"/>
                    <a:pt x="13" y="98"/>
                    <a:pt x="8" y="99"/>
                  </a:cubicBezTo>
                  <a:cubicBezTo>
                    <a:pt x="4" y="100"/>
                    <a:pt x="1" y="96"/>
                    <a:pt x="7" y="104"/>
                  </a:cubicBezTo>
                  <a:cubicBezTo>
                    <a:pt x="13" y="111"/>
                    <a:pt x="14" y="112"/>
                    <a:pt x="20" y="107"/>
                  </a:cubicBezTo>
                  <a:cubicBezTo>
                    <a:pt x="23" y="105"/>
                    <a:pt x="20" y="101"/>
                    <a:pt x="22" y="100"/>
                  </a:cubicBezTo>
                  <a:cubicBezTo>
                    <a:pt x="25" y="99"/>
                    <a:pt x="22" y="101"/>
                    <a:pt x="23" y="103"/>
                  </a:cubicBezTo>
                  <a:cubicBezTo>
                    <a:pt x="24" y="105"/>
                    <a:pt x="22" y="104"/>
                    <a:pt x="24" y="108"/>
                  </a:cubicBezTo>
                  <a:cubicBezTo>
                    <a:pt x="26" y="112"/>
                    <a:pt x="22" y="111"/>
                    <a:pt x="24" y="122"/>
                  </a:cubicBezTo>
                  <a:cubicBezTo>
                    <a:pt x="26" y="133"/>
                    <a:pt x="27" y="139"/>
                    <a:pt x="28" y="141"/>
                  </a:cubicBezTo>
                  <a:cubicBezTo>
                    <a:pt x="30" y="144"/>
                    <a:pt x="34" y="154"/>
                    <a:pt x="35" y="160"/>
                  </a:cubicBezTo>
                  <a:cubicBezTo>
                    <a:pt x="35" y="166"/>
                    <a:pt x="39" y="166"/>
                    <a:pt x="41" y="176"/>
                  </a:cubicBezTo>
                  <a:cubicBezTo>
                    <a:pt x="43" y="186"/>
                    <a:pt x="47" y="194"/>
                    <a:pt x="50" y="190"/>
                  </a:cubicBezTo>
                  <a:cubicBezTo>
                    <a:pt x="54" y="187"/>
                    <a:pt x="51" y="185"/>
                    <a:pt x="54" y="184"/>
                  </a:cubicBezTo>
                  <a:cubicBezTo>
                    <a:pt x="58" y="183"/>
                    <a:pt x="59" y="184"/>
                    <a:pt x="59" y="184"/>
                  </a:cubicBezTo>
                  <a:cubicBezTo>
                    <a:pt x="59" y="183"/>
                    <a:pt x="55" y="183"/>
                    <a:pt x="57" y="180"/>
                  </a:cubicBezTo>
                  <a:cubicBezTo>
                    <a:pt x="59" y="177"/>
                    <a:pt x="56" y="177"/>
                    <a:pt x="60" y="177"/>
                  </a:cubicBezTo>
                  <a:cubicBezTo>
                    <a:pt x="63" y="177"/>
                    <a:pt x="59" y="172"/>
                    <a:pt x="61" y="165"/>
                  </a:cubicBezTo>
                  <a:cubicBezTo>
                    <a:pt x="63" y="161"/>
                    <a:pt x="64" y="160"/>
                    <a:pt x="63" y="153"/>
                  </a:cubicBezTo>
                  <a:cubicBezTo>
                    <a:pt x="62" y="151"/>
                    <a:pt x="64" y="152"/>
                    <a:pt x="62" y="147"/>
                  </a:cubicBezTo>
                  <a:cubicBezTo>
                    <a:pt x="60" y="139"/>
                    <a:pt x="67" y="144"/>
                    <a:pt x="68" y="140"/>
                  </a:cubicBezTo>
                  <a:cubicBezTo>
                    <a:pt x="69" y="136"/>
                    <a:pt x="70" y="141"/>
                    <a:pt x="73" y="138"/>
                  </a:cubicBezTo>
                  <a:cubicBezTo>
                    <a:pt x="76" y="134"/>
                    <a:pt x="71" y="137"/>
                    <a:pt x="78" y="131"/>
                  </a:cubicBezTo>
                  <a:cubicBezTo>
                    <a:pt x="85" y="125"/>
                    <a:pt x="86" y="120"/>
                    <a:pt x="91" y="117"/>
                  </a:cubicBezTo>
                  <a:cubicBezTo>
                    <a:pt x="94" y="115"/>
                    <a:pt x="93" y="118"/>
                    <a:pt x="97" y="113"/>
                  </a:cubicBezTo>
                  <a:cubicBezTo>
                    <a:pt x="101" y="108"/>
                    <a:pt x="95" y="107"/>
                    <a:pt x="100" y="105"/>
                  </a:cubicBezTo>
                  <a:cubicBezTo>
                    <a:pt x="104" y="103"/>
                    <a:pt x="104" y="100"/>
                    <a:pt x="105" y="103"/>
                  </a:cubicBezTo>
                  <a:cubicBezTo>
                    <a:pt x="105" y="106"/>
                    <a:pt x="106" y="104"/>
                    <a:pt x="108" y="104"/>
                  </a:cubicBezTo>
                  <a:cubicBezTo>
                    <a:pt x="109" y="105"/>
                    <a:pt x="110" y="105"/>
                    <a:pt x="109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1"/>
                    <a:pt x="109" y="100"/>
                    <a:pt x="108" y="98"/>
                  </a:cubicBezTo>
                  <a:cubicBezTo>
                    <a:pt x="108" y="94"/>
                    <a:pt x="109" y="94"/>
                    <a:pt x="108" y="94"/>
                  </a:cubicBezTo>
                  <a:cubicBezTo>
                    <a:pt x="106" y="94"/>
                    <a:pt x="108" y="93"/>
                    <a:pt x="107" y="91"/>
                  </a:cubicBezTo>
                  <a:cubicBezTo>
                    <a:pt x="105" y="90"/>
                    <a:pt x="108" y="91"/>
                    <a:pt x="107" y="88"/>
                  </a:cubicBezTo>
                  <a:cubicBezTo>
                    <a:pt x="107" y="85"/>
                    <a:pt x="103" y="87"/>
                    <a:pt x="104" y="84"/>
                  </a:cubicBezTo>
                  <a:cubicBezTo>
                    <a:pt x="104" y="81"/>
                    <a:pt x="106" y="84"/>
                    <a:pt x="106" y="81"/>
                  </a:cubicBezTo>
                  <a:cubicBezTo>
                    <a:pt x="105" y="79"/>
                    <a:pt x="110" y="82"/>
                    <a:pt x="108" y="80"/>
                  </a:cubicBezTo>
                  <a:cubicBezTo>
                    <a:pt x="108" y="79"/>
                    <a:pt x="108" y="79"/>
                    <a:pt x="107" y="79"/>
                  </a:cubicBezTo>
                  <a:cubicBezTo>
                    <a:pt x="106" y="79"/>
                    <a:pt x="106" y="77"/>
                    <a:pt x="104" y="77"/>
                  </a:cubicBezTo>
                  <a:cubicBezTo>
                    <a:pt x="102" y="76"/>
                    <a:pt x="107" y="73"/>
                    <a:pt x="106" y="73"/>
                  </a:cubicBezTo>
                  <a:cubicBezTo>
                    <a:pt x="105" y="72"/>
                    <a:pt x="105" y="71"/>
                    <a:pt x="106" y="72"/>
                  </a:cubicBezTo>
                  <a:cubicBezTo>
                    <a:pt x="107" y="72"/>
                    <a:pt x="106" y="75"/>
                    <a:pt x="109" y="73"/>
                  </a:cubicBezTo>
                  <a:cubicBezTo>
                    <a:pt x="110" y="73"/>
                    <a:pt x="111" y="78"/>
                    <a:pt x="112" y="75"/>
                  </a:cubicBezTo>
                  <a:cubicBezTo>
                    <a:pt x="113" y="73"/>
                    <a:pt x="113" y="77"/>
                    <a:pt x="113" y="80"/>
                  </a:cubicBezTo>
                  <a:cubicBezTo>
                    <a:pt x="113" y="82"/>
                    <a:pt x="125" y="80"/>
                    <a:pt x="127" y="82"/>
                  </a:cubicBezTo>
                  <a:cubicBezTo>
                    <a:pt x="128" y="84"/>
                    <a:pt x="125" y="81"/>
                    <a:pt x="125" y="84"/>
                  </a:cubicBezTo>
                  <a:cubicBezTo>
                    <a:pt x="125" y="88"/>
                    <a:pt x="119" y="87"/>
                    <a:pt x="120" y="91"/>
                  </a:cubicBezTo>
                  <a:cubicBezTo>
                    <a:pt x="121" y="96"/>
                    <a:pt x="123" y="97"/>
                    <a:pt x="124" y="92"/>
                  </a:cubicBezTo>
                  <a:cubicBezTo>
                    <a:pt x="124" y="90"/>
                    <a:pt x="126" y="90"/>
                    <a:pt x="126" y="92"/>
                  </a:cubicBezTo>
                  <a:cubicBezTo>
                    <a:pt x="125" y="96"/>
                    <a:pt x="127" y="96"/>
                    <a:pt x="127" y="102"/>
                  </a:cubicBezTo>
                  <a:cubicBezTo>
                    <a:pt x="129" y="99"/>
                    <a:pt x="128" y="104"/>
                    <a:pt x="130" y="101"/>
                  </a:cubicBezTo>
                  <a:cubicBezTo>
                    <a:pt x="131" y="98"/>
                    <a:pt x="130" y="99"/>
                    <a:pt x="130" y="97"/>
                  </a:cubicBezTo>
                  <a:cubicBezTo>
                    <a:pt x="130" y="92"/>
                    <a:pt x="132" y="99"/>
                    <a:pt x="131" y="91"/>
                  </a:cubicBezTo>
                  <a:cubicBezTo>
                    <a:pt x="131" y="86"/>
                    <a:pt x="131" y="88"/>
                    <a:pt x="133" y="89"/>
                  </a:cubicBezTo>
                  <a:cubicBezTo>
                    <a:pt x="135" y="89"/>
                    <a:pt x="135" y="92"/>
                    <a:pt x="136" y="87"/>
                  </a:cubicBezTo>
                  <a:cubicBezTo>
                    <a:pt x="137" y="83"/>
                    <a:pt x="140" y="83"/>
                    <a:pt x="138" y="81"/>
                  </a:cubicBezTo>
                  <a:cubicBezTo>
                    <a:pt x="137" y="80"/>
                    <a:pt x="139" y="80"/>
                    <a:pt x="141" y="76"/>
                  </a:cubicBezTo>
                  <a:cubicBezTo>
                    <a:pt x="142" y="73"/>
                    <a:pt x="140" y="74"/>
                    <a:pt x="141" y="72"/>
                  </a:cubicBezTo>
                  <a:cubicBezTo>
                    <a:pt x="141" y="70"/>
                    <a:pt x="141" y="72"/>
                    <a:pt x="143" y="70"/>
                  </a:cubicBezTo>
                  <a:cubicBezTo>
                    <a:pt x="145" y="68"/>
                    <a:pt x="148" y="65"/>
                    <a:pt x="150" y="67"/>
                  </a:cubicBezTo>
                  <a:cubicBezTo>
                    <a:pt x="151" y="69"/>
                    <a:pt x="152" y="69"/>
                    <a:pt x="150" y="66"/>
                  </a:cubicBezTo>
                  <a:cubicBezTo>
                    <a:pt x="149" y="64"/>
                    <a:pt x="153" y="64"/>
                    <a:pt x="152" y="61"/>
                  </a:cubicBezTo>
                  <a:cubicBezTo>
                    <a:pt x="151" y="60"/>
                    <a:pt x="151" y="59"/>
                    <a:pt x="148" y="60"/>
                  </a:cubicBezTo>
                  <a:cubicBezTo>
                    <a:pt x="144" y="60"/>
                    <a:pt x="149" y="59"/>
                    <a:pt x="148" y="56"/>
                  </a:cubicBezTo>
                  <a:cubicBezTo>
                    <a:pt x="148" y="54"/>
                    <a:pt x="145" y="57"/>
                    <a:pt x="147" y="55"/>
                  </a:cubicBezTo>
                  <a:cubicBezTo>
                    <a:pt x="148" y="53"/>
                    <a:pt x="147" y="55"/>
                    <a:pt x="146" y="53"/>
                  </a:cubicBezTo>
                  <a:cubicBezTo>
                    <a:pt x="146" y="52"/>
                    <a:pt x="143" y="53"/>
                    <a:pt x="143" y="54"/>
                  </a:cubicBezTo>
                  <a:cubicBezTo>
                    <a:pt x="142" y="55"/>
                    <a:pt x="141" y="55"/>
                    <a:pt x="139" y="54"/>
                  </a:cubicBezTo>
                  <a:cubicBezTo>
                    <a:pt x="138" y="53"/>
                    <a:pt x="137" y="54"/>
                    <a:pt x="135" y="56"/>
                  </a:cubicBezTo>
                  <a:cubicBezTo>
                    <a:pt x="133" y="58"/>
                    <a:pt x="131" y="57"/>
                    <a:pt x="130" y="59"/>
                  </a:cubicBezTo>
                  <a:cubicBezTo>
                    <a:pt x="130" y="61"/>
                    <a:pt x="128" y="60"/>
                    <a:pt x="128" y="62"/>
                  </a:cubicBezTo>
                  <a:cubicBezTo>
                    <a:pt x="128" y="63"/>
                    <a:pt x="126" y="64"/>
                    <a:pt x="122" y="64"/>
                  </a:cubicBezTo>
                  <a:cubicBezTo>
                    <a:pt x="122" y="64"/>
                    <a:pt x="122" y="66"/>
                    <a:pt x="124" y="66"/>
                  </a:cubicBezTo>
                  <a:cubicBezTo>
                    <a:pt x="126" y="65"/>
                    <a:pt x="124" y="67"/>
                    <a:pt x="125" y="69"/>
                  </a:cubicBezTo>
                  <a:cubicBezTo>
                    <a:pt x="125" y="71"/>
                    <a:pt x="124" y="69"/>
                    <a:pt x="123" y="70"/>
                  </a:cubicBezTo>
                  <a:cubicBezTo>
                    <a:pt x="122" y="71"/>
                    <a:pt x="123" y="69"/>
                    <a:pt x="120" y="70"/>
                  </a:cubicBezTo>
                  <a:cubicBezTo>
                    <a:pt x="117" y="72"/>
                    <a:pt x="118" y="69"/>
                    <a:pt x="115" y="70"/>
                  </a:cubicBezTo>
                  <a:cubicBezTo>
                    <a:pt x="112" y="72"/>
                    <a:pt x="112" y="69"/>
                    <a:pt x="110" y="70"/>
                  </a:cubicBezTo>
                  <a:cubicBezTo>
                    <a:pt x="109" y="70"/>
                    <a:pt x="106" y="68"/>
                    <a:pt x="108" y="67"/>
                  </a:cubicBezTo>
                  <a:cubicBezTo>
                    <a:pt x="107" y="64"/>
                    <a:pt x="111" y="59"/>
                    <a:pt x="104" y="63"/>
                  </a:cubicBezTo>
                  <a:cubicBezTo>
                    <a:pt x="105" y="64"/>
                    <a:pt x="105" y="63"/>
                    <a:pt x="104" y="66"/>
                  </a:cubicBezTo>
                  <a:cubicBezTo>
                    <a:pt x="103" y="69"/>
                    <a:pt x="105" y="69"/>
                    <a:pt x="104" y="72"/>
                  </a:cubicBezTo>
                  <a:cubicBezTo>
                    <a:pt x="103" y="74"/>
                    <a:pt x="104" y="72"/>
                    <a:pt x="101" y="73"/>
                  </a:cubicBezTo>
                  <a:cubicBezTo>
                    <a:pt x="98" y="74"/>
                    <a:pt x="100" y="71"/>
                    <a:pt x="98" y="72"/>
                  </a:cubicBezTo>
                  <a:cubicBezTo>
                    <a:pt x="96" y="74"/>
                    <a:pt x="95" y="70"/>
                    <a:pt x="93" y="71"/>
                  </a:cubicBezTo>
                  <a:cubicBezTo>
                    <a:pt x="91" y="72"/>
                    <a:pt x="92" y="69"/>
                    <a:pt x="90" y="70"/>
                  </a:cubicBezTo>
                  <a:cubicBezTo>
                    <a:pt x="88" y="71"/>
                    <a:pt x="90" y="70"/>
                    <a:pt x="87" y="69"/>
                  </a:cubicBezTo>
                  <a:cubicBezTo>
                    <a:pt x="85" y="69"/>
                    <a:pt x="88" y="68"/>
                    <a:pt x="85" y="66"/>
                  </a:cubicBezTo>
                  <a:cubicBezTo>
                    <a:pt x="82" y="65"/>
                    <a:pt x="83" y="67"/>
                    <a:pt x="82" y="66"/>
                  </a:cubicBezTo>
                  <a:cubicBezTo>
                    <a:pt x="80" y="65"/>
                    <a:pt x="77" y="67"/>
                    <a:pt x="76" y="65"/>
                  </a:cubicBezTo>
                  <a:cubicBezTo>
                    <a:pt x="75" y="63"/>
                    <a:pt x="76" y="66"/>
                    <a:pt x="74" y="64"/>
                  </a:cubicBezTo>
                  <a:cubicBezTo>
                    <a:pt x="71" y="61"/>
                    <a:pt x="73" y="64"/>
                    <a:pt x="70" y="62"/>
                  </a:cubicBezTo>
                  <a:cubicBezTo>
                    <a:pt x="68" y="60"/>
                    <a:pt x="65" y="56"/>
                    <a:pt x="65" y="58"/>
                  </a:cubicBezTo>
                  <a:cubicBezTo>
                    <a:pt x="64" y="59"/>
                    <a:pt x="61" y="56"/>
                    <a:pt x="63" y="55"/>
                  </a:cubicBezTo>
                  <a:cubicBezTo>
                    <a:pt x="64" y="54"/>
                    <a:pt x="62" y="54"/>
                    <a:pt x="63" y="52"/>
                  </a:cubicBezTo>
                  <a:cubicBezTo>
                    <a:pt x="65" y="51"/>
                    <a:pt x="62" y="50"/>
                    <a:pt x="67" y="47"/>
                  </a:cubicBezTo>
                  <a:cubicBezTo>
                    <a:pt x="67" y="46"/>
                    <a:pt x="64" y="45"/>
                    <a:pt x="62" y="43"/>
                  </a:cubicBezTo>
                  <a:cubicBezTo>
                    <a:pt x="60" y="41"/>
                    <a:pt x="60" y="44"/>
                    <a:pt x="58" y="40"/>
                  </a:cubicBezTo>
                  <a:cubicBezTo>
                    <a:pt x="57" y="38"/>
                    <a:pt x="55" y="42"/>
                    <a:pt x="55" y="39"/>
                  </a:cubicBezTo>
                  <a:cubicBezTo>
                    <a:pt x="56" y="36"/>
                    <a:pt x="55" y="34"/>
                    <a:pt x="54" y="33"/>
                  </a:cubicBezTo>
                  <a:cubicBezTo>
                    <a:pt x="53" y="31"/>
                    <a:pt x="55" y="31"/>
                    <a:pt x="56" y="32"/>
                  </a:cubicBezTo>
                  <a:cubicBezTo>
                    <a:pt x="57" y="34"/>
                    <a:pt x="57" y="32"/>
                    <a:pt x="58" y="32"/>
                  </a:cubicBezTo>
                  <a:cubicBezTo>
                    <a:pt x="61" y="31"/>
                    <a:pt x="58" y="29"/>
                    <a:pt x="59" y="28"/>
                  </a:cubicBezTo>
                  <a:cubicBezTo>
                    <a:pt x="59" y="27"/>
                    <a:pt x="55" y="27"/>
                    <a:pt x="56" y="24"/>
                  </a:cubicBezTo>
                  <a:cubicBezTo>
                    <a:pt x="57" y="23"/>
                    <a:pt x="54" y="22"/>
                    <a:pt x="58" y="21"/>
                  </a:cubicBezTo>
                  <a:cubicBezTo>
                    <a:pt x="61" y="21"/>
                    <a:pt x="58" y="20"/>
                    <a:pt x="62" y="17"/>
                  </a:cubicBezTo>
                  <a:cubicBezTo>
                    <a:pt x="64" y="15"/>
                    <a:pt x="62" y="15"/>
                    <a:pt x="63" y="13"/>
                  </a:cubicBezTo>
                  <a:cubicBezTo>
                    <a:pt x="65" y="11"/>
                    <a:pt x="63" y="10"/>
                    <a:pt x="63" y="11"/>
                  </a:cubicBezTo>
                  <a:cubicBezTo>
                    <a:pt x="62" y="13"/>
                    <a:pt x="62" y="10"/>
                    <a:pt x="61" y="11"/>
                  </a:cubicBezTo>
                  <a:cubicBezTo>
                    <a:pt x="60" y="11"/>
                    <a:pt x="61" y="8"/>
                    <a:pt x="57" y="8"/>
                  </a:cubicBezTo>
                  <a:cubicBezTo>
                    <a:pt x="53" y="9"/>
                    <a:pt x="54" y="10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1"/>
                    <a:pt x="45" y="10"/>
                    <a:pt x="44" y="9"/>
                  </a:cubicBezTo>
                  <a:cubicBezTo>
                    <a:pt x="44" y="8"/>
                    <a:pt x="43" y="10"/>
                    <a:pt x="41" y="8"/>
                  </a:cubicBezTo>
                  <a:cubicBezTo>
                    <a:pt x="40" y="6"/>
                    <a:pt x="42" y="7"/>
                    <a:pt x="41" y="4"/>
                  </a:cubicBezTo>
                  <a:cubicBezTo>
                    <a:pt x="39" y="1"/>
                    <a:pt x="38" y="4"/>
                    <a:pt x="38" y="2"/>
                  </a:cubicBezTo>
                  <a:cubicBezTo>
                    <a:pt x="37" y="0"/>
                    <a:pt x="35" y="2"/>
                    <a:pt x="33" y="0"/>
                  </a:cubicBezTo>
                  <a:cubicBezTo>
                    <a:pt x="32" y="2"/>
                    <a:pt x="31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4"/>
                    <a:pt x="29" y="3"/>
                    <a:pt x="27" y="3"/>
                  </a:cubicBezTo>
                  <a:cubicBezTo>
                    <a:pt x="25" y="3"/>
                    <a:pt x="26" y="4"/>
                    <a:pt x="25" y="5"/>
                  </a:cubicBezTo>
                  <a:cubicBezTo>
                    <a:pt x="24" y="6"/>
                    <a:pt x="22" y="6"/>
                    <a:pt x="23" y="7"/>
                  </a:cubicBezTo>
                  <a:cubicBezTo>
                    <a:pt x="23" y="8"/>
                    <a:pt x="22" y="8"/>
                    <a:pt x="23" y="9"/>
                  </a:cubicBezTo>
                  <a:cubicBezTo>
                    <a:pt x="24" y="10"/>
                    <a:pt x="25" y="8"/>
                    <a:pt x="26" y="10"/>
                  </a:cubicBezTo>
                  <a:cubicBezTo>
                    <a:pt x="27" y="11"/>
                    <a:pt x="30" y="10"/>
                    <a:pt x="29" y="12"/>
                  </a:cubicBezTo>
                  <a:cubicBezTo>
                    <a:pt x="29" y="14"/>
                    <a:pt x="30" y="13"/>
                    <a:pt x="31" y="13"/>
                  </a:cubicBezTo>
                  <a:cubicBezTo>
                    <a:pt x="31" y="14"/>
                    <a:pt x="31" y="16"/>
                    <a:pt x="30" y="16"/>
                  </a:cubicBezTo>
                  <a:cubicBezTo>
                    <a:pt x="29" y="16"/>
                    <a:pt x="29" y="18"/>
                    <a:pt x="28" y="18"/>
                  </a:cubicBezTo>
                  <a:cubicBezTo>
                    <a:pt x="27" y="18"/>
                    <a:pt x="27" y="19"/>
                    <a:pt x="28" y="22"/>
                  </a:cubicBezTo>
                  <a:cubicBezTo>
                    <a:pt x="29" y="25"/>
                    <a:pt x="28" y="25"/>
                    <a:pt x="28" y="26"/>
                  </a:cubicBezTo>
                  <a:cubicBezTo>
                    <a:pt x="29" y="27"/>
                    <a:pt x="28" y="28"/>
                    <a:pt x="30" y="28"/>
                  </a:cubicBezTo>
                  <a:cubicBezTo>
                    <a:pt x="32" y="29"/>
                    <a:pt x="32" y="30"/>
                    <a:pt x="33" y="30"/>
                  </a:cubicBezTo>
                  <a:cubicBezTo>
                    <a:pt x="36" y="29"/>
                    <a:pt x="33" y="32"/>
                    <a:pt x="35" y="32"/>
                  </a:cubicBezTo>
                  <a:cubicBezTo>
                    <a:pt x="38" y="33"/>
                    <a:pt x="39" y="33"/>
                    <a:pt x="35" y="35"/>
                  </a:cubicBezTo>
                  <a:cubicBezTo>
                    <a:pt x="30" y="37"/>
                    <a:pt x="36" y="37"/>
                    <a:pt x="31" y="44"/>
                  </a:cubicBezTo>
                  <a:cubicBezTo>
                    <a:pt x="29" y="48"/>
                    <a:pt x="33" y="47"/>
                    <a:pt x="29" y="48"/>
                  </a:cubicBezTo>
                  <a:cubicBezTo>
                    <a:pt x="25" y="50"/>
                    <a:pt x="27" y="55"/>
                    <a:pt x="24" y="56"/>
                  </a:cubicBezTo>
                  <a:cubicBezTo>
                    <a:pt x="21" y="57"/>
                    <a:pt x="22" y="59"/>
                    <a:pt x="21" y="60"/>
                  </a:cubicBezTo>
                  <a:cubicBezTo>
                    <a:pt x="19" y="61"/>
                    <a:pt x="21" y="63"/>
                    <a:pt x="19" y="63"/>
                  </a:cubicBezTo>
                  <a:cubicBezTo>
                    <a:pt x="15" y="63"/>
                    <a:pt x="14" y="65"/>
                    <a:pt x="13" y="63"/>
                  </a:cubicBezTo>
                  <a:cubicBezTo>
                    <a:pt x="11" y="60"/>
                    <a:pt x="11" y="64"/>
                    <a:pt x="9" y="66"/>
                  </a:cubicBezTo>
                  <a:cubicBezTo>
                    <a:pt x="7" y="68"/>
                    <a:pt x="5" y="71"/>
                    <a:pt x="9" y="71"/>
                  </a:cubicBezTo>
                  <a:cubicBezTo>
                    <a:pt x="13" y="72"/>
                    <a:pt x="8" y="77"/>
                    <a:pt x="12" y="77"/>
                  </a:cubicBezTo>
                  <a:cubicBezTo>
                    <a:pt x="15" y="78"/>
                    <a:pt x="11" y="78"/>
                    <a:pt x="15" y="83"/>
                  </a:cubicBezTo>
                  <a:cubicBezTo>
                    <a:pt x="16" y="84"/>
                    <a:pt x="14" y="85"/>
                    <a:pt x="15" y="86"/>
                  </a:cubicBezTo>
                  <a:cubicBezTo>
                    <a:pt x="16" y="86"/>
                    <a:pt x="13" y="88"/>
                    <a:pt x="13" y="87"/>
                  </a:cubicBezTo>
                  <a:cubicBezTo>
                    <a:pt x="12" y="85"/>
                    <a:pt x="11" y="86"/>
                    <a:pt x="10" y="87"/>
                  </a:cubicBezTo>
                  <a:cubicBezTo>
                    <a:pt x="9" y="89"/>
                    <a:pt x="9" y="86"/>
                    <a:pt x="6" y="87"/>
                  </a:cubicBezTo>
                  <a:cubicBezTo>
                    <a:pt x="5" y="87"/>
                    <a:pt x="3" y="86"/>
                    <a:pt x="3" y="88"/>
                  </a:cubicBezTo>
                  <a:cubicBezTo>
                    <a:pt x="4" y="90"/>
                    <a:pt x="0" y="88"/>
                    <a:pt x="0" y="91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09" name="Freeform 20316">
              <a:extLst>
                <a:ext uri="{FF2B5EF4-FFF2-40B4-BE49-F238E27FC236}">
                  <a16:creationId xmlns:a16="http://schemas.microsoft.com/office/drawing/2014/main" id="{B89C7A36-4EF2-4A55-AE3A-58555051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702" y="3579755"/>
              <a:ext cx="398820" cy="396912"/>
            </a:xfrm>
            <a:custGeom>
              <a:avLst/>
              <a:gdLst/>
              <a:ahLst/>
              <a:cxnLst>
                <a:cxn ang="0">
                  <a:pos x="88" y="32"/>
                </a:cxn>
                <a:cxn ang="0">
                  <a:pos x="83" y="28"/>
                </a:cxn>
                <a:cxn ang="0">
                  <a:pos x="81" y="13"/>
                </a:cxn>
                <a:cxn ang="0">
                  <a:pos x="78" y="5"/>
                </a:cxn>
                <a:cxn ang="0">
                  <a:pos x="73" y="0"/>
                </a:cxn>
                <a:cxn ang="0">
                  <a:pos x="65" y="7"/>
                </a:cxn>
                <a:cxn ang="0">
                  <a:pos x="51" y="7"/>
                </a:cxn>
                <a:cxn ang="0">
                  <a:pos x="50" y="7"/>
                </a:cxn>
                <a:cxn ang="0">
                  <a:pos x="18" y="20"/>
                </a:cxn>
                <a:cxn ang="0">
                  <a:pos x="12" y="23"/>
                </a:cxn>
                <a:cxn ang="0">
                  <a:pos x="11" y="47"/>
                </a:cxn>
                <a:cxn ang="0">
                  <a:pos x="6" y="53"/>
                </a:cxn>
                <a:cxn ang="0">
                  <a:pos x="3" y="61"/>
                </a:cxn>
                <a:cxn ang="0">
                  <a:pos x="4" y="68"/>
                </a:cxn>
                <a:cxn ang="0">
                  <a:pos x="7" y="78"/>
                </a:cxn>
                <a:cxn ang="0">
                  <a:pos x="11" y="86"/>
                </a:cxn>
                <a:cxn ang="0">
                  <a:pos x="17" y="84"/>
                </a:cxn>
                <a:cxn ang="0">
                  <a:pos x="22" y="81"/>
                </a:cxn>
                <a:cxn ang="0">
                  <a:pos x="25" y="87"/>
                </a:cxn>
                <a:cxn ang="0">
                  <a:pos x="32" y="86"/>
                </a:cxn>
                <a:cxn ang="0">
                  <a:pos x="37" y="88"/>
                </a:cxn>
                <a:cxn ang="0">
                  <a:pos x="41" y="85"/>
                </a:cxn>
                <a:cxn ang="0">
                  <a:pos x="43" y="82"/>
                </a:cxn>
                <a:cxn ang="0">
                  <a:pos x="48" y="85"/>
                </a:cxn>
                <a:cxn ang="0">
                  <a:pos x="53" y="81"/>
                </a:cxn>
                <a:cxn ang="0">
                  <a:pos x="56" y="77"/>
                </a:cxn>
                <a:cxn ang="0">
                  <a:pos x="54" y="71"/>
                </a:cxn>
                <a:cxn ang="0">
                  <a:pos x="58" y="69"/>
                </a:cxn>
                <a:cxn ang="0">
                  <a:pos x="60" y="71"/>
                </a:cxn>
                <a:cxn ang="0">
                  <a:pos x="60" y="79"/>
                </a:cxn>
                <a:cxn ang="0">
                  <a:pos x="64" y="84"/>
                </a:cxn>
                <a:cxn ang="0">
                  <a:pos x="65" y="87"/>
                </a:cxn>
                <a:cxn ang="0">
                  <a:pos x="66" y="84"/>
                </a:cxn>
                <a:cxn ang="0">
                  <a:pos x="69" y="79"/>
                </a:cxn>
                <a:cxn ang="0">
                  <a:pos x="76" y="66"/>
                </a:cxn>
                <a:cxn ang="0">
                  <a:pos x="77" y="51"/>
                </a:cxn>
                <a:cxn ang="0">
                  <a:pos x="83" y="37"/>
                </a:cxn>
              </a:cxnLst>
              <a:rect l="0" t="0" r="r" b="b"/>
              <a:pathLst>
                <a:path w="88" h="88">
                  <a:moveTo>
                    <a:pt x="83" y="37"/>
                  </a:moveTo>
                  <a:cubicBezTo>
                    <a:pt x="84" y="35"/>
                    <a:pt x="86" y="38"/>
                    <a:pt x="88" y="32"/>
                  </a:cubicBezTo>
                  <a:cubicBezTo>
                    <a:pt x="88" y="31"/>
                    <a:pt x="87" y="30"/>
                    <a:pt x="86" y="31"/>
                  </a:cubicBezTo>
                  <a:cubicBezTo>
                    <a:pt x="85" y="31"/>
                    <a:pt x="85" y="28"/>
                    <a:pt x="83" y="28"/>
                  </a:cubicBezTo>
                  <a:cubicBezTo>
                    <a:pt x="82" y="29"/>
                    <a:pt x="80" y="19"/>
                    <a:pt x="81" y="18"/>
                  </a:cubicBezTo>
                  <a:cubicBezTo>
                    <a:pt x="82" y="15"/>
                    <a:pt x="79" y="13"/>
                    <a:pt x="81" y="13"/>
                  </a:cubicBezTo>
                  <a:cubicBezTo>
                    <a:pt x="83" y="14"/>
                    <a:pt x="80" y="12"/>
                    <a:pt x="80" y="7"/>
                  </a:cubicBezTo>
                  <a:cubicBezTo>
                    <a:pt x="79" y="6"/>
                    <a:pt x="79" y="5"/>
                    <a:pt x="78" y="5"/>
                  </a:cubicBezTo>
                  <a:cubicBezTo>
                    <a:pt x="76" y="5"/>
                    <a:pt x="77" y="2"/>
                    <a:pt x="75" y="2"/>
                  </a:cubicBezTo>
                  <a:cubicBezTo>
                    <a:pt x="74" y="2"/>
                    <a:pt x="73" y="1"/>
                    <a:pt x="73" y="0"/>
                  </a:cubicBezTo>
                  <a:cubicBezTo>
                    <a:pt x="71" y="3"/>
                    <a:pt x="70" y="0"/>
                    <a:pt x="69" y="3"/>
                  </a:cubicBezTo>
                  <a:cubicBezTo>
                    <a:pt x="68" y="6"/>
                    <a:pt x="66" y="5"/>
                    <a:pt x="65" y="7"/>
                  </a:cubicBezTo>
                  <a:cubicBezTo>
                    <a:pt x="64" y="9"/>
                    <a:pt x="62" y="10"/>
                    <a:pt x="6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4" y="48"/>
                    <a:pt x="11" y="47"/>
                  </a:cubicBezTo>
                  <a:cubicBezTo>
                    <a:pt x="9" y="47"/>
                    <a:pt x="7" y="47"/>
                    <a:pt x="7" y="50"/>
                  </a:cubicBezTo>
                  <a:cubicBezTo>
                    <a:pt x="7" y="53"/>
                    <a:pt x="5" y="51"/>
                    <a:pt x="6" y="53"/>
                  </a:cubicBezTo>
                  <a:cubicBezTo>
                    <a:pt x="6" y="56"/>
                    <a:pt x="3" y="53"/>
                    <a:pt x="4" y="56"/>
                  </a:cubicBezTo>
                  <a:cubicBezTo>
                    <a:pt x="6" y="59"/>
                    <a:pt x="1" y="58"/>
                    <a:pt x="3" y="61"/>
                  </a:cubicBezTo>
                  <a:cubicBezTo>
                    <a:pt x="5" y="64"/>
                    <a:pt x="0" y="64"/>
                    <a:pt x="1" y="67"/>
                  </a:cubicBezTo>
                  <a:cubicBezTo>
                    <a:pt x="2" y="68"/>
                    <a:pt x="4" y="65"/>
                    <a:pt x="4" y="68"/>
                  </a:cubicBezTo>
                  <a:cubicBezTo>
                    <a:pt x="4" y="71"/>
                    <a:pt x="5" y="70"/>
                    <a:pt x="5" y="73"/>
                  </a:cubicBezTo>
                  <a:cubicBezTo>
                    <a:pt x="5" y="76"/>
                    <a:pt x="8" y="74"/>
                    <a:pt x="7" y="78"/>
                  </a:cubicBezTo>
                  <a:cubicBezTo>
                    <a:pt x="9" y="81"/>
                    <a:pt x="11" y="83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2" y="86"/>
                    <a:pt x="12" y="86"/>
                    <a:pt x="14" y="85"/>
                  </a:cubicBezTo>
                  <a:cubicBezTo>
                    <a:pt x="15" y="85"/>
                    <a:pt x="16" y="85"/>
                    <a:pt x="17" y="84"/>
                  </a:cubicBezTo>
                  <a:cubicBezTo>
                    <a:pt x="18" y="83"/>
                    <a:pt x="17" y="82"/>
                    <a:pt x="19" y="81"/>
                  </a:cubicBezTo>
                  <a:cubicBezTo>
                    <a:pt x="21" y="81"/>
                    <a:pt x="22" y="81"/>
                    <a:pt x="22" y="81"/>
                  </a:cubicBezTo>
                  <a:cubicBezTo>
                    <a:pt x="22" y="81"/>
                    <a:pt x="22" y="82"/>
                    <a:pt x="23" y="83"/>
                  </a:cubicBezTo>
                  <a:cubicBezTo>
                    <a:pt x="24" y="84"/>
                    <a:pt x="24" y="86"/>
                    <a:pt x="25" y="87"/>
                  </a:cubicBezTo>
                  <a:cubicBezTo>
                    <a:pt x="27" y="87"/>
                    <a:pt x="28" y="86"/>
                    <a:pt x="29" y="86"/>
                  </a:cubicBezTo>
                  <a:cubicBezTo>
                    <a:pt x="31" y="86"/>
                    <a:pt x="32" y="86"/>
                    <a:pt x="32" y="86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5" y="83"/>
                    <a:pt x="46" y="84"/>
                  </a:cubicBezTo>
                  <a:cubicBezTo>
                    <a:pt x="47" y="84"/>
                    <a:pt x="48" y="85"/>
                    <a:pt x="48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3" y="82"/>
                    <a:pt x="53" y="81"/>
                  </a:cubicBezTo>
                  <a:cubicBezTo>
                    <a:pt x="54" y="80"/>
                    <a:pt x="53" y="80"/>
                    <a:pt x="54" y="79"/>
                  </a:cubicBezTo>
                  <a:cubicBezTo>
                    <a:pt x="55" y="78"/>
                    <a:pt x="56" y="77"/>
                    <a:pt x="56" y="77"/>
                  </a:cubicBezTo>
                  <a:cubicBezTo>
                    <a:pt x="56" y="77"/>
                    <a:pt x="56" y="75"/>
                    <a:pt x="56" y="74"/>
                  </a:cubicBezTo>
                  <a:cubicBezTo>
                    <a:pt x="55" y="73"/>
                    <a:pt x="55" y="72"/>
                    <a:pt x="54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71"/>
                    <a:pt x="60" y="71"/>
                  </a:cubicBezTo>
                  <a:cubicBezTo>
                    <a:pt x="60" y="72"/>
                    <a:pt x="59" y="73"/>
                    <a:pt x="60" y="74"/>
                  </a:cubicBezTo>
                  <a:cubicBezTo>
                    <a:pt x="60" y="76"/>
                    <a:pt x="60" y="78"/>
                    <a:pt x="60" y="79"/>
                  </a:cubicBezTo>
                  <a:cubicBezTo>
                    <a:pt x="59" y="79"/>
                    <a:pt x="60" y="79"/>
                    <a:pt x="61" y="80"/>
                  </a:cubicBezTo>
                  <a:cubicBezTo>
                    <a:pt x="62" y="81"/>
                    <a:pt x="64" y="82"/>
                    <a:pt x="64" y="84"/>
                  </a:cubicBezTo>
                  <a:cubicBezTo>
                    <a:pt x="64" y="85"/>
                    <a:pt x="64" y="85"/>
                    <a:pt x="64" y="86"/>
                  </a:cubicBezTo>
                  <a:cubicBezTo>
                    <a:pt x="64" y="87"/>
                    <a:pt x="64" y="87"/>
                    <a:pt x="65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6"/>
                    <a:pt x="65" y="85"/>
                    <a:pt x="66" y="84"/>
                  </a:cubicBezTo>
                  <a:cubicBezTo>
                    <a:pt x="67" y="81"/>
                    <a:pt x="65" y="82"/>
                    <a:pt x="66" y="79"/>
                  </a:cubicBezTo>
                  <a:cubicBezTo>
                    <a:pt x="68" y="76"/>
                    <a:pt x="68" y="80"/>
                    <a:pt x="69" y="79"/>
                  </a:cubicBezTo>
                  <a:cubicBezTo>
                    <a:pt x="70" y="78"/>
                    <a:pt x="69" y="73"/>
                    <a:pt x="71" y="71"/>
                  </a:cubicBezTo>
                  <a:cubicBezTo>
                    <a:pt x="73" y="70"/>
                    <a:pt x="72" y="66"/>
                    <a:pt x="76" y="66"/>
                  </a:cubicBezTo>
                  <a:cubicBezTo>
                    <a:pt x="75" y="63"/>
                    <a:pt x="77" y="62"/>
                    <a:pt x="78" y="56"/>
                  </a:cubicBezTo>
                  <a:cubicBezTo>
                    <a:pt x="78" y="54"/>
                    <a:pt x="76" y="52"/>
                    <a:pt x="77" y="51"/>
                  </a:cubicBezTo>
                  <a:cubicBezTo>
                    <a:pt x="78" y="49"/>
                    <a:pt x="80" y="46"/>
                    <a:pt x="80" y="40"/>
                  </a:cubicBezTo>
                  <a:cubicBezTo>
                    <a:pt x="79" y="36"/>
                    <a:pt x="81" y="41"/>
                    <a:pt x="83" y="3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10" name="Freeform 20317">
              <a:extLst>
                <a:ext uri="{FF2B5EF4-FFF2-40B4-BE49-F238E27FC236}">
                  <a16:creationId xmlns:a16="http://schemas.microsoft.com/office/drawing/2014/main" id="{462AE9C3-8755-4A98-B231-39B77225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683" y="3890797"/>
              <a:ext cx="297684" cy="257611"/>
            </a:xfrm>
            <a:custGeom>
              <a:avLst/>
              <a:gdLst/>
              <a:ahLst/>
              <a:cxnLst>
                <a:cxn ang="0">
                  <a:pos x="55" y="17"/>
                </a:cxn>
                <a:cxn ang="0">
                  <a:pos x="55" y="15"/>
                </a:cxn>
                <a:cxn ang="0">
                  <a:pos x="52" y="11"/>
                </a:cxn>
                <a:cxn ang="0">
                  <a:pos x="51" y="10"/>
                </a:cxn>
                <a:cxn ang="0">
                  <a:pos x="51" y="5"/>
                </a:cxn>
                <a:cxn ang="0">
                  <a:pos x="51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9" y="2"/>
                </a:cxn>
                <a:cxn ang="0">
                  <a:pos x="45" y="2"/>
                </a:cxn>
                <a:cxn ang="0">
                  <a:pos x="47" y="5"/>
                </a:cxn>
                <a:cxn ang="0">
                  <a:pos x="47" y="8"/>
                </a:cxn>
                <a:cxn ang="0">
                  <a:pos x="45" y="10"/>
                </a:cxn>
                <a:cxn ang="0">
                  <a:pos x="44" y="12"/>
                </a:cxn>
                <a:cxn ang="0">
                  <a:pos x="41" y="16"/>
                </a:cxn>
                <a:cxn ang="0">
                  <a:pos x="39" y="16"/>
                </a:cxn>
                <a:cxn ang="0">
                  <a:pos x="37" y="15"/>
                </a:cxn>
                <a:cxn ang="0">
                  <a:pos x="34" y="13"/>
                </a:cxn>
                <a:cxn ang="0">
                  <a:pos x="32" y="14"/>
                </a:cxn>
                <a:cxn ang="0">
                  <a:pos x="32" y="16"/>
                </a:cxn>
                <a:cxn ang="0">
                  <a:pos x="30" y="16"/>
                </a:cxn>
                <a:cxn ang="0">
                  <a:pos x="28" y="19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0" y="17"/>
                </a:cxn>
                <a:cxn ang="0">
                  <a:pos x="16" y="18"/>
                </a:cxn>
                <a:cxn ang="0">
                  <a:pos x="14" y="14"/>
                </a:cxn>
                <a:cxn ang="0">
                  <a:pos x="13" y="12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1" y="19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2" y="32"/>
                </a:cxn>
                <a:cxn ang="0">
                  <a:pos x="16" y="37"/>
                </a:cxn>
                <a:cxn ang="0">
                  <a:pos x="19" y="41"/>
                </a:cxn>
                <a:cxn ang="0">
                  <a:pos x="22" y="46"/>
                </a:cxn>
                <a:cxn ang="0">
                  <a:pos x="27" y="50"/>
                </a:cxn>
                <a:cxn ang="0">
                  <a:pos x="31" y="49"/>
                </a:cxn>
                <a:cxn ang="0">
                  <a:pos x="35" y="51"/>
                </a:cxn>
                <a:cxn ang="0">
                  <a:pos x="39" y="56"/>
                </a:cxn>
                <a:cxn ang="0">
                  <a:pos x="43" y="54"/>
                </a:cxn>
                <a:cxn ang="0">
                  <a:pos x="45" y="55"/>
                </a:cxn>
                <a:cxn ang="0">
                  <a:pos x="51" y="53"/>
                </a:cxn>
                <a:cxn ang="0">
                  <a:pos x="52" y="54"/>
                </a:cxn>
                <a:cxn ang="0">
                  <a:pos x="55" y="51"/>
                </a:cxn>
                <a:cxn ang="0">
                  <a:pos x="59" y="47"/>
                </a:cxn>
                <a:cxn ang="0">
                  <a:pos x="63" y="47"/>
                </a:cxn>
                <a:cxn ang="0">
                  <a:pos x="65" y="49"/>
                </a:cxn>
                <a:cxn ang="0">
                  <a:pos x="64" y="44"/>
                </a:cxn>
                <a:cxn ang="0">
                  <a:pos x="60" y="38"/>
                </a:cxn>
                <a:cxn ang="0">
                  <a:pos x="56" y="32"/>
                </a:cxn>
                <a:cxn ang="0">
                  <a:pos x="51" y="27"/>
                </a:cxn>
                <a:cxn ang="0">
                  <a:pos x="54" y="25"/>
                </a:cxn>
                <a:cxn ang="0">
                  <a:pos x="56" y="18"/>
                </a:cxn>
                <a:cxn ang="0">
                  <a:pos x="56" y="18"/>
                </a:cxn>
                <a:cxn ang="0">
                  <a:pos x="55" y="17"/>
                </a:cxn>
              </a:cxnLst>
              <a:rect l="0" t="0" r="r" b="b"/>
              <a:pathLst>
                <a:path w="66" h="57">
                  <a:moveTo>
                    <a:pt x="55" y="17"/>
                  </a:moveTo>
                  <a:cubicBezTo>
                    <a:pt x="55" y="16"/>
                    <a:pt x="55" y="16"/>
                    <a:pt x="55" y="15"/>
                  </a:cubicBezTo>
                  <a:cubicBezTo>
                    <a:pt x="55" y="13"/>
                    <a:pt x="53" y="12"/>
                    <a:pt x="52" y="11"/>
                  </a:cubicBezTo>
                  <a:cubicBezTo>
                    <a:pt x="51" y="10"/>
                    <a:pt x="50" y="10"/>
                    <a:pt x="51" y="10"/>
                  </a:cubicBezTo>
                  <a:cubicBezTo>
                    <a:pt x="51" y="9"/>
                    <a:pt x="51" y="7"/>
                    <a:pt x="51" y="5"/>
                  </a:cubicBezTo>
                  <a:cubicBezTo>
                    <a:pt x="50" y="4"/>
                    <a:pt x="51" y="3"/>
                    <a:pt x="51" y="2"/>
                  </a:cubicBezTo>
                  <a:cubicBezTo>
                    <a:pt x="51" y="2"/>
                    <a:pt x="51" y="0"/>
                    <a:pt x="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3"/>
                    <a:pt x="46" y="4"/>
                    <a:pt x="47" y="5"/>
                  </a:cubicBezTo>
                  <a:cubicBezTo>
                    <a:pt x="47" y="6"/>
                    <a:pt x="47" y="8"/>
                    <a:pt x="47" y="8"/>
                  </a:cubicBezTo>
                  <a:cubicBezTo>
                    <a:pt x="47" y="8"/>
                    <a:pt x="46" y="9"/>
                    <a:pt x="45" y="10"/>
                  </a:cubicBezTo>
                  <a:cubicBezTo>
                    <a:pt x="44" y="11"/>
                    <a:pt x="45" y="11"/>
                    <a:pt x="44" y="12"/>
                  </a:cubicBezTo>
                  <a:cubicBezTo>
                    <a:pt x="44" y="13"/>
                    <a:pt x="41" y="16"/>
                    <a:pt x="41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8" y="15"/>
                    <a:pt x="37" y="15"/>
                  </a:cubicBezTo>
                  <a:cubicBezTo>
                    <a:pt x="36" y="14"/>
                    <a:pt x="34" y="13"/>
                    <a:pt x="34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0" y="17"/>
                  </a:cubicBezTo>
                  <a:cubicBezTo>
                    <a:pt x="19" y="17"/>
                    <a:pt x="18" y="18"/>
                    <a:pt x="16" y="18"/>
                  </a:cubicBezTo>
                  <a:cubicBezTo>
                    <a:pt x="15" y="17"/>
                    <a:pt x="15" y="15"/>
                    <a:pt x="14" y="14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8" y="13"/>
                    <a:pt x="9" y="14"/>
                    <a:pt x="8" y="15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0" y="26"/>
                    <a:pt x="6" y="22"/>
                    <a:pt x="4" y="24"/>
                  </a:cubicBezTo>
                  <a:cubicBezTo>
                    <a:pt x="3" y="27"/>
                    <a:pt x="7" y="25"/>
                    <a:pt x="9" y="27"/>
                  </a:cubicBezTo>
                  <a:cubicBezTo>
                    <a:pt x="11" y="30"/>
                    <a:pt x="8" y="29"/>
                    <a:pt x="12" y="32"/>
                  </a:cubicBezTo>
                  <a:cubicBezTo>
                    <a:pt x="15" y="35"/>
                    <a:pt x="16" y="35"/>
                    <a:pt x="16" y="37"/>
                  </a:cubicBezTo>
                  <a:cubicBezTo>
                    <a:pt x="15" y="39"/>
                    <a:pt x="16" y="39"/>
                    <a:pt x="19" y="41"/>
                  </a:cubicBezTo>
                  <a:cubicBezTo>
                    <a:pt x="21" y="41"/>
                    <a:pt x="20" y="44"/>
                    <a:pt x="22" y="46"/>
                  </a:cubicBezTo>
                  <a:cubicBezTo>
                    <a:pt x="24" y="49"/>
                    <a:pt x="26" y="52"/>
                    <a:pt x="27" y="50"/>
                  </a:cubicBezTo>
                  <a:cubicBezTo>
                    <a:pt x="29" y="48"/>
                    <a:pt x="30" y="52"/>
                    <a:pt x="31" y="49"/>
                  </a:cubicBezTo>
                  <a:cubicBezTo>
                    <a:pt x="33" y="47"/>
                    <a:pt x="34" y="48"/>
                    <a:pt x="35" y="51"/>
                  </a:cubicBezTo>
                  <a:cubicBezTo>
                    <a:pt x="37" y="54"/>
                    <a:pt x="37" y="52"/>
                    <a:pt x="39" y="56"/>
                  </a:cubicBezTo>
                  <a:cubicBezTo>
                    <a:pt x="41" y="51"/>
                    <a:pt x="42" y="56"/>
                    <a:pt x="43" y="54"/>
                  </a:cubicBezTo>
                  <a:cubicBezTo>
                    <a:pt x="44" y="53"/>
                    <a:pt x="44" y="54"/>
                    <a:pt x="45" y="55"/>
                  </a:cubicBezTo>
                  <a:cubicBezTo>
                    <a:pt x="46" y="57"/>
                    <a:pt x="48" y="53"/>
                    <a:pt x="51" y="53"/>
                  </a:cubicBezTo>
                  <a:cubicBezTo>
                    <a:pt x="52" y="54"/>
                    <a:pt x="50" y="54"/>
                    <a:pt x="52" y="54"/>
                  </a:cubicBezTo>
                  <a:cubicBezTo>
                    <a:pt x="54" y="54"/>
                    <a:pt x="54" y="53"/>
                    <a:pt x="55" y="51"/>
                  </a:cubicBezTo>
                  <a:cubicBezTo>
                    <a:pt x="56" y="50"/>
                    <a:pt x="57" y="48"/>
                    <a:pt x="59" y="47"/>
                  </a:cubicBezTo>
                  <a:cubicBezTo>
                    <a:pt x="61" y="47"/>
                    <a:pt x="63" y="46"/>
                    <a:pt x="63" y="47"/>
                  </a:cubicBezTo>
                  <a:cubicBezTo>
                    <a:pt x="62" y="49"/>
                    <a:pt x="64" y="49"/>
                    <a:pt x="65" y="49"/>
                  </a:cubicBezTo>
                  <a:cubicBezTo>
                    <a:pt x="64" y="45"/>
                    <a:pt x="66" y="44"/>
                    <a:pt x="64" y="44"/>
                  </a:cubicBezTo>
                  <a:cubicBezTo>
                    <a:pt x="61" y="43"/>
                    <a:pt x="61" y="43"/>
                    <a:pt x="60" y="38"/>
                  </a:cubicBezTo>
                  <a:cubicBezTo>
                    <a:pt x="59" y="33"/>
                    <a:pt x="58" y="35"/>
                    <a:pt x="56" y="32"/>
                  </a:cubicBezTo>
                  <a:cubicBezTo>
                    <a:pt x="54" y="28"/>
                    <a:pt x="48" y="29"/>
                    <a:pt x="51" y="27"/>
                  </a:cubicBezTo>
                  <a:cubicBezTo>
                    <a:pt x="52" y="26"/>
                    <a:pt x="49" y="23"/>
                    <a:pt x="54" y="25"/>
                  </a:cubicBezTo>
                  <a:cubicBezTo>
                    <a:pt x="57" y="26"/>
                    <a:pt x="56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11" name="Freeform 20318">
              <a:extLst>
                <a:ext uri="{FF2B5EF4-FFF2-40B4-BE49-F238E27FC236}">
                  <a16:creationId xmlns:a16="http://schemas.microsoft.com/office/drawing/2014/main" id="{BBFD2D3F-5DF1-4D3F-946D-087185649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5740" y="4075894"/>
              <a:ext cx="1060975" cy="478966"/>
            </a:xfrm>
            <a:custGeom>
              <a:avLst/>
              <a:gdLst/>
              <a:ahLst/>
              <a:cxnLst>
                <a:cxn ang="0">
                  <a:pos x="201" y="59"/>
                </a:cxn>
                <a:cxn ang="0">
                  <a:pos x="189" y="43"/>
                </a:cxn>
                <a:cxn ang="0">
                  <a:pos x="224" y="47"/>
                </a:cxn>
                <a:cxn ang="0">
                  <a:pos x="103" y="24"/>
                </a:cxn>
                <a:cxn ang="0">
                  <a:pos x="76" y="26"/>
                </a:cxn>
                <a:cxn ang="0">
                  <a:pos x="80" y="56"/>
                </a:cxn>
                <a:cxn ang="0">
                  <a:pos x="110" y="56"/>
                </a:cxn>
                <a:cxn ang="0">
                  <a:pos x="118" y="19"/>
                </a:cxn>
                <a:cxn ang="0">
                  <a:pos x="16" y="23"/>
                </a:cxn>
                <a:cxn ang="0">
                  <a:pos x="47" y="72"/>
                </a:cxn>
                <a:cxn ang="0">
                  <a:pos x="51" y="52"/>
                </a:cxn>
                <a:cxn ang="0">
                  <a:pos x="30" y="24"/>
                </a:cxn>
                <a:cxn ang="0">
                  <a:pos x="3" y="1"/>
                </a:cxn>
                <a:cxn ang="0">
                  <a:pos x="91" y="90"/>
                </a:cxn>
                <a:cxn ang="0">
                  <a:pos x="84" y="79"/>
                </a:cxn>
                <a:cxn ang="0">
                  <a:pos x="56" y="78"/>
                </a:cxn>
                <a:cxn ang="0">
                  <a:pos x="228" y="83"/>
                </a:cxn>
                <a:cxn ang="0">
                  <a:pos x="106" y="80"/>
                </a:cxn>
                <a:cxn ang="0">
                  <a:pos x="109" y="92"/>
                </a:cxn>
                <a:cxn ang="0">
                  <a:pos x="124" y="93"/>
                </a:cxn>
                <a:cxn ang="0">
                  <a:pos x="119" y="91"/>
                </a:cxn>
                <a:cxn ang="0">
                  <a:pos x="128" y="90"/>
                </a:cxn>
                <a:cxn ang="0">
                  <a:pos x="137" y="93"/>
                </a:cxn>
                <a:cxn ang="0">
                  <a:pos x="138" y="91"/>
                </a:cxn>
                <a:cxn ang="0">
                  <a:pos x="146" y="90"/>
                </a:cxn>
                <a:cxn ang="0">
                  <a:pos x="150" y="89"/>
                </a:cxn>
                <a:cxn ang="0">
                  <a:pos x="155" y="88"/>
                </a:cxn>
                <a:cxn ang="0">
                  <a:pos x="128" y="96"/>
                </a:cxn>
                <a:cxn ang="0">
                  <a:pos x="132" y="59"/>
                </a:cxn>
                <a:cxn ang="0">
                  <a:pos x="144" y="44"/>
                </a:cxn>
                <a:cxn ang="0">
                  <a:pos x="154" y="33"/>
                </a:cxn>
                <a:cxn ang="0">
                  <a:pos x="129" y="37"/>
                </a:cxn>
                <a:cxn ang="0">
                  <a:pos x="165" y="61"/>
                </a:cxn>
                <a:cxn ang="0">
                  <a:pos x="181" y="55"/>
                </a:cxn>
                <a:cxn ang="0">
                  <a:pos x="163" y="48"/>
                </a:cxn>
                <a:cxn ang="0">
                  <a:pos x="187" y="43"/>
                </a:cxn>
                <a:cxn ang="0">
                  <a:pos x="187" y="38"/>
                </a:cxn>
                <a:cxn ang="0">
                  <a:pos x="171" y="25"/>
                </a:cxn>
                <a:cxn ang="0">
                  <a:pos x="175" y="21"/>
                </a:cxn>
                <a:cxn ang="0">
                  <a:pos x="145" y="72"/>
                </a:cxn>
                <a:cxn ang="0">
                  <a:pos x="148" y="46"/>
                </a:cxn>
                <a:cxn ang="0">
                  <a:pos x="191" y="83"/>
                </a:cxn>
                <a:cxn ang="0">
                  <a:pos x="110" y="62"/>
                </a:cxn>
                <a:cxn ang="0">
                  <a:pos x="61" y="56"/>
                </a:cxn>
                <a:cxn ang="0">
                  <a:pos x="69" y="10"/>
                </a:cxn>
                <a:cxn ang="0">
                  <a:pos x="22" y="48"/>
                </a:cxn>
                <a:cxn ang="0">
                  <a:pos x="26" y="55"/>
                </a:cxn>
                <a:cxn ang="0">
                  <a:pos x="35" y="23"/>
                </a:cxn>
                <a:cxn ang="0">
                  <a:pos x="38" y="31"/>
                </a:cxn>
                <a:cxn ang="0">
                  <a:pos x="42" y="31"/>
                </a:cxn>
                <a:cxn ang="0">
                  <a:pos x="217" y="48"/>
                </a:cxn>
                <a:cxn ang="0">
                  <a:pos x="181" y="87"/>
                </a:cxn>
                <a:cxn ang="0">
                  <a:pos x="172" y="88"/>
                </a:cxn>
                <a:cxn ang="0">
                  <a:pos x="205" y="72"/>
                </a:cxn>
                <a:cxn ang="0">
                  <a:pos x="161" y="52"/>
                </a:cxn>
                <a:cxn ang="0">
                  <a:pos x="171" y="42"/>
                </a:cxn>
                <a:cxn ang="0">
                  <a:pos x="186" y="42"/>
                </a:cxn>
                <a:cxn ang="0">
                  <a:pos x="48" y="32"/>
                </a:cxn>
                <a:cxn ang="0">
                  <a:pos x="153" y="95"/>
                </a:cxn>
                <a:cxn ang="0">
                  <a:pos x="150" y="97"/>
                </a:cxn>
                <a:cxn ang="0">
                  <a:pos x="149" y="101"/>
                </a:cxn>
                <a:cxn ang="0">
                  <a:pos x="156" y="98"/>
                </a:cxn>
              </a:cxnLst>
              <a:rect l="0" t="0" r="r" b="b"/>
              <a:pathLst>
                <a:path w="235" h="106">
                  <a:moveTo>
                    <a:pt x="235" y="89"/>
                  </a:moveTo>
                  <a:cubicBezTo>
                    <a:pt x="232" y="88"/>
                    <a:pt x="231" y="89"/>
                    <a:pt x="230" y="88"/>
                  </a:cubicBezTo>
                  <a:cubicBezTo>
                    <a:pt x="230" y="87"/>
                    <a:pt x="227" y="90"/>
                    <a:pt x="229" y="86"/>
                  </a:cubicBezTo>
                  <a:cubicBezTo>
                    <a:pt x="231" y="83"/>
                    <a:pt x="227" y="84"/>
                    <a:pt x="227" y="81"/>
                  </a:cubicBezTo>
                  <a:cubicBezTo>
                    <a:pt x="226" y="79"/>
                    <a:pt x="229" y="81"/>
                    <a:pt x="227" y="78"/>
                  </a:cubicBezTo>
                  <a:cubicBezTo>
                    <a:pt x="225" y="76"/>
                    <a:pt x="224" y="71"/>
                    <a:pt x="222" y="69"/>
                  </a:cubicBezTo>
                  <a:cubicBezTo>
                    <a:pt x="219" y="67"/>
                    <a:pt x="217" y="68"/>
                    <a:pt x="215" y="66"/>
                  </a:cubicBezTo>
                  <a:cubicBezTo>
                    <a:pt x="211" y="64"/>
                    <a:pt x="210" y="66"/>
                    <a:pt x="206" y="63"/>
                  </a:cubicBezTo>
                  <a:cubicBezTo>
                    <a:pt x="203" y="60"/>
                    <a:pt x="201" y="61"/>
                    <a:pt x="201" y="59"/>
                  </a:cubicBezTo>
                  <a:cubicBezTo>
                    <a:pt x="202" y="55"/>
                    <a:pt x="201" y="55"/>
                    <a:pt x="200" y="60"/>
                  </a:cubicBezTo>
                  <a:cubicBezTo>
                    <a:pt x="200" y="63"/>
                    <a:pt x="197" y="63"/>
                    <a:pt x="196" y="61"/>
                  </a:cubicBezTo>
                  <a:cubicBezTo>
                    <a:pt x="195" y="59"/>
                    <a:pt x="199" y="60"/>
                    <a:pt x="196" y="57"/>
                  </a:cubicBezTo>
                  <a:cubicBezTo>
                    <a:pt x="193" y="55"/>
                    <a:pt x="193" y="56"/>
                    <a:pt x="192" y="55"/>
                  </a:cubicBezTo>
                  <a:cubicBezTo>
                    <a:pt x="192" y="52"/>
                    <a:pt x="197" y="56"/>
                    <a:pt x="198" y="53"/>
                  </a:cubicBezTo>
                  <a:cubicBezTo>
                    <a:pt x="198" y="51"/>
                    <a:pt x="202" y="54"/>
                    <a:pt x="202" y="52"/>
                  </a:cubicBezTo>
                  <a:cubicBezTo>
                    <a:pt x="202" y="49"/>
                    <a:pt x="194" y="53"/>
                    <a:pt x="193" y="50"/>
                  </a:cubicBezTo>
                  <a:cubicBezTo>
                    <a:pt x="191" y="47"/>
                    <a:pt x="191" y="46"/>
                    <a:pt x="189" y="46"/>
                  </a:cubicBezTo>
                  <a:cubicBezTo>
                    <a:pt x="185" y="46"/>
                    <a:pt x="189" y="44"/>
                    <a:pt x="189" y="43"/>
                  </a:cubicBezTo>
                  <a:cubicBezTo>
                    <a:pt x="188" y="41"/>
                    <a:pt x="190" y="42"/>
                    <a:pt x="192" y="41"/>
                  </a:cubicBezTo>
                  <a:cubicBezTo>
                    <a:pt x="193" y="41"/>
                    <a:pt x="193" y="37"/>
                    <a:pt x="198" y="40"/>
                  </a:cubicBezTo>
                  <a:cubicBezTo>
                    <a:pt x="203" y="43"/>
                    <a:pt x="203" y="40"/>
                    <a:pt x="204" y="43"/>
                  </a:cubicBezTo>
                  <a:cubicBezTo>
                    <a:pt x="205" y="47"/>
                    <a:pt x="203" y="47"/>
                    <a:pt x="204" y="52"/>
                  </a:cubicBezTo>
                  <a:cubicBezTo>
                    <a:pt x="206" y="56"/>
                    <a:pt x="205" y="51"/>
                    <a:pt x="206" y="52"/>
                  </a:cubicBezTo>
                  <a:cubicBezTo>
                    <a:pt x="207" y="54"/>
                    <a:pt x="206" y="57"/>
                    <a:pt x="209" y="58"/>
                  </a:cubicBezTo>
                  <a:cubicBezTo>
                    <a:pt x="211" y="59"/>
                    <a:pt x="215" y="50"/>
                    <a:pt x="216" y="51"/>
                  </a:cubicBezTo>
                  <a:cubicBezTo>
                    <a:pt x="217" y="52"/>
                    <a:pt x="220" y="50"/>
                    <a:pt x="220" y="49"/>
                  </a:cubicBezTo>
                  <a:cubicBezTo>
                    <a:pt x="219" y="48"/>
                    <a:pt x="222" y="46"/>
                    <a:pt x="224" y="47"/>
                  </a:cubicBezTo>
                  <a:cubicBezTo>
                    <a:pt x="226" y="48"/>
                    <a:pt x="232" y="52"/>
                    <a:pt x="235" y="52"/>
                  </a:cubicBezTo>
                  <a:lnTo>
                    <a:pt x="235" y="89"/>
                  </a:lnTo>
                  <a:close/>
                  <a:moveTo>
                    <a:pt x="117" y="11"/>
                  </a:moveTo>
                  <a:cubicBezTo>
                    <a:pt x="115" y="9"/>
                    <a:pt x="116" y="10"/>
                    <a:pt x="114" y="10"/>
                  </a:cubicBezTo>
                  <a:cubicBezTo>
                    <a:pt x="111" y="10"/>
                    <a:pt x="109" y="9"/>
                    <a:pt x="108" y="11"/>
                  </a:cubicBezTo>
                  <a:cubicBezTo>
                    <a:pt x="107" y="13"/>
                    <a:pt x="107" y="15"/>
                    <a:pt x="107" y="17"/>
                  </a:cubicBezTo>
                  <a:cubicBezTo>
                    <a:pt x="107" y="19"/>
                    <a:pt x="105" y="17"/>
                    <a:pt x="105" y="19"/>
                  </a:cubicBezTo>
                  <a:cubicBezTo>
                    <a:pt x="104" y="21"/>
                    <a:pt x="104" y="21"/>
                    <a:pt x="105" y="21"/>
                  </a:cubicBezTo>
                  <a:cubicBezTo>
                    <a:pt x="106" y="22"/>
                    <a:pt x="103" y="22"/>
                    <a:pt x="103" y="24"/>
                  </a:cubicBezTo>
                  <a:cubicBezTo>
                    <a:pt x="103" y="25"/>
                    <a:pt x="103" y="26"/>
                    <a:pt x="102" y="27"/>
                  </a:cubicBezTo>
                  <a:cubicBezTo>
                    <a:pt x="102" y="29"/>
                    <a:pt x="99" y="27"/>
                    <a:pt x="98" y="29"/>
                  </a:cubicBezTo>
                  <a:cubicBezTo>
                    <a:pt x="97" y="30"/>
                    <a:pt x="95" y="29"/>
                    <a:pt x="94" y="28"/>
                  </a:cubicBezTo>
                  <a:cubicBezTo>
                    <a:pt x="93" y="28"/>
                    <a:pt x="95" y="27"/>
                    <a:pt x="92" y="27"/>
                  </a:cubicBezTo>
                  <a:cubicBezTo>
                    <a:pt x="88" y="27"/>
                    <a:pt x="90" y="30"/>
                    <a:pt x="89" y="30"/>
                  </a:cubicBezTo>
                  <a:cubicBezTo>
                    <a:pt x="87" y="30"/>
                    <a:pt x="88" y="32"/>
                    <a:pt x="85" y="31"/>
                  </a:cubicBezTo>
                  <a:cubicBezTo>
                    <a:pt x="82" y="30"/>
                    <a:pt x="82" y="33"/>
                    <a:pt x="80" y="31"/>
                  </a:cubicBezTo>
                  <a:cubicBezTo>
                    <a:pt x="79" y="30"/>
                    <a:pt x="78" y="28"/>
                    <a:pt x="77" y="28"/>
                  </a:cubicBezTo>
                  <a:cubicBezTo>
                    <a:pt x="76" y="28"/>
                    <a:pt x="77" y="27"/>
                    <a:pt x="76" y="26"/>
                  </a:cubicBezTo>
                  <a:cubicBezTo>
                    <a:pt x="75" y="26"/>
                    <a:pt x="76" y="24"/>
                    <a:pt x="76" y="24"/>
                  </a:cubicBezTo>
                  <a:cubicBezTo>
                    <a:pt x="74" y="24"/>
                    <a:pt x="74" y="26"/>
                    <a:pt x="74" y="27"/>
                  </a:cubicBezTo>
                  <a:cubicBezTo>
                    <a:pt x="72" y="29"/>
                    <a:pt x="71" y="35"/>
                    <a:pt x="73" y="36"/>
                  </a:cubicBezTo>
                  <a:cubicBezTo>
                    <a:pt x="75" y="37"/>
                    <a:pt x="72" y="38"/>
                    <a:pt x="74" y="40"/>
                  </a:cubicBezTo>
                  <a:cubicBezTo>
                    <a:pt x="76" y="42"/>
                    <a:pt x="73" y="42"/>
                    <a:pt x="75" y="42"/>
                  </a:cubicBezTo>
                  <a:cubicBezTo>
                    <a:pt x="77" y="43"/>
                    <a:pt x="74" y="44"/>
                    <a:pt x="75" y="45"/>
                  </a:cubicBezTo>
                  <a:cubicBezTo>
                    <a:pt x="76" y="46"/>
                    <a:pt x="77" y="43"/>
                    <a:pt x="78" y="45"/>
                  </a:cubicBezTo>
                  <a:cubicBezTo>
                    <a:pt x="79" y="47"/>
                    <a:pt x="77" y="47"/>
                    <a:pt x="78" y="50"/>
                  </a:cubicBezTo>
                  <a:cubicBezTo>
                    <a:pt x="81" y="57"/>
                    <a:pt x="78" y="56"/>
                    <a:pt x="80" y="56"/>
                  </a:cubicBezTo>
                  <a:cubicBezTo>
                    <a:pt x="82" y="56"/>
                    <a:pt x="83" y="57"/>
                    <a:pt x="84" y="56"/>
                  </a:cubicBezTo>
                  <a:cubicBezTo>
                    <a:pt x="85" y="54"/>
                    <a:pt x="88" y="56"/>
                    <a:pt x="87" y="58"/>
                  </a:cubicBezTo>
                  <a:cubicBezTo>
                    <a:pt x="87" y="60"/>
                    <a:pt x="88" y="59"/>
                    <a:pt x="89" y="58"/>
                  </a:cubicBezTo>
                  <a:cubicBezTo>
                    <a:pt x="90" y="57"/>
                    <a:pt x="92" y="59"/>
                    <a:pt x="93" y="57"/>
                  </a:cubicBezTo>
                  <a:cubicBezTo>
                    <a:pt x="94" y="55"/>
                    <a:pt x="95" y="58"/>
                    <a:pt x="96" y="57"/>
                  </a:cubicBezTo>
                  <a:cubicBezTo>
                    <a:pt x="97" y="57"/>
                    <a:pt x="96" y="59"/>
                    <a:pt x="98" y="58"/>
                  </a:cubicBezTo>
                  <a:cubicBezTo>
                    <a:pt x="101" y="57"/>
                    <a:pt x="102" y="60"/>
                    <a:pt x="102" y="62"/>
                  </a:cubicBezTo>
                  <a:cubicBezTo>
                    <a:pt x="101" y="65"/>
                    <a:pt x="106" y="61"/>
                    <a:pt x="108" y="60"/>
                  </a:cubicBezTo>
                  <a:cubicBezTo>
                    <a:pt x="109" y="60"/>
                    <a:pt x="110" y="57"/>
                    <a:pt x="110" y="56"/>
                  </a:cubicBezTo>
                  <a:cubicBezTo>
                    <a:pt x="110" y="55"/>
                    <a:pt x="111" y="56"/>
                    <a:pt x="111" y="54"/>
                  </a:cubicBezTo>
                  <a:cubicBezTo>
                    <a:pt x="111" y="52"/>
                    <a:pt x="113" y="54"/>
                    <a:pt x="112" y="50"/>
                  </a:cubicBezTo>
                  <a:cubicBezTo>
                    <a:pt x="111" y="46"/>
                    <a:pt x="114" y="46"/>
                    <a:pt x="115" y="44"/>
                  </a:cubicBezTo>
                  <a:cubicBezTo>
                    <a:pt x="116" y="42"/>
                    <a:pt x="118" y="44"/>
                    <a:pt x="118" y="40"/>
                  </a:cubicBezTo>
                  <a:cubicBezTo>
                    <a:pt x="117" y="36"/>
                    <a:pt x="118" y="33"/>
                    <a:pt x="119" y="32"/>
                  </a:cubicBezTo>
                  <a:cubicBezTo>
                    <a:pt x="120" y="31"/>
                    <a:pt x="119" y="30"/>
                    <a:pt x="121" y="31"/>
                  </a:cubicBezTo>
                  <a:cubicBezTo>
                    <a:pt x="122" y="33"/>
                    <a:pt x="125" y="32"/>
                    <a:pt x="125" y="31"/>
                  </a:cubicBezTo>
                  <a:cubicBezTo>
                    <a:pt x="125" y="30"/>
                    <a:pt x="118" y="26"/>
                    <a:pt x="119" y="24"/>
                  </a:cubicBezTo>
                  <a:cubicBezTo>
                    <a:pt x="121" y="22"/>
                    <a:pt x="119" y="22"/>
                    <a:pt x="118" y="19"/>
                  </a:cubicBezTo>
                  <a:cubicBezTo>
                    <a:pt x="118" y="17"/>
                    <a:pt x="116" y="18"/>
                    <a:pt x="116" y="16"/>
                  </a:cubicBezTo>
                  <a:cubicBezTo>
                    <a:pt x="117" y="13"/>
                    <a:pt x="119" y="15"/>
                    <a:pt x="119" y="14"/>
                  </a:cubicBezTo>
                  <a:cubicBezTo>
                    <a:pt x="119" y="14"/>
                    <a:pt x="118" y="13"/>
                    <a:pt x="117" y="12"/>
                  </a:cubicBezTo>
                  <a:cubicBezTo>
                    <a:pt x="117" y="11"/>
                    <a:pt x="117" y="12"/>
                    <a:pt x="117" y="11"/>
                  </a:cubicBezTo>
                  <a:close/>
                  <a:moveTo>
                    <a:pt x="3" y="8"/>
                  </a:moveTo>
                  <a:cubicBezTo>
                    <a:pt x="5" y="11"/>
                    <a:pt x="5" y="10"/>
                    <a:pt x="7" y="12"/>
                  </a:cubicBezTo>
                  <a:cubicBezTo>
                    <a:pt x="8" y="15"/>
                    <a:pt x="8" y="12"/>
                    <a:pt x="11" y="15"/>
                  </a:cubicBezTo>
                  <a:cubicBezTo>
                    <a:pt x="13" y="19"/>
                    <a:pt x="10" y="17"/>
                    <a:pt x="13" y="19"/>
                  </a:cubicBezTo>
                  <a:cubicBezTo>
                    <a:pt x="15" y="20"/>
                    <a:pt x="12" y="21"/>
                    <a:pt x="16" y="23"/>
                  </a:cubicBezTo>
                  <a:cubicBezTo>
                    <a:pt x="18" y="24"/>
                    <a:pt x="20" y="26"/>
                    <a:pt x="20" y="27"/>
                  </a:cubicBezTo>
                  <a:cubicBezTo>
                    <a:pt x="19" y="28"/>
                    <a:pt x="19" y="27"/>
                    <a:pt x="21" y="31"/>
                  </a:cubicBezTo>
                  <a:cubicBezTo>
                    <a:pt x="22" y="35"/>
                    <a:pt x="21" y="35"/>
                    <a:pt x="23" y="36"/>
                  </a:cubicBezTo>
                  <a:cubicBezTo>
                    <a:pt x="25" y="37"/>
                    <a:pt x="23" y="37"/>
                    <a:pt x="27" y="41"/>
                  </a:cubicBezTo>
                  <a:cubicBezTo>
                    <a:pt x="29" y="43"/>
                    <a:pt x="27" y="44"/>
                    <a:pt x="28" y="45"/>
                  </a:cubicBezTo>
                  <a:cubicBezTo>
                    <a:pt x="30" y="46"/>
                    <a:pt x="30" y="48"/>
                    <a:pt x="31" y="51"/>
                  </a:cubicBezTo>
                  <a:cubicBezTo>
                    <a:pt x="31" y="53"/>
                    <a:pt x="33" y="56"/>
                    <a:pt x="36" y="59"/>
                  </a:cubicBezTo>
                  <a:cubicBezTo>
                    <a:pt x="38" y="61"/>
                    <a:pt x="37" y="61"/>
                    <a:pt x="41" y="65"/>
                  </a:cubicBezTo>
                  <a:cubicBezTo>
                    <a:pt x="44" y="68"/>
                    <a:pt x="46" y="69"/>
                    <a:pt x="47" y="72"/>
                  </a:cubicBezTo>
                  <a:cubicBezTo>
                    <a:pt x="49" y="74"/>
                    <a:pt x="51" y="77"/>
                    <a:pt x="50" y="73"/>
                  </a:cubicBezTo>
                  <a:cubicBezTo>
                    <a:pt x="49" y="69"/>
                    <a:pt x="53" y="75"/>
                    <a:pt x="53" y="72"/>
                  </a:cubicBezTo>
                  <a:cubicBezTo>
                    <a:pt x="54" y="70"/>
                    <a:pt x="55" y="75"/>
                    <a:pt x="56" y="74"/>
                  </a:cubicBezTo>
                  <a:cubicBezTo>
                    <a:pt x="57" y="73"/>
                    <a:pt x="57" y="71"/>
                    <a:pt x="57" y="67"/>
                  </a:cubicBezTo>
                  <a:cubicBezTo>
                    <a:pt x="57" y="64"/>
                    <a:pt x="56" y="65"/>
                    <a:pt x="57" y="63"/>
                  </a:cubicBezTo>
                  <a:cubicBezTo>
                    <a:pt x="58" y="60"/>
                    <a:pt x="56" y="61"/>
                    <a:pt x="57" y="58"/>
                  </a:cubicBezTo>
                  <a:cubicBezTo>
                    <a:pt x="59" y="56"/>
                    <a:pt x="57" y="56"/>
                    <a:pt x="56" y="54"/>
                  </a:cubicBezTo>
                  <a:cubicBezTo>
                    <a:pt x="55" y="52"/>
                    <a:pt x="55" y="51"/>
                    <a:pt x="53" y="52"/>
                  </a:cubicBezTo>
                  <a:cubicBezTo>
                    <a:pt x="52" y="53"/>
                    <a:pt x="53" y="51"/>
                    <a:pt x="51" y="52"/>
                  </a:cubicBezTo>
                  <a:cubicBezTo>
                    <a:pt x="49" y="54"/>
                    <a:pt x="53" y="50"/>
                    <a:pt x="51" y="50"/>
                  </a:cubicBezTo>
                  <a:cubicBezTo>
                    <a:pt x="49" y="50"/>
                    <a:pt x="50" y="43"/>
                    <a:pt x="48" y="43"/>
                  </a:cubicBezTo>
                  <a:cubicBezTo>
                    <a:pt x="45" y="44"/>
                    <a:pt x="43" y="42"/>
                    <a:pt x="44" y="40"/>
                  </a:cubicBezTo>
                  <a:cubicBezTo>
                    <a:pt x="45" y="39"/>
                    <a:pt x="43" y="38"/>
                    <a:pt x="45" y="38"/>
                  </a:cubicBezTo>
                  <a:cubicBezTo>
                    <a:pt x="47" y="37"/>
                    <a:pt x="45" y="33"/>
                    <a:pt x="43" y="34"/>
                  </a:cubicBezTo>
                  <a:cubicBezTo>
                    <a:pt x="41" y="35"/>
                    <a:pt x="43" y="33"/>
                    <a:pt x="40" y="32"/>
                  </a:cubicBezTo>
                  <a:cubicBezTo>
                    <a:pt x="36" y="32"/>
                    <a:pt x="39" y="27"/>
                    <a:pt x="34" y="26"/>
                  </a:cubicBezTo>
                  <a:cubicBezTo>
                    <a:pt x="32" y="26"/>
                    <a:pt x="33" y="24"/>
                    <a:pt x="32" y="23"/>
                  </a:cubicBezTo>
                  <a:cubicBezTo>
                    <a:pt x="29" y="21"/>
                    <a:pt x="31" y="25"/>
                    <a:pt x="30" y="24"/>
                  </a:cubicBezTo>
                  <a:cubicBezTo>
                    <a:pt x="29" y="23"/>
                    <a:pt x="28" y="24"/>
                    <a:pt x="28" y="21"/>
                  </a:cubicBezTo>
                  <a:cubicBezTo>
                    <a:pt x="27" y="19"/>
                    <a:pt x="27" y="21"/>
                    <a:pt x="26" y="19"/>
                  </a:cubicBezTo>
                  <a:cubicBezTo>
                    <a:pt x="25" y="18"/>
                    <a:pt x="23" y="15"/>
                    <a:pt x="21" y="14"/>
                  </a:cubicBezTo>
                  <a:cubicBezTo>
                    <a:pt x="19" y="14"/>
                    <a:pt x="19" y="12"/>
                    <a:pt x="18" y="11"/>
                  </a:cubicBezTo>
                  <a:cubicBezTo>
                    <a:pt x="16" y="11"/>
                    <a:pt x="18" y="9"/>
                    <a:pt x="16" y="9"/>
                  </a:cubicBezTo>
                  <a:cubicBezTo>
                    <a:pt x="15" y="8"/>
                    <a:pt x="16" y="7"/>
                    <a:pt x="14" y="5"/>
                  </a:cubicBezTo>
                  <a:cubicBezTo>
                    <a:pt x="12" y="2"/>
                    <a:pt x="13" y="5"/>
                    <a:pt x="11" y="4"/>
                  </a:cubicBezTo>
                  <a:cubicBezTo>
                    <a:pt x="10" y="3"/>
                    <a:pt x="10" y="4"/>
                    <a:pt x="7" y="4"/>
                  </a:cubicBezTo>
                  <a:cubicBezTo>
                    <a:pt x="3" y="3"/>
                    <a:pt x="6" y="3"/>
                    <a:pt x="3" y="1"/>
                  </a:cubicBezTo>
                  <a:cubicBezTo>
                    <a:pt x="0" y="0"/>
                    <a:pt x="1" y="4"/>
                    <a:pt x="3" y="8"/>
                  </a:cubicBezTo>
                  <a:close/>
                  <a:moveTo>
                    <a:pt x="54" y="80"/>
                  </a:moveTo>
                  <a:cubicBezTo>
                    <a:pt x="55" y="80"/>
                    <a:pt x="57" y="79"/>
                    <a:pt x="58" y="81"/>
                  </a:cubicBezTo>
                  <a:cubicBezTo>
                    <a:pt x="59" y="82"/>
                    <a:pt x="61" y="80"/>
                    <a:pt x="60" y="82"/>
                  </a:cubicBezTo>
                  <a:cubicBezTo>
                    <a:pt x="59" y="84"/>
                    <a:pt x="60" y="82"/>
                    <a:pt x="67" y="86"/>
                  </a:cubicBezTo>
                  <a:cubicBezTo>
                    <a:pt x="70" y="87"/>
                    <a:pt x="71" y="84"/>
                    <a:pt x="72" y="85"/>
                  </a:cubicBezTo>
                  <a:cubicBezTo>
                    <a:pt x="73" y="86"/>
                    <a:pt x="74" y="85"/>
                    <a:pt x="77" y="86"/>
                  </a:cubicBezTo>
                  <a:cubicBezTo>
                    <a:pt x="80" y="87"/>
                    <a:pt x="78" y="88"/>
                    <a:pt x="85" y="89"/>
                  </a:cubicBezTo>
                  <a:cubicBezTo>
                    <a:pt x="90" y="90"/>
                    <a:pt x="85" y="88"/>
                    <a:pt x="91" y="90"/>
                  </a:cubicBezTo>
                  <a:cubicBezTo>
                    <a:pt x="96" y="91"/>
                    <a:pt x="91" y="87"/>
                    <a:pt x="96" y="90"/>
                  </a:cubicBezTo>
                  <a:cubicBezTo>
                    <a:pt x="99" y="91"/>
                    <a:pt x="99" y="91"/>
                    <a:pt x="101" y="92"/>
                  </a:cubicBezTo>
                  <a:cubicBezTo>
                    <a:pt x="102" y="93"/>
                    <a:pt x="102" y="91"/>
                    <a:pt x="101" y="91"/>
                  </a:cubicBezTo>
                  <a:cubicBezTo>
                    <a:pt x="99" y="90"/>
                    <a:pt x="104" y="85"/>
                    <a:pt x="100" y="85"/>
                  </a:cubicBezTo>
                  <a:cubicBezTo>
                    <a:pt x="97" y="85"/>
                    <a:pt x="97" y="86"/>
                    <a:pt x="94" y="85"/>
                  </a:cubicBezTo>
                  <a:cubicBezTo>
                    <a:pt x="91" y="84"/>
                    <a:pt x="93" y="84"/>
                    <a:pt x="92" y="81"/>
                  </a:cubicBezTo>
                  <a:cubicBezTo>
                    <a:pt x="90" y="78"/>
                    <a:pt x="90" y="82"/>
                    <a:pt x="89" y="80"/>
                  </a:cubicBezTo>
                  <a:cubicBezTo>
                    <a:pt x="88" y="78"/>
                    <a:pt x="88" y="81"/>
                    <a:pt x="87" y="79"/>
                  </a:cubicBezTo>
                  <a:cubicBezTo>
                    <a:pt x="86" y="78"/>
                    <a:pt x="85" y="80"/>
                    <a:pt x="84" y="79"/>
                  </a:cubicBezTo>
                  <a:cubicBezTo>
                    <a:pt x="83" y="77"/>
                    <a:pt x="82" y="76"/>
                    <a:pt x="81" y="79"/>
                  </a:cubicBezTo>
                  <a:cubicBezTo>
                    <a:pt x="80" y="83"/>
                    <a:pt x="80" y="80"/>
                    <a:pt x="77" y="80"/>
                  </a:cubicBezTo>
                  <a:cubicBezTo>
                    <a:pt x="75" y="80"/>
                    <a:pt x="75" y="81"/>
                    <a:pt x="74" y="80"/>
                  </a:cubicBezTo>
                  <a:cubicBezTo>
                    <a:pt x="72" y="79"/>
                    <a:pt x="71" y="81"/>
                    <a:pt x="70" y="77"/>
                  </a:cubicBezTo>
                  <a:cubicBezTo>
                    <a:pt x="69" y="75"/>
                    <a:pt x="69" y="77"/>
                    <a:pt x="67" y="76"/>
                  </a:cubicBezTo>
                  <a:cubicBezTo>
                    <a:pt x="66" y="75"/>
                    <a:pt x="66" y="77"/>
                    <a:pt x="65" y="75"/>
                  </a:cubicBezTo>
                  <a:cubicBezTo>
                    <a:pt x="64" y="74"/>
                    <a:pt x="62" y="73"/>
                    <a:pt x="62" y="75"/>
                  </a:cubicBezTo>
                  <a:cubicBezTo>
                    <a:pt x="62" y="76"/>
                    <a:pt x="61" y="75"/>
                    <a:pt x="58" y="74"/>
                  </a:cubicBezTo>
                  <a:cubicBezTo>
                    <a:pt x="56" y="74"/>
                    <a:pt x="57" y="77"/>
                    <a:pt x="56" y="78"/>
                  </a:cubicBezTo>
                  <a:cubicBezTo>
                    <a:pt x="54" y="78"/>
                    <a:pt x="56" y="79"/>
                    <a:pt x="54" y="79"/>
                  </a:cubicBezTo>
                  <a:cubicBezTo>
                    <a:pt x="53" y="79"/>
                    <a:pt x="53" y="80"/>
                    <a:pt x="54" y="80"/>
                  </a:cubicBezTo>
                  <a:close/>
                  <a:moveTo>
                    <a:pt x="223" y="86"/>
                  </a:moveTo>
                  <a:cubicBezTo>
                    <a:pt x="223" y="87"/>
                    <a:pt x="222" y="89"/>
                    <a:pt x="222" y="90"/>
                  </a:cubicBezTo>
                  <a:cubicBezTo>
                    <a:pt x="222" y="91"/>
                    <a:pt x="223" y="89"/>
                    <a:pt x="225" y="90"/>
                  </a:cubicBezTo>
                  <a:cubicBezTo>
                    <a:pt x="227" y="91"/>
                    <a:pt x="227" y="88"/>
                    <a:pt x="228" y="88"/>
                  </a:cubicBezTo>
                  <a:cubicBezTo>
                    <a:pt x="229" y="88"/>
                    <a:pt x="228" y="87"/>
                    <a:pt x="229" y="86"/>
                  </a:cubicBezTo>
                  <a:cubicBezTo>
                    <a:pt x="229" y="85"/>
                    <a:pt x="230" y="85"/>
                    <a:pt x="229" y="85"/>
                  </a:cubicBezTo>
                  <a:cubicBezTo>
                    <a:pt x="228" y="84"/>
                    <a:pt x="228" y="84"/>
                    <a:pt x="228" y="83"/>
                  </a:cubicBezTo>
                  <a:cubicBezTo>
                    <a:pt x="226" y="83"/>
                    <a:pt x="223" y="85"/>
                    <a:pt x="223" y="86"/>
                  </a:cubicBezTo>
                  <a:close/>
                  <a:moveTo>
                    <a:pt x="97" y="82"/>
                  </a:moveTo>
                  <a:cubicBezTo>
                    <a:pt x="98" y="81"/>
                    <a:pt x="100" y="81"/>
                    <a:pt x="99" y="80"/>
                  </a:cubicBezTo>
                  <a:cubicBezTo>
                    <a:pt x="99" y="80"/>
                    <a:pt x="99" y="80"/>
                    <a:pt x="96" y="80"/>
                  </a:cubicBezTo>
                  <a:cubicBezTo>
                    <a:pt x="94" y="80"/>
                    <a:pt x="92" y="80"/>
                    <a:pt x="92" y="82"/>
                  </a:cubicBezTo>
                  <a:cubicBezTo>
                    <a:pt x="93" y="82"/>
                    <a:pt x="96" y="83"/>
                    <a:pt x="97" y="82"/>
                  </a:cubicBezTo>
                  <a:close/>
                  <a:moveTo>
                    <a:pt x="106" y="81"/>
                  </a:moveTo>
                  <a:cubicBezTo>
                    <a:pt x="106" y="80"/>
                    <a:pt x="107" y="81"/>
                    <a:pt x="107" y="81"/>
                  </a:cubicBezTo>
                  <a:cubicBezTo>
                    <a:pt x="107" y="80"/>
                    <a:pt x="107" y="80"/>
                    <a:pt x="106" y="80"/>
                  </a:cubicBezTo>
                  <a:cubicBezTo>
                    <a:pt x="105" y="80"/>
                    <a:pt x="106" y="81"/>
                    <a:pt x="106" y="81"/>
                  </a:cubicBezTo>
                  <a:close/>
                  <a:moveTo>
                    <a:pt x="104" y="91"/>
                  </a:moveTo>
                  <a:cubicBezTo>
                    <a:pt x="106" y="92"/>
                    <a:pt x="104" y="92"/>
                    <a:pt x="105" y="93"/>
                  </a:cubicBezTo>
                  <a:cubicBezTo>
                    <a:pt x="106" y="93"/>
                    <a:pt x="106" y="91"/>
                    <a:pt x="107" y="90"/>
                  </a:cubicBezTo>
                  <a:cubicBezTo>
                    <a:pt x="109" y="90"/>
                    <a:pt x="107" y="89"/>
                    <a:pt x="106" y="88"/>
                  </a:cubicBezTo>
                  <a:cubicBezTo>
                    <a:pt x="105" y="87"/>
                    <a:pt x="105" y="89"/>
                    <a:pt x="103" y="88"/>
                  </a:cubicBezTo>
                  <a:cubicBezTo>
                    <a:pt x="101" y="87"/>
                    <a:pt x="101" y="88"/>
                    <a:pt x="102" y="89"/>
                  </a:cubicBezTo>
                  <a:cubicBezTo>
                    <a:pt x="102" y="90"/>
                    <a:pt x="103" y="90"/>
                    <a:pt x="104" y="91"/>
                  </a:cubicBezTo>
                  <a:close/>
                  <a:moveTo>
                    <a:pt x="109" y="92"/>
                  </a:moveTo>
                  <a:cubicBezTo>
                    <a:pt x="108" y="92"/>
                    <a:pt x="108" y="93"/>
                    <a:pt x="111" y="93"/>
                  </a:cubicBezTo>
                  <a:cubicBezTo>
                    <a:pt x="113" y="93"/>
                    <a:pt x="112" y="93"/>
                    <a:pt x="113" y="91"/>
                  </a:cubicBezTo>
                  <a:cubicBezTo>
                    <a:pt x="114" y="89"/>
                    <a:pt x="114" y="89"/>
                    <a:pt x="112" y="89"/>
                  </a:cubicBezTo>
                  <a:cubicBezTo>
                    <a:pt x="111" y="88"/>
                    <a:pt x="110" y="90"/>
                    <a:pt x="110" y="90"/>
                  </a:cubicBezTo>
                  <a:cubicBezTo>
                    <a:pt x="110" y="91"/>
                    <a:pt x="110" y="92"/>
                    <a:pt x="109" y="92"/>
                  </a:cubicBezTo>
                  <a:close/>
                  <a:moveTo>
                    <a:pt x="115" y="94"/>
                  </a:moveTo>
                  <a:cubicBezTo>
                    <a:pt x="116" y="94"/>
                    <a:pt x="119" y="93"/>
                    <a:pt x="120" y="93"/>
                  </a:cubicBezTo>
                  <a:cubicBezTo>
                    <a:pt x="121" y="93"/>
                    <a:pt x="122" y="92"/>
                    <a:pt x="122" y="92"/>
                  </a:cubicBezTo>
                  <a:cubicBezTo>
                    <a:pt x="122" y="93"/>
                    <a:pt x="123" y="92"/>
                    <a:pt x="124" y="93"/>
                  </a:cubicBezTo>
                  <a:cubicBezTo>
                    <a:pt x="124" y="93"/>
                    <a:pt x="126" y="93"/>
                    <a:pt x="125" y="92"/>
                  </a:cubicBezTo>
                  <a:cubicBezTo>
                    <a:pt x="124" y="92"/>
                    <a:pt x="123" y="91"/>
                    <a:pt x="124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1"/>
                    <a:pt x="125" y="88"/>
                    <a:pt x="124" y="89"/>
                  </a:cubicBezTo>
                  <a:cubicBezTo>
                    <a:pt x="123" y="90"/>
                    <a:pt x="123" y="88"/>
                    <a:pt x="122" y="89"/>
                  </a:cubicBezTo>
                  <a:cubicBezTo>
                    <a:pt x="121" y="90"/>
                    <a:pt x="121" y="88"/>
                    <a:pt x="119" y="88"/>
                  </a:cubicBezTo>
                  <a:cubicBezTo>
                    <a:pt x="117" y="88"/>
                    <a:pt x="119" y="90"/>
                    <a:pt x="120" y="90"/>
                  </a:cubicBezTo>
                  <a:cubicBezTo>
                    <a:pt x="120" y="90"/>
                    <a:pt x="122" y="91"/>
                    <a:pt x="121" y="91"/>
                  </a:cubicBezTo>
                  <a:cubicBezTo>
                    <a:pt x="119" y="91"/>
                    <a:pt x="120" y="92"/>
                    <a:pt x="119" y="91"/>
                  </a:cubicBezTo>
                  <a:cubicBezTo>
                    <a:pt x="118" y="91"/>
                    <a:pt x="118" y="90"/>
                    <a:pt x="117" y="90"/>
                  </a:cubicBezTo>
                  <a:cubicBezTo>
                    <a:pt x="116" y="90"/>
                    <a:pt x="115" y="89"/>
                    <a:pt x="115" y="90"/>
                  </a:cubicBezTo>
                  <a:cubicBezTo>
                    <a:pt x="114" y="91"/>
                    <a:pt x="113" y="90"/>
                    <a:pt x="114" y="92"/>
                  </a:cubicBezTo>
                  <a:cubicBezTo>
                    <a:pt x="114" y="93"/>
                    <a:pt x="113" y="94"/>
                    <a:pt x="115" y="94"/>
                  </a:cubicBezTo>
                  <a:close/>
                  <a:moveTo>
                    <a:pt x="118" y="89"/>
                  </a:moveTo>
                  <a:cubicBezTo>
                    <a:pt x="118" y="88"/>
                    <a:pt x="117" y="88"/>
                    <a:pt x="117" y="89"/>
                  </a:cubicBezTo>
                  <a:cubicBezTo>
                    <a:pt x="117" y="90"/>
                    <a:pt x="118" y="89"/>
                    <a:pt x="118" y="89"/>
                  </a:cubicBezTo>
                  <a:close/>
                  <a:moveTo>
                    <a:pt x="128" y="91"/>
                  </a:moveTo>
                  <a:cubicBezTo>
                    <a:pt x="128" y="91"/>
                    <a:pt x="128" y="90"/>
                    <a:pt x="128" y="90"/>
                  </a:cubicBezTo>
                  <a:cubicBezTo>
                    <a:pt x="128" y="90"/>
                    <a:pt x="127" y="90"/>
                    <a:pt x="127" y="90"/>
                  </a:cubicBezTo>
                  <a:cubicBezTo>
                    <a:pt x="127" y="91"/>
                    <a:pt x="127" y="91"/>
                    <a:pt x="127" y="92"/>
                  </a:cubicBezTo>
                  <a:cubicBezTo>
                    <a:pt x="127" y="93"/>
                    <a:pt x="127" y="91"/>
                    <a:pt x="128" y="91"/>
                  </a:cubicBezTo>
                  <a:close/>
                  <a:moveTo>
                    <a:pt x="129" y="91"/>
                  </a:moveTo>
                  <a:cubicBezTo>
                    <a:pt x="128" y="91"/>
                    <a:pt x="128" y="93"/>
                    <a:pt x="128" y="92"/>
                  </a:cubicBezTo>
                  <a:cubicBezTo>
                    <a:pt x="129" y="92"/>
                    <a:pt x="129" y="91"/>
                    <a:pt x="129" y="91"/>
                  </a:cubicBezTo>
                  <a:close/>
                  <a:moveTo>
                    <a:pt x="131" y="92"/>
                  </a:moveTo>
                  <a:cubicBezTo>
                    <a:pt x="132" y="93"/>
                    <a:pt x="134" y="92"/>
                    <a:pt x="135" y="93"/>
                  </a:cubicBezTo>
                  <a:cubicBezTo>
                    <a:pt x="136" y="94"/>
                    <a:pt x="136" y="93"/>
                    <a:pt x="137" y="93"/>
                  </a:cubicBezTo>
                  <a:cubicBezTo>
                    <a:pt x="137" y="93"/>
                    <a:pt x="137" y="92"/>
                    <a:pt x="138" y="93"/>
                  </a:cubicBezTo>
                  <a:cubicBezTo>
                    <a:pt x="140" y="93"/>
                    <a:pt x="141" y="92"/>
                    <a:pt x="141" y="92"/>
                  </a:cubicBezTo>
                  <a:cubicBezTo>
                    <a:pt x="142" y="92"/>
                    <a:pt x="145" y="91"/>
                    <a:pt x="145" y="91"/>
                  </a:cubicBezTo>
                  <a:cubicBezTo>
                    <a:pt x="145" y="90"/>
                    <a:pt x="146" y="90"/>
                    <a:pt x="146" y="88"/>
                  </a:cubicBezTo>
                  <a:cubicBezTo>
                    <a:pt x="145" y="87"/>
                    <a:pt x="144" y="89"/>
                    <a:pt x="145" y="89"/>
                  </a:cubicBezTo>
                  <a:cubicBezTo>
                    <a:pt x="145" y="89"/>
                    <a:pt x="145" y="89"/>
                    <a:pt x="144" y="90"/>
                  </a:cubicBezTo>
                  <a:cubicBezTo>
                    <a:pt x="142" y="90"/>
                    <a:pt x="144" y="91"/>
                    <a:pt x="143" y="91"/>
                  </a:cubicBezTo>
                  <a:cubicBezTo>
                    <a:pt x="141" y="92"/>
                    <a:pt x="141" y="89"/>
                    <a:pt x="140" y="90"/>
                  </a:cubicBezTo>
                  <a:cubicBezTo>
                    <a:pt x="139" y="91"/>
                    <a:pt x="139" y="90"/>
                    <a:pt x="138" y="91"/>
                  </a:cubicBezTo>
                  <a:cubicBezTo>
                    <a:pt x="137" y="91"/>
                    <a:pt x="136" y="90"/>
                    <a:pt x="135" y="89"/>
                  </a:cubicBezTo>
                  <a:cubicBezTo>
                    <a:pt x="134" y="89"/>
                    <a:pt x="132" y="88"/>
                    <a:pt x="131" y="89"/>
                  </a:cubicBezTo>
                  <a:cubicBezTo>
                    <a:pt x="130" y="90"/>
                    <a:pt x="129" y="90"/>
                    <a:pt x="129" y="92"/>
                  </a:cubicBezTo>
                  <a:cubicBezTo>
                    <a:pt x="129" y="94"/>
                    <a:pt x="130" y="92"/>
                    <a:pt x="131" y="92"/>
                  </a:cubicBezTo>
                  <a:close/>
                  <a:moveTo>
                    <a:pt x="133" y="77"/>
                  </a:moveTo>
                  <a:cubicBezTo>
                    <a:pt x="133" y="79"/>
                    <a:pt x="133" y="74"/>
                    <a:pt x="133" y="73"/>
                  </a:cubicBezTo>
                  <a:cubicBezTo>
                    <a:pt x="133" y="73"/>
                    <a:pt x="132" y="76"/>
                    <a:pt x="133" y="77"/>
                  </a:cubicBezTo>
                  <a:close/>
                  <a:moveTo>
                    <a:pt x="146" y="91"/>
                  </a:moveTo>
                  <a:cubicBezTo>
                    <a:pt x="147" y="90"/>
                    <a:pt x="146" y="90"/>
                    <a:pt x="146" y="90"/>
                  </a:cubicBezTo>
                  <a:cubicBezTo>
                    <a:pt x="145" y="91"/>
                    <a:pt x="145" y="91"/>
                    <a:pt x="146" y="91"/>
                  </a:cubicBezTo>
                  <a:close/>
                  <a:moveTo>
                    <a:pt x="147" y="90"/>
                  </a:moveTo>
                  <a:cubicBezTo>
                    <a:pt x="147" y="90"/>
                    <a:pt x="147" y="90"/>
                    <a:pt x="148" y="89"/>
                  </a:cubicBezTo>
                  <a:cubicBezTo>
                    <a:pt x="148" y="89"/>
                    <a:pt x="147" y="89"/>
                    <a:pt x="146" y="89"/>
                  </a:cubicBezTo>
                  <a:cubicBezTo>
                    <a:pt x="146" y="90"/>
                    <a:pt x="146" y="90"/>
                    <a:pt x="147" y="90"/>
                  </a:cubicBezTo>
                  <a:close/>
                  <a:moveTo>
                    <a:pt x="148" y="91"/>
                  </a:moveTo>
                  <a:cubicBezTo>
                    <a:pt x="150" y="91"/>
                    <a:pt x="148" y="90"/>
                    <a:pt x="149" y="90"/>
                  </a:cubicBezTo>
                  <a:cubicBezTo>
                    <a:pt x="150" y="90"/>
                    <a:pt x="149" y="90"/>
                    <a:pt x="150" y="89"/>
                  </a:cubicBezTo>
                  <a:cubicBezTo>
                    <a:pt x="151" y="89"/>
                    <a:pt x="151" y="89"/>
                    <a:pt x="150" y="89"/>
                  </a:cubicBezTo>
                  <a:cubicBezTo>
                    <a:pt x="149" y="89"/>
                    <a:pt x="148" y="89"/>
                    <a:pt x="148" y="89"/>
                  </a:cubicBezTo>
                  <a:cubicBezTo>
                    <a:pt x="148" y="90"/>
                    <a:pt x="148" y="90"/>
                    <a:pt x="147" y="90"/>
                  </a:cubicBezTo>
                  <a:cubicBezTo>
                    <a:pt x="146" y="91"/>
                    <a:pt x="147" y="91"/>
                    <a:pt x="148" y="91"/>
                  </a:cubicBezTo>
                  <a:close/>
                  <a:moveTo>
                    <a:pt x="152" y="90"/>
                  </a:moveTo>
                  <a:cubicBezTo>
                    <a:pt x="153" y="89"/>
                    <a:pt x="153" y="88"/>
                    <a:pt x="152" y="89"/>
                  </a:cubicBezTo>
                  <a:cubicBezTo>
                    <a:pt x="151" y="90"/>
                    <a:pt x="151" y="88"/>
                    <a:pt x="151" y="90"/>
                  </a:cubicBezTo>
                  <a:cubicBezTo>
                    <a:pt x="151" y="90"/>
                    <a:pt x="151" y="91"/>
                    <a:pt x="152" y="90"/>
                  </a:cubicBezTo>
                  <a:close/>
                  <a:moveTo>
                    <a:pt x="156" y="90"/>
                  </a:moveTo>
                  <a:cubicBezTo>
                    <a:pt x="158" y="90"/>
                    <a:pt x="157" y="88"/>
                    <a:pt x="155" y="88"/>
                  </a:cubicBezTo>
                  <a:cubicBezTo>
                    <a:pt x="153" y="89"/>
                    <a:pt x="154" y="87"/>
                    <a:pt x="153" y="89"/>
                  </a:cubicBezTo>
                  <a:cubicBezTo>
                    <a:pt x="152" y="91"/>
                    <a:pt x="154" y="90"/>
                    <a:pt x="156" y="90"/>
                  </a:cubicBezTo>
                  <a:close/>
                  <a:moveTo>
                    <a:pt x="129" y="99"/>
                  </a:moveTo>
                  <a:cubicBezTo>
                    <a:pt x="131" y="100"/>
                    <a:pt x="131" y="102"/>
                    <a:pt x="131" y="101"/>
                  </a:cubicBezTo>
                  <a:cubicBezTo>
                    <a:pt x="132" y="101"/>
                    <a:pt x="132" y="102"/>
                    <a:pt x="133" y="102"/>
                  </a:cubicBezTo>
                  <a:cubicBezTo>
                    <a:pt x="133" y="101"/>
                    <a:pt x="134" y="101"/>
                    <a:pt x="134" y="101"/>
                  </a:cubicBezTo>
                  <a:cubicBezTo>
                    <a:pt x="135" y="100"/>
                    <a:pt x="133" y="98"/>
                    <a:pt x="132" y="98"/>
                  </a:cubicBezTo>
                  <a:cubicBezTo>
                    <a:pt x="131" y="97"/>
                    <a:pt x="132" y="97"/>
                    <a:pt x="131" y="96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8" y="96"/>
                    <a:pt x="125" y="95"/>
                    <a:pt x="125" y="97"/>
                  </a:cubicBezTo>
                  <a:cubicBezTo>
                    <a:pt x="125" y="99"/>
                    <a:pt x="127" y="98"/>
                    <a:pt x="129" y="99"/>
                  </a:cubicBezTo>
                  <a:close/>
                  <a:moveTo>
                    <a:pt x="148" y="104"/>
                  </a:moveTo>
                  <a:cubicBezTo>
                    <a:pt x="148" y="104"/>
                    <a:pt x="148" y="102"/>
                    <a:pt x="147" y="104"/>
                  </a:cubicBezTo>
                  <a:cubicBezTo>
                    <a:pt x="146" y="105"/>
                    <a:pt x="145" y="104"/>
                    <a:pt x="145" y="105"/>
                  </a:cubicBezTo>
                  <a:cubicBezTo>
                    <a:pt x="145" y="106"/>
                    <a:pt x="147" y="105"/>
                    <a:pt x="148" y="104"/>
                  </a:cubicBezTo>
                  <a:close/>
                  <a:moveTo>
                    <a:pt x="132" y="72"/>
                  </a:moveTo>
                  <a:cubicBezTo>
                    <a:pt x="134" y="72"/>
                    <a:pt x="131" y="69"/>
                    <a:pt x="132" y="67"/>
                  </a:cubicBezTo>
                  <a:cubicBezTo>
                    <a:pt x="133" y="66"/>
                    <a:pt x="132" y="63"/>
                    <a:pt x="132" y="59"/>
                  </a:cubicBezTo>
                  <a:cubicBezTo>
                    <a:pt x="133" y="55"/>
                    <a:pt x="130" y="57"/>
                    <a:pt x="133" y="54"/>
                  </a:cubicBezTo>
                  <a:cubicBezTo>
                    <a:pt x="136" y="52"/>
                    <a:pt x="137" y="55"/>
                    <a:pt x="135" y="57"/>
                  </a:cubicBezTo>
                  <a:cubicBezTo>
                    <a:pt x="134" y="60"/>
                    <a:pt x="136" y="60"/>
                    <a:pt x="137" y="62"/>
                  </a:cubicBezTo>
                  <a:cubicBezTo>
                    <a:pt x="139" y="64"/>
                    <a:pt x="136" y="68"/>
                    <a:pt x="140" y="68"/>
                  </a:cubicBezTo>
                  <a:cubicBezTo>
                    <a:pt x="142" y="68"/>
                    <a:pt x="140" y="66"/>
                    <a:pt x="142" y="65"/>
                  </a:cubicBezTo>
                  <a:cubicBezTo>
                    <a:pt x="144" y="64"/>
                    <a:pt x="144" y="66"/>
                    <a:pt x="145" y="64"/>
                  </a:cubicBezTo>
                  <a:cubicBezTo>
                    <a:pt x="146" y="61"/>
                    <a:pt x="141" y="61"/>
                    <a:pt x="142" y="59"/>
                  </a:cubicBezTo>
                  <a:cubicBezTo>
                    <a:pt x="144" y="57"/>
                    <a:pt x="141" y="53"/>
                    <a:pt x="139" y="51"/>
                  </a:cubicBezTo>
                  <a:cubicBezTo>
                    <a:pt x="136" y="48"/>
                    <a:pt x="142" y="48"/>
                    <a:pt x="144" y="44"/>
                  </a:cubicBezTo>
                  <a:cubicBezTo>
                    <a:pt x="146" y="40"/>
                    <a:pt x="147" y="45"/>
                    <a:pt x="148" y="43"/>
                  </a:cubicBezTo>
                  <a:cubicBezTo>
                    <a:pt x="149" y="42"/>
                    <a:pt x="149" y="41"/>
                    <a:pt x="145" y="41"/>
                  </a:cubicBezTo>
                  <a:cubicBezTo>
                    <a:pt x="141" y="41"/>
                    <a:pt x="142" y="43"/>
                    <a:pt x="139" y="43"/>
                  </a:cubicBezTo>
                  <a:cubicBezTo>
                    <a:pt x="136" y="42"/>
                    <a:pt x="137" y="46"/>
                    <a:pt x="134" y="46"/>
                  </a:cubicBezTo>
                  <a:cubicBezTo>
                    <a:pt x="132" y="45"/>
                    <a:pt x="134" y="44"/>
                    <a:pt x="132" y="42"/>
                  </a:cubicBezTo>
                  <a:cubicBezTo>
                    <a:pt x="129" y="41"/>
                    <a:pt x="131" y="32"/>
                    <a:pt x="134" y="34"/>
                  </a:cubicBezTo>
                  <a:cubicBezTo>
                    <a:pt x="136" y="35"/>
                    <a:pt x="138" y="34"/>
                    <a:pt x="139" y="34"/>
                  </a:cubicBezTo>
                  <a:cubicBezTo>
                    <a:pt x="141" y="35"/>
                    <a:pt x="146" y="33"/>
                    <a:pt x="147" y="34"/>
                  </a:cubicBezTo>
                  <a:cubicBezTo>
                    <a:pt x="147" y="35"/>
                    <a:pt x="152" y="36"/>
                    <a:pt x="154" y="33"/>
                  </a:cubicBezTo>
                  <a:cubicBezTo>
                    <a:pt x="156" y="30"/>
                    <a:pt x="158" y="28"/>
                    <a:pt x="157" y="27"/>
                  </a:cubicBezTo>
                  <a:cubicBezTo>
                    <a:pt x="156" y="25"/>
                    <a:pt x="154" y="28"/>
                    <a:pt x="152" y="31"/>
                  </a:cubicBezTo>
                  <a:cubicBezTo>
                    <a:pt x="151" y="33"/>
                    <a:pt x="146" y="30"/>
                    <a:pt x="145" y="31"/>
                  </a:cubicBezTo>
                  <a:cubicBezTo>
                    <a:pt x="145" y="32"/>
                    <a:pt x="143" y="30"/>
                    <a:pt x="140" y="30"/>
                  </a:cubicBezTo>
                  <a:cubicBezTo>
                    <a:pt x="137" y="31"/>
                    <a:pt x="139" y="29"/>
                    <a:pt x="137" y="29"/>
                  </a:cubicBezTo>
                  <a:cubicBezTo>
                    <a:pt x="136" y="29"/>
                    <a:pt x="135" y="28"/>
                    <a:pt x="134" y="29"/>
                  </a:cubicBezTo>
                  <a:cubicBezTo>
                    <a:pt x="134" y="30"/>
                    <a:pt x="133" y="33"/>
                    <a:pt x="132" y="31"/>
                  </a:cubicBezTo>
                  <a:cubicBezTo>
                    <a:pt x="131" y="30"/>
                    <a:pt x="131" y="33"/>
                    <a:pt x="130" y="34"/>
                  </a:cubicBezTo>
                  <a:cubicBezTo>
                    <a:pt x="128" y="36"/>
                    <a:pt x="130" y="37"/>
                    <a:pt x="129" y="37"/>
                  </a:cubicBezTo>
                  <a:cubicBezTo>
                    <a:pt x="127" y="38"/>
                    <a:pt x="129" y="38"/>
                    <a:pt x="129" y="40"/>
                  </a:cubicBezTo>
                  <a:cubicBezTo>
                    <a:pt x="128" y="42"/>
                    <a:pt x="126" y="43"/>
                    <a:pt x="127" y="47"/>
                  </a:cubicBezTo>
                  <a:cubicBezTo>
                    <a:pt x="127" y="51"/>
                    <a:pt x="126" y="48"/>
                    <a:pt x="126" y="51"/>
                  </a:cubicBezTo>
                  <a:cubicBezTo>
                    <a:pt x="126" y="55"/>
                    <a:pt x="123" y="53"/>
                    <a:pt x="124" y="55"/>
                  </a:cubicBezTo>
                  <a:cubicBezTo>
                    <a:pt x="125" y="57"/>
                    <a:pt x="123" y="55"/>
                    <a:pt x="124" y="58"/>
                  </a:cubicBezTo>
                  <a:cubicBezTo>
                    <a:pt x="125" y="61"/>
                    <a:pt x="126" y="57"/>
                    <a:pt x="128" y="60"/>
                  </a:cubicBezTo>
                  <a:cubicBezTo>
                    <a:pt x="130" y="64"/>
                    <a:pt x="126" y="69"/>
                    <a:pt x="128" y="72"/>
                  </a:cubicBezTo>
                  <a:cubicBezTo>
                    <a:pt x="129" y="74"/>
                    <a:pt x="130" y="72"/>
                    <a:pt x="132" y="72"/>
                  </a:cubicBezTo>
                  <a:close/>
                  <a:moveTo>
                    <a:pt x="165" y="61"/>
                  </a:moveTo>
                  <a:cubicBezTo>
                    <a:pt x="166" y="62"/>
                    <a:pt x="169" y="59"/>
                    <a:pt x="167" y="57"/>
                  </a:cubicBezTo>
                  <a:cubicBezTo>
                    <a:pt x="166" y="55"/>
                    <a:pt x="162" y="55"/>
                    <a:pt x="162" y="57"/>
                  </a:cubicBezTo>
                  <a:cubicBezTo>
                    <a:pt x="161" y="58"/>
                    <a:pt x="163" y="60"/>
                    <a:pt x="165" y="61"/>
                  </a:cubicBezTo>
                  <a:close/>
                  <a:moveTo>
                    <a:pt x="173" y="57"/>
                  </a:moveTo>
                  <a:cubicBezTo>
                    <a:pt x="173" y="56"/>
                    <a:pt x="174" y="59"/>
                    <a:pt x="176" y="58"/>
                  </a:cubicBezTo>
                  <a:cubicBezTo>
                    <a:pt x="178" y="56"/>
                    <a:pt x="180" y="59"/>
                    <a:pt x="180" y="58"/>
                  </a:cubicBezTo>
                  <a:cubicBezTo>
                    <a:pt x="180" y="57"/>
                    <a:pt x="183" y="59"/>
                    <a:pt x="185" y="61"/>
                  </a:cubicBezTo>
                  <a:cubicBezTo>
                    <a:pt x="188" y="62"/>
                    <a:pt x="188" y="60"/>
                    <a:pt x="186" y="57"/>
                  </a:cubicBezTo>
                  <a:cubicBezTo>
                    <a:pt x="184" y="54"/>
                    <a:pt x="184" y="57"/>
                    <a:pt x="181" y="55"/>
                  </a:cubicBezTo>
                  <a:cubicBezTo>
                    <a:pt x="179" y="53"/>
                    <a:pt x="180" y="55"/>
                    <a:pt x="177" y="55"/>
                  </a:cubicBezTo>
                  <a:cubicBezTo>
                    <a:pt x="173" y="54"/>
                    <a:pt x="171" y="56"/>
                    <a:pt x="171" y="58"/>
                  </a:cubicBezTo>
                  <a:cubicBezTo>
                    <a:pt x="172" y="61"/>
                    <a:pt x="172" y="57"/>
                    <a:pt x="173" y="57"/>
                  </a:cubicBezTo>
                  <a:close/>
                  <a:moveTo>
                    <a:pt x="158" y="48"/>
                  </a:moveTo>
                  <a:cubicBezTo>
                    <a:pt x="158" y="48"/>
                    <a:pt x="153" y="46"/>
                    <a:pt x="153" y="49"/>
                  </a:cubicBezTo>
                  <a:cubicBezTo>
                    <a:pt x="153" y="50"/>
                    <a:pt x="158" y="49"/>
                    <a:pt x="158" y="48"/>
                  </a:cubicBezTo>
                  <a:close/>
                  <a:moveTo>
                    <a:pt x="163" y="48"/>
                  </a:moveTo>
                  <a:cubicBezTo>
                    <a:pt x="165" y="48"/>
                    <a:pt x="159" y="47"/>
                    <a:pt x="158" y="49"/>
                  </a:cubicBezTo>
                  <a:cubicBezTo>
                    <a:pt x="158" y="50"/>
                    <a:pt x="162" y="49"/>
                    <a:pt x="163" y="48"/>
                  </a:cubicBezTo>
                  <a:close/>
                  <a:moveTo>
                    <a:pt x="170" y="48"/>
                  </a:moveTo>
                  <a:cubicBezTo>
                    <a:pt x="172" y="47"/>
                    <a:pt x="174" y="48"/>
                    <a:pt x="172" y="46"/>
                  </a:cubicBezTo>
                  <a:cubicBezTo>
                    <a:pt x="170" y="45"/>
                    <a:pt x="169" y="45"/>
                    <a:pt x="169" y="47"/>
                  </a:cubicBezTo>
                  <a:cubicBezTo>
                    <a:pt x="169" y="48"/>
                    <a:pt x="169" y="48"/>
                    <a:pt x="170" y="48"/>
                  </a:cubicBezTo>
                  <a:close/>
                  <a:moveTo>
                    <a:pt x="181" y="49"/>
                  </a:moveTo>
                  <a:cubicBezTo>
                    <a:pt x="182" y="50"/>
                    <a:pt x="184" y="51"/>
                    <a:pt x="184" y="49"/>
                  </a:cubicBezTo>
                  <a:cubicBezTo>
                    <a:pt x="185" y="48"/>
                    <a:pt x="184" y="47"/>
                    <a:pt x="182" y="48"/>
                  </a:cubicBezTo>
                  <a:cubicBezTo>
                    <a:pt x="181" y="48"/>
                    <a:pt x="180" y="49"/>
                    <a:pt x="181" y="49"/>
                  </a:cubicBezTo>
                  <a:close/>
                  <a:moveTo>
                    <a:pt x="187" y="43"/>
                  </a:moveTo>
                  <a:cubicBezTo>
                    <a:pt x="187" y="42"/>
                    <a:pt x="185" y="43"/>
                    <a:pt x="185" y="43"/>
                  </a:cubicBezTo>
                  <a:cubicBezTo>
                    <a:pt x="186" y="44"/>
                    <a:pt x="186" y="44"/>
                    <a:pt x="187" y="45"/>
                  </a:cubicBezTo>
                  <a:cubicBezTo>
                    <a:pt x="187" y="46"/>
                    <a:pt x="188" y="43"/>
                    <a:pt x="187" y="43"/>
                  </a:cubicBezTo>
                  <a:close/>
                  <a:moveTo>
                    <a:pt x="187" y="38"/>
                  </a:moveTo>
                  <a:cubicBezTo>
                    <a:pt x="187" y="38"/>
                    <a:pt x="188" y="40"/>
                    <a:pt x="189" y="39"/>
                  </a:cubicBezTo>
                  <a:cubicBezTo>
                    <a:pt x="190" y="39"/>
                    <a:pt x="188" y="37"/>
                    <a:pt x="186" y="37"/>
                  </a:cubicBezTo>
                  <a:cubicBezTo>
                    <a:pt x="184" y="38"/>
                    <a:pt x="183" y="38"/>
                    <a:pt x="184" y="39"/>
                  </a:cubicBezTo>
                  <a:cubicBezTo>
                    <a:pt x="185" y="39"/>
                    <a:pt x="186" y="40"/>
                    <a:pt x="187" y="40"/>
                  </a:cubicBezTo>
                  <a:cubicBezTo>
                    <a:pt x="188" y="39"/>
                    <a:pt x="186" y="38"/>
                    <a:pt x="187" y="38"/>
                  </a:cubicBezTo>
                  <a:close/>
                  <a:moveTo>
                    <a:pt x="173" y="41"/>
                  </a:moveTo>
                  <a:cubicBezTo>
                    <a:pt x="172" y="39"/>
                    <a:pt x="171" y="37"/>
                    <a:pt x="171" y="35"/>
                  </a:cubicBezTo>
                  <a:cubicBezTo>
                    <a:pt x="172" y="34"/>
                    <a:pt x="173" y="34"/>
                    <a:pt x="175" y="35"/>
                  </a:cubicBezTo>
                  <a:cubicBezTo>
                    <a:pt x="177" y="36"/>
                    <a:pt x="176" y="34"/>
                    <a:pt x="174" y="33"/>
                  </a:cubicBezTo>
                  <a:cubicBezTo>
                    <a:pt x="172" y="32"/>
                    <a:pt x="174" y="31"/>
                    <a:pt x="175" y="31"/>
                  </a:cubicBezTo>
                  <a:cubicBezTo>
                    <a:pt x="176" y="30"/>
                    <a:pt x="176" y="27"/>
                    <a:pt x="174" y="27"/>
                  </a:cubicBezTo>
                  <a:cubicBezTo>
                    <a:pt x="172" y="28"/>
                    <a:pt x="171" y="33"/>
                    <a:pt x="171" y="32"/>
                  </a:cubicBezTo>
                  <a:cubicBezTo>
                    <a:pt x="170" y="30"/>
                    <a:pt x="171" y="31"/>
                    <a:pt x="172" y="28"/>
                  </a:cubicBezTo>
                  <a:cubicBezTo>
                    <a:pt x="173" y="26"/>
                    <a:pt x="171" y="26"/>
                    <a:pt x="171" y="25"/>
                  </a:cubicBezTo>
                  <a:cubicBezTo>
                    <a:pt x="172" y="24"/>
                    <a:pt x="173" y="22"/>
                    <a:pt x="171" y="23"/>
                  </a:cubicBezTo>
                  <a:cubicBezTo>
                    <a:pt x="169" y="25"/>
                    <a:pt x="169" y="29"/>
                    <a:pt x="169" y="31"/>
                  </a:cubicBezTo>
                  <a:cubicBezTo>
                    <a:pt x="170" y="32"/>
                    <a:pt x="169" y="33"/>
                    <a:pt x="170" y="34"/>
                  </a:cubicBezTo>
                  <a:cubicBezTo>
                    <a:pt x="171" y="36"/>
                    <a:pt x="169" y="37"/>
                    <a:pt x="171" y="39"/>
                  </a:cubicBezTo>
                  <a:cubicBezTo>
                    <a:pt x="172" y="41"/>
                    <a:pt x="173" y="43"/>
                    <a:pt x="174" y="43"/>
                  </a:cubicBezTo>
                  <a:cubicBezTo>
                    <a:pt x="174" y="42"/>
                    <a:pt x="174" y="42"/>
                    <a:pt x="173" y="41"/>
                  </a:cubicBezTo>
                  <a:close/>
                  <a:moveTo>
                    <a:pt x="175" y="21"/>
                  </a:moveTo>
                  <a:cubicBezTo>
                    <a:pt x="174" y="19"/>
                    <a:pt x="173" y="22"/>
                    <a:pt x="173" y="24"/>
                  </a:cubicBezTo>
                  <a:cubicBezTo>
                    <a:pt x="173" y="26"/>
                    <a:pt x="176" y="22"/>
                    <a:pt x="175" y="21"/>
                  </a:cubicBezTo>
                  <a:close/>
                  <a:moveTo>
                    <a:pt x="140" y="69"/>
                  </a:moveTo>
                  <a:cubicBezTo>
                    <a:pt x="140" y="68"/>
                    <a:pt x="140" y="70"/>
                    <a:pt x="140" y="71"/>
                  </a:cubicBezTo>
                  <a:cubicBezTo>
                    <a:pt x="141" y="72"/>
                    <a:pt x="141" y="71"/>
                    <a:pt x="140" y="69"/>
                  </a:cubicBezTo>
                  <a:close/>
                  <a:moveTo>
                    <a:pt x="144" y="70"/>
                  </a:moveTo>
                  <a:cubicBezTo>
                    <a:pt x="144" y="69"/>
                    <a:pt x="144" y="68"/>
                    <a:pt x="144" y="67"/>
                  </a:cubicBezTo>
                  <a:cubicBezTo>
                    <a:pt x="145" y="65"/>
                    <a:pt x="142" y="66"/>
                    <a:pt x="142" y="68"/>
                  </a:cubicBezTo>
                  <a:cubicBezTo>
                    <a:pt x="143" y="69"/>
                    <a:pt x="141" y="72"/>
                    <a:pt x="143" y="71"/>
                  </a:cubicBezTo>
                  <a:cubicBezTo>
                    <a:pt x="143" y="71"/>
                    <a:pt x="144" y="70"/>
                    <a:pt x="144" y="70"/>
                  </a:cubicBezTo>
                  <a:close/>
                  <a:moveTo>
                    <a:pt x="145" y="72"/>
                  </a:moveTo>
                  <a:cubicBezTo>
                    <a:pt x="146" y="70"/>
                    <a:pt x="148" y="72"/>
                    <a:pt x="146" y="70"/>
                  </a:cubicBezTo>
                  <a:cubicBezTo>
                    <a:pt x="144" y="67"/>
                    <a:pt x="148" y="68"/>
                    <a:pt x="147" y="65"/>
                  </a:cubicBezTo>
                  <a:cubicBezTo>
                    <a:pt x="146" y="63"/>
                    <a:pt x="145" y="66"/>
                    <a:pt x="145" y="69"/>
                  </a:cubicBezTo>
                  <a:cubicBezTo>
                    <a:pt x="145" y="72"/>
                    <a:pt x="142" y="72"/>
                    <a:pt x="144" y="73"/>
                  </a:cubicBezTo>
                  <a:cubicBezTo>
                    <a:pt x="145" y="73"/>
                    <a:pt x="145" y="73"/>
                    <a:pt x="145" y="72"/>
                  </a:cubicBezTo>
                  <a:close/>
                  <a:moveTo>
                    <a:pt x="146" y="44"/>
                  </a:moveTo>
                  <a:cubicBezTo>
                    <a:pt x="145" y="44"/>
                    <a:pt x="145" y="45"/>
                    <a:pt x="145" y="47"/>
                  </a:cubicBezTo>
                  <a:cubicBezTo>
                    <a:pt x="145" y="47"/>
                    <a:pt x="147" y="44"/>
                    <a:pt x="146" y="44"/>
                  </a:cubicBezTo>
                  <a:close/>
                  <a:moveTo>
                    <a:pt x="148" y="46"/>
                  </a:moveTo>
                  <a:cubicBezTo>
                    <a:pt x="149" y="46"/>
                    <a:pt x="149" y="44"/>
                    <a:pt x="148" y="45"/>
                  </a:cubicBezTo>
                  <a:cubicBezTo>
                    <a:pt x="147" y="45"/>
                    <a:pt x="148" y="47"/>
                    <a:pt x="148" y="46"/>
                  </a:cubicBezTo>
                  <a:close/>
                  <a:moveTo>
                    <a:pt x="169" y="41"/>
                  </a:moveTo>
                  <a:cubicBezTo>
                    <a:pt x="169" y="42"/>
                    <a:pt x="170" y="42"/>
                    <a:pt x="170" y="40"/>
                  </a:cubicBezTo>
                  <a:cubicBezTo>
                    <a:pt x="170" y="39"/>
                    <a:pt x="169" y="38"/>
                    <a:pt x="169" y="39"/>
                  </a:cubicBezTo>
                  <a:cubicBezTo>
                    <a:pt x="168" y="40"/>
                    <a:pt x="168" y="40"/>
                    <a:pt x="169" y="41"/>
                  </a:cubicBezTo>
                  <a:close/>
                  <a:moveTo>
                    <a:pt x="191" y="83"/>
                  </a:moveTo>
                  <a:cubicBezTo>
                    <a:pt x="190" y="81"/>
                    <a:pt x="187" y="88"/>
                    <a:pt x="189" y="87"/>
                  </a:cubicBezTo>
                  <a:cubicBezTo>
                    <a:pt x="191" y="86"/>
                    <a:pt x="191" y="84"/>
                    <a:pt x="191" y="83"/>
                  </a:cubicBezTo>
                  <a:close/>
                  <a:moveTo>
                    <a:pt x="205" y="77"/>
                  </a:moveTo>
                  <a:cubicBezTo>
                    <a:pt x="203" y="74"/>
                    <a:pt x="203" y="81"/>
                    <a:pt x="204" y="80"/>
                  </a:cubicBezTo>
                  <a:cubicBezTo>
                    <a:pt x="206" y="80"/>
                    <a:pt x="206" y="79"/>
                    <a:pt x="205" y="77"/>
                  </a:cubicBezTo>
                  <a:close/>
                  <a:moveTo>
                    <a:pt x="166" y="85"/>
                  </a:moveTo>
                  <a:cubicBezTo>
                    <a:pt x="166" y="84"/>
                    <a:pt x="162" y="85"/>
                    <a:pt x="161" y="86"/>
                  </a:cubicBezTo>
                  <a:cubicBezTo>
                    <a:pt x="159" y="87"/>
                    <a:pt x="166" y="86"/>
                    <a:pt x="166" y="85"/>
                  </a:cubicBezTo>
                  <a:close/>
                  <a:moveTo>
                    <a:pt x="111" y="61"/>
                  </a:moveTo>
                  <a:cubicBezTo>
                    <a:pt x="111" y="59"/>
                    <a:pt x="111" y="57"/>
                    <a:pt x="110" y="58"/>
                  </a:cubicBezTo>
                  <a:cubicBezTo>
                    <a:pt x="109" y="59"/>
                    <a:pt x="110" y="60"/>
                    <a:pt x="110" y="62"/>
                  </a:cubicBezTo>
                  <a:cubicBezTo>
                    <a:pt x="109" y="63"/>
                    <a:pt x="110" y="63"/>
                    <a:pt x="111" y="61"/>
                  </a:cubicBezTo>
                  <a:close/>
                  <a:moveTo>
                    <a:pt x="66" y="57"/>
                  </a:moveTo>
                  <a:cubicBezTo>
                    <a:pt x="67" y="56"/>
                    <a:pt x="68" y="58"/>
                    <a:pt x="69" y="56"/>
                  </a:cubicBezTo>
                  <a:cubicBezTo>
                    <a:pt x="70" y="55"/>
                    <a:pt x="69" y="54"/>
                    <a:pt x="67" y="53"/>
                  </a:cubicBezTo>
                  <a:cubicBezTo>
                    <a:pt x="65" y="52"/>
                    <a:pt x="65" y="55"/>
                    <a:pt x="65" y="57"/>
                  </a:cubicBezTo>
                  <a:cubicBezTo>
                    <a:pt x="66" y="57"/>
                    <a:pt x="66" y="58"/>
                    <a:pt x="66" y="57"/>
                  </a:cubicBezTo>
                  <a:close/>
                  <a:moveTo>
                    <a:pt x="55" y="50"/>
                  </a:moveTo>
                  <a:cubicBezTo>
                    <a:pt x="57" y="50"/>
                    <a:pt x="56" y="54"/>
                    <a:pt x="58" y="55"/>
                  </a:cubicBezTo>
                  <a:cubicBezTo>
                    <a:pt x="59" y="56"/>
                    <a:pt x="59" y="57"/>
                    <a:pt x="61" y="56"/>
                  </a:cubicBezTo>
                  <a:cubicBezTo>
                    <a:pt x="62" y="56"/>
                    <a:pt x="60" y="55"/>
                    <a:pt x="60" y="54"/>
                  </a:cubicBezTo>
                  <a:cubicBezTo>
                    <a:pt x="61" y="53"/>
                    <a:pt x="61" y="53"/>
                    <a:pt x="59" y="53"/>
                  </a:cubicBezTo>
                  <a:cubicBezTo>
                    <a:pt x="57" y="52"/>
                    <a:pt x="59" y="46"/>
                    <a:pt x="55" y="46"/>
                  </a:cubicBezTo>
                  <a:cubicBezTo>
                    <a:pt x="53" y="47"/>
                    <a:pt x="54" y="48"/>
                    <a:pt x="53" y="49"/>
                  </a:cubicBezTo>
                  <a:cubicBezTo>
                    <a:pt x="51" y="50"/>
                    <a:pt x="54" y="50"/>
                    <a:pt x="55" y="50"/>
                  </a:cubicBezTo>
                  <a:close/>
                  <a:moveTo>
                    <a:pt x="69" y="10"/>
                  </a:moveTo>
                  <a:cubicBezTo>
                    <a:pt x="69" y="10"/>
                    <a:pt x="67" y="12"/>
                    <a:pt x="68" y="13"/>
                  </a:cubicBezTo>
                  <a:cubicBezTo>
                    <a:pt x="69" y="13"/>
                    <a:pt x="67" y="14"/>
                    <a:pt x="68" y="14"/>
                  </a:cubicBezTo>
                  <a:cubicBezTo>
                    <a:pt x="70" y="15"/>
                    <a:pt x="69" y="11"/>
                    <a:pt x="69" y="10"/>
                  </a:cubicBezTo>
                  <a:close/>
                  <a:moveTo>
                    <a:pt x="6" y="21"/>
                  </a:moveTo>
                  <a:cubicBezTo>
                    <a:pt x="7" y="22"/>
                    <a:pt x="8" y="23"/>
                    <a:pt x="8" y="22"/>
                  </a:cubicBezTo>
                  <a:cubicBezTo>
                    <a:pt x="7" y="21"/>
                    <a:pt x="5" y="18"/>
                    <a:pt x="4" y="19"/>
                  </a:cubicBezTo>
                  <a:cubicBezTo>
                    <a:pt x="4" y="20"/>
                    <a:pt x="4" y="21"/>
                    <a:pt x="6" y="21"/>
                  </a:cubicBezTo>
                  <a:close/>
                  <a:moveTo>
                    <a:pt x="14" y="33"/>
                  </a:moveTo>
                  <a:cubicBezTo>
                    <a:pt x="15" y="35"/>
                    <a:pt x="16" y="31"/>
                    <a:pt x="15" y="30"/>
                  </a:cubicBezTo>
                  <a:cubicBezTo>
                    <a:pt x="13" y="29"/>
                    <a:pt x="13" y="27"/>
                    <a:pt x="11" y="27"/>
                  </a:cubicBezTo>
                  <a:cubicBezTo>
                    <a:pt x="10" y="28"/>
                    <a:pt x="12" y="30"/>
                    <a:pt x="14" y="33"/>
                  </a:cubicBezTo>
                  <a:close/>
                  <a:moveTo>
                    <a:pt x="22" y="48"/>
                  </a:moveTo>
                  <a:cubicBezTo>
                    <a:pt x="23" y="47"/>
                    <a:pt x="20" y="42"/>
                    <a:pt x="19" y="43"/>
                  </a:cubicBezTo>
                  <a:cubicBezTo>
                    <a:pt x="17" y="44"/>
                    <a:pt x="21" y="48"/>
                    <a:pt x="22" y="48"/>
                  </a:cubicBezTo>
                  <a:close/>
                  <a:moveTo>
                    <a:pt x="25" y="52"/>
                  </a:moveTo>
                  <a:cubicBezTo>
                    <a:pt x="26" y="51"/>
                    <a:pt x="24" y="49"/>
                    <a:pt x="24" y="50"/>
                  </a:cubicBezTo>
                  <a:cubicBezTo>
                    <a:pt x="23" y="51"/>
                    <a:pt x="25" y="52"/>
                    <a:pt x="25" y="52"/>
                  </a:cubicBezTo>
                  <a:close/>
                  <a:moveTo>
                    <a:pt x="26" y="55"/>
                  </a:moveTo>
                  <a:cubicBezTo>
                    <a:pt x="27" y="55"/>
                    <a:pt x="28" y="58"/>
                    <a:pt x="28" y="57"/>
                  </a:cubicBezTo>
                  <a:cubicBezTo>
                    <a:pt x="29" y="56"/>
                    <a:pt x="27" y="52"/>
                    <a:pt x="26" y="53"/>
                  </a:cubicBezTo>
                  <a:cubicBezTo>
                    <a:pt x="25" y="54"/>
                    <a:pt x="26" y="55"/>
                    <a:pt x="26" y="55"/>
                  </a:cubicBezTo>
                  <a:close/>
                  <a:moveTo>
                    <a:pt x="49" y="39"/>
                  </a:moveTo>
                  <a:cubicBezTo>
                    <a:pt x="48" y="39"/>
                    <a:pt x="47" y="42"/>
                    <a:pt x="49" y="41"/>
                  </a:cubicBezTo>
                  <a:cubicBezTo>
                    <a:pt x="50" y="41"/>
                    <a:pt x="50" y="39"/>
                    <a:pt x="49" y="39"/>
                  </a:cubicBezTo>
                  <a:close/>
                  <a:moveTo>
                    <a:pt x="50" y="37"/>
                  </a:moveTo>
                  <a:cubicBezTo>
                    <a:pt x="49" y="36"/>
                    <a:pt x="49" y="37"/>
                    <a:pt x="49" y="38"/>
                  </a:cubicBezTo>
                  <a:cubicBezTo>
                    <a:pt x="49" y="39"/>
                    <a:pt x="52" y="39"/>
                    <a:pt x="52" y="39"/>
                  </a:cubicBezTo>
                  <a:cubicBezTo>
                    <a:pt x="52" y="39"/>
                    <a:pt x="51" y="38"/>
                    <a:pt x="50" y="37"/>
                  </a:cubicBezTo>
                  <a:close/>
                  <a:moveTo>
                    <a:pt x="34" y="26"/>
                  </a:moveTo>
                  <a:cubicBezTo>
                    <a:pt x="35" y="26"/>
                    <a:pt x="36" y="24"/>
                    <a:pt x="35" y="23"/>
                  </a:cubicBezTo>
                  <a:cubicBezTo>
                    <a:pt x="34" y="23"/>
                    <a:pt x="33" y="25"/>
                    <a:pt x="34" y="26"/>
                  </a:cubicBezTo>
                  <a:close/>
                  <a:moveTo>
                    <a:pt x="44" y="33"/>
                  </a:moveTo>
                  <a:cubicBezTo>
                    <a:pt x="45" y="33"/>
                    <a:pt x="44" y="31"/>
                    <a:pt x="44" y="31"/>
                  </a:cubicBezTo>
                  <a:cubicBezTo>
                    <a:pt x="43" y="31"/>
                    <a:pt x="43" y="33"/>
                    <a:pt x="44" y="33"/>
                  </a:cubicBezTo>
                  <a:close/>
                  <a:moveTo>
                    <a:pt x="38" y="28"/>
                  </a:moveTo>
                  <a:cubicBezTo>
                    <a:pt x="39" y="29"/>
                    <a:pt x="39" y="29"/>
                    <a:pt x="39" y="28"/>
                  </a:cubicBezTo>
                  <a:cubicBezTo>
                    <a:pt x="39" y="27"/>
                    <a:pt x="37" y="26"/>
                    <a:pt x="36" y="27"/>
                  </a:cubicBezTo>
                  <a:cubicBezTo>
                    <a:pt x="36" y="27"/>
                    <a:pt x="37" y="27"/>
                    <a:pt x="38" y="28"/>
                  </a:cubicBezTo>
                  <a:close/>
                  <a:moveTo>
                    <a:pt x="38" y="31"/>
                  </a:moveTo>
                  <a:cubicBezTo>
                    <a:pt x="39" y="32"/>
                    <a:pt x="39" y="29"/>
                    <a:pt x="38" y="28"/>
                  </a:cubicBezTo>
                  <a:cubicBezTo>
                    <a:pt x="37" y="27"/>
                    <a:pt x="38" y="30"/>
                    <a:pt x="38" y="31"/>
                  </a:cubicBezTo>
                  <a:close/>
                  <a:moveTo>
                    <a:pt x="42" y="32"/>
                  </a:moveTo>
                  <a:cubicBezTo>
                    <a:pt x="42" y="31"/>
                    <a:pt x="40" y="31"/>
                    <a:pt x="40" y="30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39" y="32"/>
                    <a:pt x="39" y="32"/>
                    <a:pt x="40" y="32"/>
                  </a:cubicBezTo>
                  <a:cubicBezTo>
                    <a:pt x="41" y="32"/>
                    <a:pt x="42" y="33"/>
                    <a:pt x="42" y="32"/>
                  </a:cubicBezTo>
                  <a:close/>
                  <a:moveTo>
                    <a:pt x="4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0" y="29"/>
                    <a:pt x="40" y="30"/>
                  </a:cubicBezTo>
                  <a:cubicBezTo>
                    <a:pt x="40" y="30"/>
                    <a:pt x="40" y="30"/>
                    <a:pt x="41" y="31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2"/>
                    <a:pt x="43" y="32"/>
                  </a:cubicBezTo>
                  <a:cubicBezTo>
                    <a:pt x="42" y="32"/>
                    <a:pt x="42" y="34"/>
                    <a:pt x="43" y="34"/>
                  </a:cubicBezTo>
                  <a:close/>
                  <a:moveTo>
                    <a:pt x="18" y="38"/>
                  </a:moveTo>
                  <a:cubicBezTo>
                    <a:pt x="17" y="38"/>
                    <a:pt x="16" y="39"/>
                    <a:pt x="17" y="40"/>
                  </a:cubicBezTo>
                  <a:cubicBezTo>
                    <a:pt x="18" y="41"/>
                    <a:pt x="19" y="39"/>
                    <a:pt x="18" y="38"/>
                  </a:cubicBezTo>
                  <a:close/>
                  <a:moveTo>
                    <a:pt x="217" y="48"/>
                  </a:moveTo>
                  <a:cubicBezTo>
                    <a:pt x="220" y="48"/>
                    <a:pt x="218" y="47"/>
                    <a:pt x="214" y="47"/>
                  </a:cubicBezTo>
                  <a:cubicBezTo>
                    <a:pt x="210" y="47"/>
                    <a:pt x="212" y="47"/>
                    <a:pt x="214" y="48"/>
                  </a:cubicBezTo>
                  <a:cubicBezTo>
                    <a:pt x="214" y="49"/>
                    <a:pt x="214" y="49"/>
                    <a:pt x="217" y="48"/>
                  </a:cubicBezTo>
                  <a:close/>
                  <a:moveTo>
                    <a:pt x="215" y="43"/>
                  </a:moveTo>
                  <a:cubicBezTo>
                    <a:pt x="214" y="42"/>
                    <a:pt x="215" y="41"/>
                    <a:pt x="212" y="41"/>
                  </a:cubicBezTo>
                  <a:cubicBezTo>
                    <a:pt x="209" y="40"/>
                    <a:pt x="211" y="42"/>
                    <a:pt x="212" y="43"/>
                  </a:cubicBezTo>
                  <a:cubicBezTo>
                    <a:pt x="214" y="43"/>
                    <a:pt x="212" y="45"/>
                    <a:pt x="215" y="44"/>
                  </a:cubicBezTo>
                  <a:cubicBezTo>
                    <a:pt x="216" y="44"/>
                    <a:pt x="216" y="44"/>
                    <a:pt x="215" y="43"/>
                  </a:cubicBezTo>
                  <a:close/>
                  <a:moveTo>
                    <a:pt x="181" y="87"/>
                  </a:moveTo>
                  <a:cubicBezTo>
                    <a:pt x="181" y="86"/>
                    <a:pt x="179" y="85"/>
                    <a:pt x="181" y="87"/>
                  </a:cubicBezTo>
                  <a:cubicBezTo>
                    <a:pt x="181" y="88"/>
                    <a:pt x="182" y="87"/>
                    <a:pt x="181" y="87"/>
                  </a:cubicBezTo>
                  <a:close/>
                  <a:moveTo>
                    <a:pt x="197" y="73"/>
                  </a:moveTo>
                  <a:cubicBezTo>
                    <a:pt x="197" y="73"/>
                    <a:pt x="196" y="71"/>
                    <a:pt x="196" y="74"/>
                  </a:cubicBezTo>
                  <a:cubicBezTo>
                    <a:pt x="196" y="75"/>
                    <a:pt x="197" y="74"/>
                    <a:pt x="197" y="73"/>
                  </a:cubicBezTo>
                  <a:close/>
                  <a:moveTo>
                    <a:pt x="199" y="70"/>
                  </a:moveTo>
                  <a:cubicBezTo>
                    <a:pt x="199" y="69"/>
                    <a:pt x="197" y="72"/>
                    <a:pt x="197" y="75"/>
                  </a:cubicBezTo>
                  <a:cubicBezTo>
                    <a:pt x="197" y="75"/>
                    <a:pt x="199" y="71"/>
                    <a:pt x="199" y="70"/>
                  </a:cubicBezTo>
                  <a:close/>
                  <a:moveTo>
                    <a:pt x="172" y="88"/>
                  </a:moveTo>
                  <a:cubicBezTo>
                    <a:pt x="171" y="88"/>
                    <a:pt x="170" y="88"/>
                    <a:pt x="171" y="89"/>
                  </a:cubicBezTo>
                  <a:cubicBezTo>
                    <a:pt x="172" y="89"/>
                    <a:pt x="173" y="89"/>
                    <a:pt x="172" y="88"/>
                  </a:cubicBezTo>
                  <a:close/>
                  <a:moveTo>
                    <a:pt x="205" y="76"/>
                  </a:moveTo>
                  <a:cubicBezTo>
                    <a:pt x="204" y="76"/>
                    <a:pt x="204" y="75"/>
                    <a:pt x="204" y="75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5" y="77"/>
                    <a:pt x="205" y="77"/>
                    <a:pt x="206" y="78"/>
                  </a:cubicBezTo>
                  <a:cubicBezTo>
                    <a:pt x="206" y="78"/>
                    <a:pt x="206" y="77"/>
                    <a:pt x="205" y="76"/>
                  </a:cubicBezTo>
                  <a:close/>
                  <a:moveTo>
                    <a:pt x="207" y="74"/>
                  </a:moveTo>
                  <a:cubicBezTo>
                    <a:pt x="207" y="71"/>
                    <a:pt x="206" y="70"/>
                    <a:pt x="205" y="72"/>
                  </a:cubicBezTo>
                  <a:cubicBezTo>
                    <a:pt x="205" y="73"/>
                    <a:pt x="204" y="72"/>
                    <a:pt x="204" y="73"/>
                  </a:cubicBezTo>
                  <a:cubicBezTo>
                    <a:pt x="204" y="73"/>
                    <a:pt x="205" y="73"/>
                    <a:pt x="205" y="74"/>
                  </a:cubicBezTo>
                  <a:cubicBezTo>
                    <a:pt x="204" y="76"/>
                    <a:pt x="205" y="76"/>
                    <a:pt x="206" y="77"/>
                  </a:cubicBezTo>
                  <a:cubicBezTo>
                    <a:pt x="207" y="77"/>
                    <a:pt x="207" y="76"/>
                    <a:pt x="207" y="74"/>
                  </a:cubicBezTo>
                  <a:close/>
                  <a:moveTo>
                    <a:pt x="228" y="90"/>
                  </a:moveTo>
                  <a:cubicBezTo>
                    <a:pt x="229" y="90"/>
                    <a:pt x="228" y="89"/>
                    <a:pt x="228" y="89"/>
                  </a:cubicBezTo>
                  <a:cubicBezTo>
                    <a:pt x="228" y="88"/>
                    <a:pt x="228" y="88"/>
                    <a:pt x="227" y="89"/>
                  </a:cubicBezTo>
                  <a:cubicBezTo>
                    <a:pt x="227" y="90"/>
                    <a:pt x="227" y="90"/>
                    <a:pt x="228" y="90"/>
                  </a:cubicBezTo>
                  <a:close/>
                  <a:moveTo>
                    <a:pt x="161" y="52"/>
                  </a:moveTo>
                  <a:cubicBezTo>
                    <a:pt x="162" y="53"/>
                    <a:pt x="162" y="52"/>
                    <a:pt x="162" y="51"/>
                  </a:cubicBezTo>
                  <a:cubicBezTo>
                    <a:pt x="161" y="50"/>
                    <a:pt x="162" y="49"/>
                    <a:pt x="161" y="49"/>
                  </a:cubicBezTo>
                  <a:cubicBezTo>
                    <a:pt x="161" y="50"/>
                    <a:pt x="161" y="51"/>
                    <a:pt x="161" y="52"/>
                  </a:cubicBezTo>
                  <a:close/>
                  <a:moveTo>
                    <a:pt x="168" y="40"/>
                  </a:moveTo>
                  <a:cubicBezTo>
                    <a:pt x="168" y="40"/>
                    <a:pt x="168" y="38"/>
                    <a:pt x="168" y="39"/>
                  </a:cubicBezTo>
                  <a:cubicBezTo>
                    <a:pt x="167" y="39"/>
                    <a:pt x="167" y="40"/>
                    <a:pt x="168" y="40"/>
                  </a:cubicBezTo>
                  <a:close/>
                  <a:moveTo>
                    <a:pt x="171" y="42"/>
                  </a:moveTo>
                  <a:cubicBezTo>
                    <a:pt x="172" y="41"/>
                    <a:pt x="171" y="41"/>
                    <a:pt x="170" y="42"/>
                  </a:cubicBezTo>
                  <a:cubicBezTo>
                    <a:pt x="170" y="42"/>
                    <a:pt x="171" y="43"/>
                    <a:pt x="171" y="42"/>
                  </a:cubicBezTo>
                  <a:close/>
                  <a:moveTo>
                    <a:pt x="174" y="59"/>
                  </a:moveTo>
                  <a:cubicBezTo>
                    <a:pt x="174" y="58"/>
                    <a:pt x="171" y="60"/>
                    <a:pt x="171" y="61"/>
                  </a:cubicBezTo>
                  <a:cubicBezTo>
                    <a:pt x="172" y="61"/>
                    <a:pt x="173" y="60"/>
                    <a:pt x="174" y="59"/>
                  </a:cubicBezTo>
                  <a:close/>
                  <a:moveTo>
                    <a:pt x="168" y="41"/>
                  </a:moveTo>
                  <a:cubicBezTo>
                    <a:pt x="168" y="41"/>
                    <a:pt x="167" y="42"/>
                    <a:pt x="168" y="42"/>
                  </a:cubicBezTo>
                  <a:cubicBezTo>
                    <a:pt x="169" y="42"/>
                    <a:pt x="169" y="42"/>
                    <a:pt x="168" y="41"/>
                  </a:cubicBezTo>
                  <a:close/>
                  <a:moveTo>
                    <a:pt x="186" y="42"/>
                  </a:moveTo>
                  <a:cubicBezTo>
                    <a:pt x="185" y="42"/>
                    <a:pt x="184" y="42"/>
                    <a:pt x="184" y="43"/>
                  </a:cubicBezTo>
                  <a:cubicBezTo>
                    <a:pt x="184" y="43"/>
                    <a:pt x="187" y="42"/>
                    <a:pt x="186" y="42"/>
                  </a:cubicBezTo>
                  <a:close/>
                  <a:moveTo>
                    <a:pt x="49" y="29"/>
                  </a:moveTo>
                  <a:cubicBezTo>
                    <a:pt x="47" y="30"/>
                    <a:pt x="49" y="31"/>
                    <a:pt x="50" y="32"/>
                  </a:cubicBezTo>
                  <a:cubicBezTo>
                    <a:pt x="50" y="32"/>
                    <a:pt x="51" y="28"/>
                    <a:pt x="49" y="29"/>
                  </a:cubicBezTo>
                  <a:close/>
                  <a:moveTo>
                    <a:pt x="47" y="31"/>
                  </a:moveTo>
                  <a:cubicBezTo>
                    <a:pt x="48" y="30"/>
                    <a:pt x="47" y="29"/>
                    <a:pt x="47" y="30"/>
                  </a:cubicBezTo>
                  <a:cubicBezTo>
                    <a:pt x="46" y="30"/>
                    <a:pt x="47" y="31"/>
                    <a:pt x="47" y="31"/>
                  </a:cubicBezTo>
                  <a:close/>
                  <a:moveTo>
                    <a:pt x="48" y="32"/>
                  </a:moveTo>
                  <a:cubicBezTo>
                    <a:pt x="48" y="31"/>
                    <a:pt x="47" y="31"/>
                    <a:pt x="47" y="32"/>
                  </a:cubicBezTo>
                  <a:cubicBezTo>
                    <a:pt x="48" y="33"/>
                    <a:pt x="48" y="32"/>
                    <a:pt x="48" y="32"/>
                  </a:cubicBezTo>
                  <a:close/>
                  <a:moveTo>
                    <a:pt x="157" y="94"/>
                  </a:moveTo>
                  <a:cubicBezTo>
                    <a:pt x="157" y="94"/>
                    <a:pt x="157" y="94"/>
                    <a:pt x="157" y="93"/>
                  </a:cubicBezTo>
                  <a:cubicBezTo>
                    <a:pt x="157" y="92"/>
                    <a:pt x="157" y="94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4"/>
                    <a:pt x="155" y="94"/>
                  </a:cubicBezTo>
                  <a:cubicBezTo>
                    <a:pt x="154" y="94"/>
                    <a:pt x="155" y="94"/>
                    <a:pt x="154" y="94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4" y="95"/>
                    <a:pt x="153" y="95"/>
                    <a:pt x="153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3" y="97"/>
                    <a:pt x="152" y="97"/>
                    <a:pt x="152" y="96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52" y="96"/>
                    <a:pt x="152" y="96"/>
                    <a:pt x="151" y="9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96"/>
                    <a:pt x="151" y="96"/>
                    <a:pt x="150" y="97"/>
                  </a:cubicBezTo>
                  <a:cubicBezTo>
                    <a:pt x="150" y="97"/>
                    <a:pt x="150" y="97"/>
                    <a:pt x="149" y="97"/>
                  </a:cubicBezTo>
                  <a:cubicBezTo>
                    <a:pt x="149" y="98"/>
                    <a:pt x="150" y="98"/>
                    <a:pt x="149" y="98"/>
                  </a:cubicBezTo>
                  <a:cubicBezTo>
                    <a:pt x="149" y="99"/>
                    <a:pt x="149" y="98"/>
                    <a:pt x="149" y="99"/>
                  </a:cubicBezTo>
                  <a:cubicBezTo>
                    <a:pt x="149" y="100"/>
                    <a:pt x="149" y="99"/>
                    <a:pt x="149" y="100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49" y="100"/>
                    <a:pt x="150" y="100"/>
                    <a:pt x="150" y="100"/>
                  </a:cubicBezTo>
                  <a:cubicBezTo>
                    <a:pt x="150" y="100"/>
                    <a:pt x="150" y="101"/>
                    <a:pt x="149" y="101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48" y="101"/>
                    <a:pt x="149" y="101"/>
                    <a:pt x="149" y="101"/>
                  </a:cubicBezTo>
                  <a:cubicBezTo>
                    <a:pt x="148" y="101"/>
                    <a:pt x="148" y="101"/>
                    <a:pt x="148" y="102"/>
                  </a:cubicBezTo>
                  <a:cubicBezTo>
                    <a:pt x="148" y="103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1" y="102"/>
                  </a:cubicBezTo>
                  <a:cubicBezTo>
                    <a:pt x="151" y="102"/>
                    <a:pt x="151" y="102"/>
                    <a:pt x="152" y="101"/>
                  </a:cubicBezTo>
                  <a:cubicBezTo>
                    <a:pt x="152" y="101"/>
                    <a:pt x="153" y="101"/>
                    <a:pt x="153" y="101"/>
                  </a:cubicBezTo>
                  <a:cubicBezTo>
                    <a:pt x="154" y="100"/>
                    <a:pt x="153" y="100"/>
                    <a:pt x="155" y="100"/>
                  </a:cubicBezTo>
                  <a:cubicBezTo>
                    <a:pt x="156" y="99"/>
                    <a:pt x="155" y="98"/>
                    <a:pt x="156" y="98"/>
                  </a:cubicBezTo>
                  <a:cubicBezTo>
                    <a:pt x="157" y="97"/>
                    <a:pt x="156" y="97"/>
                    <a:pt x="156" y="97"/>
                  </a:cubicBezTo>
                  <a:cubicBezTo>
                    <a:pt x="157" y="97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6" y="95"/>
                    <a:pt x="156" y="94"/>
                    <a:pt x="157" y="94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  <p:sp>
          <p:nvSpPr>
            <p:cNvPr id="712" name="Freeform 20319">
              <a:extLst>
                <a:ext uri="{FF2B5EF4-FFF2-40B4-BE49-F238E27FC236}">
                  <a16:creationId xmlns:a16="http://schemas.microsoft.com/office/drawing/2014/main" id="{B044AAA6-E27F-4C5A-B29F-0575F0BB0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977" y="4478531"/>
              <a:ext cx="82054" cy="36257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6" y="2"/>
                </a:cxn>
                <a:cxn ang="0">
                  <a:pos x="15" y="3"/>
                </a:cxn>
                <a:cxn ang="0">
                  <a:pos x="14" y="3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7" y="1"/>
                    <a:pt x="17" y="2"/>
                    <a:pt x="16" y="2"/>
                  </a:cubicBezTo>
                  <a:cubicBezTo>
                    <a:pt x="16" y="3"/>
                    <a:pt x="16" y="2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4"/>
                    <a:pt x="14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3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8" y="2"/>
                    <a:pt x="9" y="1"/>
                  </a:cubicBezTo>
                  <a:cubicBezTo>
                    <a:pt x="9" y="1"/>
                    <a:pt x="9" y="2"/>
                    <a:pt x="10" y="1"/>
                  </a:cubicBezTo>
                  <a:cubicBezTo>
                    <a:pt x="10" y="1"/>
                    <a:pt x="11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2"/>
                    <a:pt x="14" y="1"/>
                  </a:cubicBezTo>
                  <a:cubicBezTo>
                    <a:pt x="15" y="0"/>
                    <a:pt x="15" y="1"/>
                    <a:pt x="15" y="0"/>
                  </a:cubicBezTo>
                  <a:cubicBezTo>
                    <a:pt x="16" y="0"/>
                    <a:pt x="16" y="1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8" y="1"/>
                    <a:pt x="17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lose/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 w="3175" cmpd="sng">
              <a:solidFill>
                <a:srgbClr val="B3C2D1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GE Inspira Sans"/>
              </a:endParaRPr>
            </a:p>
          </p:txBody>
        </p:sp>
      </p:grpSp>
      <p:sp>
        <p:nvSpPr>
          <p:cNvPr id="503" name="Rectangle 502">
            <a:extLst>
              <a:ext uri="{FF2B5EF4-FFF2-40B4-BE49-F238E27FC236}">
                <a16:creationId xmlns:a16="http://schemas.microsoft.com/office/drawing/2014/main" id="{59A29E83-87A1-4343-AB08-4C5994D56D47}"/>
              </a:ext>
            </a:extLst>
          </p:cNvPr>
          <p:cNvSpPr/>
          <p:nvPr/>
        </p:nvSpPr>
        <p:spPr>
          <a:xfrm>
            <a:off x="8622847" y="941132"/>
            <a:ext cx="3569152" cy="4950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99DA92-39BE-4032-A2A5-5E581DB4E6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99DA92-39BE-4032-A2A5-5E581DB4E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FE596E3-CFDA-4085-8C8D-945E43C572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Arial Unicode MS"/>
              <a:cs typeface="+mn-cs"/>
              <a:sym typeface="GE Inspira Sans" panose="020B0503060000000003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50DF17-F3F4-41EB-B36D-D81A7CBF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04813"/>
            <a:ext cx="7190826" cy="501206"/>
          </a:xfrm>
        </p:spPr>
        <p:txBody>
          <a:bodyPr/>
          <a:lstStyle/>
          <a:p>
            <a:r>
              <a:rPr lang="en-GB" dirty="0"/>
              <a:t>Pharmaceutical Diagnostics: Key locations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66B57-13FC-4694-A23A-D34EFF98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9505-AD43-774F-936C-A3AE71DD4EEA}" type="slidenum">
              <a:rPr lang="en-GB" smtClean="0">
                <a:solidFill>
                  <a:schemeClr val="bg1"/>
                </a:solidFill>
              </a:rPr>
              <a:pPr/>
              <a:t>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A573D-119A-4C31-99B0-6F179F7D10A7}"/>
              </a:ext>
            </a:extLst>
          </p:cNvPr>
          <p:cNvSpPr txBox="1">
            <a:spLocks/>
          </p:cNvSpPr>
          <p:nvPr/>
        </p:nvSpPr>
        <p:spPr>
          <a:xfrm>
            <a:off x="8829003" y="1120845"/>
            <a:ext cx="2883974" cy="10776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kern="0" dirty="0">
                <a:solidFill>
                  <a:schemeClr val="bg1"/>
                </a:solidFill>
                <a:latin typeface="Source Sans Pro SemiBold" panose="020B0603030403020204" pitchFamily="34" charset="0"/>
                <a:ea typeface="ＭＳ Ｐゴシック"/>
              </a:rPr>
              <a:t>Contrast Media manufacturing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Cork, Ireland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400" b="0" dirty="0">
                <a:solidFill>
                  <a:schemeClr val="bg1"/>
                </a:solidFill>
                <a:latin typeface="+mj-lt"/>
              </a:rPr>
              <a:t>Lindesnes, Norway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Oslo</a:t>
            </a:r>
            <a:r>
              <a:rPr lang="en-GB" sz="1400" b="0" dirty="0">
                <a:solidFill>
                  <a:schemeClr val="bg1"/>
                </a:solidFill>
                <a:latin typeface="+mj-lt"/>
              </a:rPr>
              <a:t>, Norway</a:t>
            </a:r>
          </a:p>
          <a:p>
            <a:pPr marL="342900" marR="0" lvl="1" indent="-171450" algn="l" defTabSz="914400" rtl="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>
                <a:solidFill>
                  <a:schemeClr val="bg1"/>
                </a:solidFill>
                <a:latin typeface="+mj-lt"/>
              </a:rPr>
              <a:t>Shanghai, China</a:t>
            </a:r>
          </a:p>
          <a:p>
            <a:pPr lvl="0">
              <a:spcBef>
                <a:spcPts val="800"/>
              </a:spcBef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ＭＳ Ｐゴシック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0D599D-3522-48B8-A427-20410C672768}"/>
              </a:ext>
            </a:extLst>
          </p:cNvPr>
          <p:cNvCxnSpPr>
            <a:cxnSpLocks/>
          </p:cNvCxnSpPr>
          <p:nvPr/>
        </p:nvCxnSpPr>
        <p:spPr>
          <a:xfrm>
            <a:off x="8829098" y="2382513"/>
            <a:ext cx="2792929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2299F8-3E20-436F-8B20-C10381CD3E21}"/>
              </a:ext>
            </a:extLst>
          </p:cNvPr>
          <p:cNvSpPr txBox="1">
            <a:spLocks/>
          </p:cNvSpPr>
          <p:nvPr/>
        </p:nvSpPr>
        <p:spPr>
          <a:xfrm>
            <a:off x="8829010" y="2450661"/>
            <a:ext cx="3150925" cy="100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9000"/>
              </a:lnSpc>
              <a:buClr>
                <a:srgbClr val="00B0F0"/>
              </a:buClr>
              <a:defRPr/>
            </a:pPr>
            <a:r>
              <a:rPr lang="en-US" sz="1600" kern="0" dirty="0">
                <a:solidFill>
                  <a:schemeClr val="bg1"/>
                </a:solidFill>
                <a:latin typeface="Source Sans Pro SemiBold" panose="020B0603030403020204" pitchFamily="34" charset="0"/>
                <a:ea typeface="ＭＳ Ｐゴシック"/>
              </a:rPr>
              <a:t>Molecular Imaging manufacturing</a:t>
            </a:r>
          </a:p>
          <a:p>
            <a:pPr marL="342900" marR="0" lvl="1" indent="-171450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Arlington Heights, US</a:t>
            </a:r>
          </a:p>
          <a:p>
            <a:pPr marL="342900" marR="0" lvl="1" indent="-171450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Braunschweig, Germany</a:t>
            </a:r>
          </a:p>
          <a:p>
            <a:pPr marL="342900" marR="0" lvl="1" indent="-171450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Eindhoven, Netherlands</a:t>
            </a:r>
          </a:p>
        </p:txBody>
      </p:sp>
      <p:sp>
        <p:nvSpPr>
          <p:cNvPr id="226" name="Slide Number Placeholder 5">
            <a:extLst>
              <a:ext uri="{FF2B5EF4-FFF2-40B4-BE49-F238E27FC236}">
                <a16:creationId xmlns:a16="http://schemas.microsoft.com/office/drawing/2014/main" id="{F7546B6B-4A92-4054-8473-4379DEC9B706}"/>
              </a:ext>
            </a:extLst>
          </p:cNvPr>
          <p:cNvSpPr txBox="1">
            <a:spLocks/>
          </p:cNvSpPr>
          <p:nvPr/>
        </p:nvSpPr>
        <p:spPr>
          <a:xfrm>
            <a:off x="11031538" y="6375055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bg2"/>
                </a:solidFill>
                <a:latin typeface="GE Inspira Sans" panose="020B050306000000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719505-AD43-774F-936C-A3AE71DD4EEA}" type="slidenum">
              <a:rPr lang="en-GB" smtClean="0">
                <a:solidFill>
                  <a:schemeClr val="bg1"/>
                </a:solidFill>
                <a:latin typeface="Source Sans Pro" panose="020B0503030403020204" pitchFamily="34" charset="0"/>
              </a:rPr>
              <a:pPr/>
              <a:t>1</a:t>
            </a:fld>
            <a:endParaRPr lang="en-GB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A8EF31E-813D-4BEF-8414-D335C1A00056}"/>
              </a:ext>
            </a:extLst>
          </p:cNvPr>
          <p:cNvCxnSpPr>
            <a:cxnSpLocks/>
          </p:cNvCxnSpPr>
          <p:nvPr/>
        </p:nvCxnSpPr>
        <p:spPr>
          <a:xfrm>
            <a:off x="8829098" y="3536518"/>
            <a:ext cx="2792929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FF8A4162-AF0C-4F3E-B292-28ECC10D7A01}"/>
              </a:ext>
            </a:extLst>
          </p:cNvPr>
          <p:cNvSpPr txBox="1">
            <a:spLocks/>
          </p:cNvSpPr>
          <p:nvPr/>
        </p:nvSpPr>
        <p:spPr>
          <a:xfrm>
            <a:off x="8829010" y="3661728"/>
            <a:ext cx="3150925" cy="13936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fontAlgn="auto">
              <a:lnSpc>
                <a:spcPct val="99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en-US" sz="1600" kern="0" dirty="0">
                <a:solidFill>
                  <a:schemeClr val="bg1"/>
                </a:solidFill>
                <a:latin typeface="Source Sans Pro SemiBold" panose="020B0603030403020204" pitchFamily="34" charset="0"/>
                <a:ea typeface="ＭＳ Ｐゴシック"/>
              </a:rPr>
              <a:t>R&amp;D hubs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Amersham, UK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Marlborough, US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Oslo, Norway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Shanghai, China</a:t>
            </a:r>
          </a:p>
          <a:p>
            <a:pPr marL="342900" lvl="1" indent="-171450">
              <a:lnSpc>
                <a:spcPct val="99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Toulouse, France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3B6D02C-FD0A-4C89-9DD3-C82E571A2463}"/>
              </a:ext>
            </a:extLst>
          </p:cNvPr>
          <p:cNvSpPr txBox="1">
            <a:spLocks/>
          </p:cNvSpPr>
          <p:nvPr/>
        </p:nvSpPr>
        <p:spPr>
          <a:xfrm>
            <a:off x="8846084" y="5276167"/>
            <a:ext cx="1807240" cy="5596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9000"/>
              </a:lnSpc>
              <a:spcBef>
                <a:spcPts val="800"/>
              </a:spcBef>
              <a:buClr>
                <a:srgbClr val="00B0F0"/>
              </a:buClr>
              <a:defRPr/>
            </a:pPr>
            <a:r>
              <a:rPr lang="en-US" sz="1600" kern="0" dirty="0">
                <a:solidFill>
                  <a:schemeClr val="bg1"/>
                </a:solidFill>
                <a:latin typeface="Source Sans Pro SemiBold" panose="020B0603030403020204" pitchFamily="34" charset="0"/>
                <a:ea typeface="ＭＳ Ｐゴシック"/>
              </a:rPr>
              <a:t>Global HQ</a:t>
            </a:r>
          </a:p>
          <a:p>
            <a:pPr marL="342900" marR="0" lvl="1" indent="-171450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Amersham, UK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55BD18FE-5A22-403D-807D-2FCDA34A792C}"/>
              </a:ext>
            </a:extLst>
          </p:cNvPr>
          <p:cNvCxnSpPr>
            <a:cxnSpLocks/>
          </p:cNvCxnSpPr>
          <p:nvPr/>
        </p:nvCxnSpPr>
        <p:spPr>
          <a:xfrm>
            <a:off x="8844790" y="5118772"/>
            <a:ext cx="2792929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2" name="Freeform 95">
            <a:extLst>
              <a:ext uri="{FF2B5EF4-FFF2-40B4-BE49-F238E27FC236}">
                <a16:creationId xmlns:a16="http://schemas.microsoft.com/office/drawing/2014/main" id="{B36C5A4A-9B49-4259-8008-BD7B44F609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49431" y="4088815"/>
            <a:ext cx="411738" cy="408962"/>
          </a:xfrm>
          <a:custGeom>
            <a:avLst/>
            <a:gdLst>
              <a:gd name="T0" fmla="*/ 188 w 377"/>
              <a:gd name="T1" fmla="*/ 0 h 374"/>
              <a:gd name="T2" fmla="*/ 0 w 377"/>
              <a:gd name="T3" fmla="*/ 54 h 374"/>
              <a:gd name="T4" fmla="*/ 0 w 377"/>
              <a:gd name="T5" fmla="*/ 296 h 374"/>
              <a:gd name="T6" fmla="*/ 16 w 377"/>
              <a:gd name="T7" fmla="*/ 345 h 374"/>
              <a:gd name="T8" fmla="*/ 360 w 377"/>
              <a:gd name="T9" fmla="*/ 345 h 374"/>
              <a:gd name="T10" fmla="*/ 377 w 377"/>
              <a:gd name="T11" fmla="*/ 296 h 374"/>
              <a:gd name="T12" fmla="*/ 377 w 377"/>
              <a:gd name="T13" fmla="*/ 54 h 374"/>
              <a:gd name="T14" fmla="*/ 345 w 377"/>
              <a:gd name="T15" fmla="*/ 208 h 374"/>
              <a:gd name="T16" fmla="*/ 313 w 377"/>
              <a:gd name="T17" fmla="*/ 281 h 374"/>
              <a:gd name="T18" fmla="*/ 272 w 377"/>
              <a:gd name="T19" fmla="*/ 327 h 374"/>
              <a:gd name="T20" fmla="*/ 260 w 377"/>
              <a:gd name="T21" fmla="*/ 258 h 374"/>
              <a:gd name="T22" fmla="*/ 299 w 377"/>
              <a:gd name="T23" fmla="*/ 243 h 374"/>
              <a:gd name="T24" fmla="*/ 289 w 377"/>
              <a:gd name="T25" fmla="*/ 220 h 374"/>
              <a:gd name="T26" fmla="*/ 286 w 377"/>
              <a:gd name="T27" fmla="*/ 170 h 374"/>
              <a:gd name="T28" fmla="*/ 288 w 377"/>
              <a:gd name="T29" fmla="*/ 134 h 374"/>
              <a:gd name="T30" fmla="*/ 238 w 377"/>
              <a:gd name="T31" fmla="*/ 148 h 374"/>
              <a:gd name="T32" fmla="*/ 254 w 377"/>
              <a:gd name="T33" fmla="*/ 116 h 374"/>
              <a:gd name="T34" fmla="*/ 220 w 377"/>
              <a:gd name="T35" fmla="*/ 147 h 374"/>
              <a:gd name="T36" fmla="*/ 162 w 377"/>
              <a:gd name="T37" fmla="*/ 116 h 374"/>
              <a:gd name="T38" fmla="*/ 145 w 377"/>
              <a:gd name="T39" fmla="*/ 130 h 374"/>
              <a:gd name="T40" fmla="*/ 136 w 377"/>
              <a:gd name="T41" fmla="*/ 115 h 374"/>
              <a:gd name="T42" fmla="*/ 131 w 377"/>
              <a:gd name="T43" fmla="*/ 141 h 374"/>
              <a:gd name="T44" fmla="*/ 119 w 377"/>
              <a:gd name="T45" fmla="*/ 159 h 374"/>
              <a:gd name="T46" fmla="*/ 86 w 377"/>
              <a:gd name="T47" fmla="*/ 157 h 374"/>
              <a:gd name="T48" fmla="*/ 93 w 377"/>
              <a:gd name="T49" fmla="*/ 170 h 374"/>
              <a:gd name="T50" fmla="*/ 73 w 377"/>
              <a:gd name="T51" fmla="*/ 194 h 374"/>
              <a:gd name="T52" fmla="*/ 137 w 377"/>
              <a:gd name="T53" fmla="*/ 167 h 374"/>
              <a:gd name="T54" fmla="*/ 180 w 377"/>
              <a:gd name="T55" fmla="*/ 159 h 374"/>
              <a:gd name="T56" fmla="*/ 187 w 377"/>
              <a:gd name="T57" fmla="*/ 178 h 374"/>
              <a:gd name="T58" fmla="*/ 214 w 377"/>
              <a:gd name="T59" fmla="*/ 201 h 374"/>
              <a:gd name="T60" fmla="*/ 209 w 377"/>
              <a:gd name="T61" fmla="*/ 163 h 374"/>
              <a:gd name="T62" fmla="*/ 273 w 377"/>
              <a:gd name="T63" fmla="*/ 182 h 374"/>
              <a:gd name="T64" fmla="*/ 276 w 377"/>
              <a:gd name="T65" fmla="*/ 186 h 374"/>
              <a:gd name="T66" fmla="*/ 266 w 377"/>
              <a:gd name="T67" fmla="*/ 208 h 374"/>
              <a:gd name="T68" fmla="*/ 247 w 377"/>
              <a:gd name="T69" fmla="*/ 246 h 374"/>
              <a:gd name="T70" fmla="*/ 231 w 377"/>
              <a:gd name="T71" fmla="*/ 332 h 374"/>
              <a:gd name="T72" fmla="*/ 208 w 377"/>
              <a:gd name="T73" fmla="*/ 294 h 374"/>
              <a:gd name="T74" fmla="*/ 206 w 377"/>
              <a:gd name="T75" fmla="*/ 263 h 374"/>
              <a:gd name="T76" fmla="*/ 155 w 377"/>
              <a:gd name="T77" fmla="*/ 261 h 374"/>
              <a:gd name="T78" fmla="*/ 137 w 377"/>
              <a:gd name="T79" fmla="*/ 254 h 374"/>
              <a:gd name="T80" fmla="*/ 55 w 377"/>
              <a:gd name="T81" fmla="*/ 209 h 374"/>
              <a:gd name="T82" fmla="*/ 41 w 377"/>
              <a:gd name="T83" fmla="*/ 182 h 374"/>
              <a:gd name="T84" fmla="*/ 45 w 377"/>
              <a:gd name="T85" fmla="*/ 137 h 374"/>
              <a:gd name="T86" fmla="*/ 49 w 377"/>
              <a:gd name="T87" fmla="*/ 126 h 374"/>
              <a:gd name="T88" fmla="*/ 95 w 377"/>
              <a:gd name="T89" fmla="*/ 88 h 374"/>
              <a:gd name="T90" fmla="*/ 119 w 377"/>
              <a:gd name="T91" fmla="*/ 77 h 374"/>
              <a:gd name="T92" fmla="*/ 137 w 377"/>
              <a:gd name="T93" fmla="*/ 69 h 374"/>
              <a:gd name="T94" fmla="*/ 172 w 377"/>
              <a:gd name="T95" fmla="*/ 62 h 374"/>
              <a:gd name="T96" fmla="*/ 222 w 377"/>
              <a:gd name="T97" fmla="*/ 66 h 374"/>
              <a:gd name="T98" fmla="*/ 253 w 377"/>
              <a:gd name="T99" fmla="*/ 73 h 374"/>
              <a:gd name="T100" fmla="*/ 304 w 377"/>
              <a:gd name="T101" fmla="*/ 95 h 374"/>
              <a:gd name="T102" fmla="*/ 331 w 377"/>
              <a:gd name="T103" fmla="*/ 142 h 374"/>
              <a:gd name="T104" fmla="*/ 345 w 377"/>
              <a:gd name="T105" fmla="*/ 15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7" h="374">
                <a:moveTo>
                  <a:pt x="360" y="29"/>
                </a:moveTo>
                <a:cubicBezTo>
                  <a:pt x="354" y="25"/>
                  <a:pt x="310" y="0"/>
                  <a:pt x="188" y="0"/>
                </a:cubicBezTo>
                <a:cubicBezTo>
                  <a:pt x="66" y="0"/>
                  <a:pt x="22" y="25"/>
                  <a:pt x="16" y="29"/>
                </a:cubicBezTo>
                <a:cubicBezTo>
                  <a:pt x="12" y="32"/>
                  <a:pt x="0" y="39"/>
                  <a:pt x="0" y="5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5"/>
                  <a:pt x="12" y="342"/>
                  <a:pt x="16" y="345"/>
                </a:cubicBezTo>
                <a:cubicBezTo>
                  <a:pt x="22" y="349"/>
                  <a:pt x="66" y="374"/>
                  <a:pt x="188" y="374"/>
                </a:cubicBezTo>
                <a:cubicBezTo>
                  <a:pt x="310" y="374"/>
                  <a:pt x="354" y="349"/>
                  <a:pt x="360" y="345"/>
                </a:cubicBezTo>
                <a:cubicBezTo>
                  <a:pt x="364" y="342"/>
                  <a:pt x="377" y="335"/>
                  <a:pt x="377" y="320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7" y="137"/>
                  <a:pt x="377" y="137"/>
                  <a:pt x="377" y="137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39"/>
                  <a:pt x="364" y="32"/>
                  <a:pt x="360" y="29"/>
                </a:cubicBezTo>
                <a:close/>
                <a:moveTo>
                  <a:pt x="345" y="208"/>
                </a:moveTo>
                <a:cubicBezTo>
                  <a:pt x="342" y="218"/>
                  <a:pt x="336" y="227"/>
                  <a:pt x="324" y="231"/>
                </a:cubicBezTo>
                <a:cubicBezTo>
                  <a:pt x="329" y="243"/>
                  <a:pt x="334" y="268"/>
                  <a:pt x="313" y="281"/>
                </a:cubicBezTo>
                <a:cubicBezTo>
                  <a:pt x="297" y="292"/>
                  <a:pt x="286" y="292"/>
                  <a:pt x="278" y="288"/>
                </a:cubicBezTo>
                <a:cubicBezTo>
                  <a:pt x="271" y="304"/>
                  <a:pt x="272" y="327"/>
                  <a:pt x="272" y="327"/>
                </a:cubicBezTo>
                <a:cubicBezTo>
                  <a:pt x="265" y="330"/>
                  <a:pt x="258" y="331"/>
                  <a:pt x="251" y="332"/>
                </a:cubicBezTo>
                <a:cubicBezTo>
                  <a:pt x="251" y="299"/>
                  <a:pt x="254" y="265"/>
                  <a:pt x="260" y="258"/>
                </a:cubicBezTo>
                <a:cubicBezTo>
                  <a:pt x="268" y="250"/>
                  <a:pt x="274" y="243"/>
                  <a:pt x="279" y="235"/>
                </a:cubicBezTo>
                <a:cubicBezTo>
                  <a:pt x="288" y="238"/>
                  <a:pt x="296" y="241"/>
                  <a:pt x="299" y="243"/>
                </a:cubicBezTo>
                <a:cubicBezTo>
                  <a:pt x="311" y="244"/>
                  <a:pt x="310" y="229"/>
                  <a:pt x="310" y="229"/>
                </a:cubicBezTo>
                <a:cubicBezTo>
                  <a:pt x="305" y="225"/>
                  <a:pt x="296" y="222"/>
                  <a:pt x="289" y="220"/>
                </a:cubicBezTo>
                <a:cubicBezTo>
                  <a:pt x="300" y="196"/>
                  <a:pt x="296" y="180"/>
                  <a:pt x="286" y="170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4" y="160"/>
                  <a:pt x="301" y="147"/>
                  <a:pt x="303" y="144"/>
                </a:cubicBezTo>
                <a:cubicBezTo>
                  <a:pt x="300" y="131"/>
                  <a:pt x="288" y="134"/>
                  <a:pt x="288" y="134"/>
                </a:cubicBezTo>
                <a:cubicBezTo>
                  <a:pt x="283" y="143"/>
                  <a:pt x="277" y="153"/>
                  <a:pt x="271" y="159"/>
                </a:cubicBezTo>
                <a:cubicBezTo>
                  <a:pt x="264" y="154"/>
                  <a:pt x="253" y="150"/>
                  <a:pt x="238" y="148"/>
                </a:cubicBezTo>
                <a:cubicBezTo>
                  <a:pt x="235" y="129"/>
                  <a:pt x="253" y="116"/>
                  <a:pt x="254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8" y="103"/>
                  <a:pt x="244" y="101"/>
                  <a:pt x="244" y="101"/>
                </a:cubicBezTo>
                <a:cubicBezTo>
                  <a:pt x="234" y="107"/>
                  <a:pt x="218" y="124"/>
                  <a:pt x="220" y="147"/>
                </a:cubicBezTo>
                <a:cubicBezTo>
                  <a:pt x="205" y="144"/>
                  <a:pt x="182" y="137"/>
                  <a:pt x="179" y="115"/>
                </a:cubicBezTo>
                <a:cubicBezTo>
                  <a:pt x="169" y="109"/>
                  <a:pt x="162" y="116"/>
                  <a:pt x="162" y="116"/>
                </a:cubicBezTo>
                <a:cubicBezTo>
                  <a:pt x="163" y="126"/>
                  <a:pt x="166" y="134"/>
                  <a:pt x="171" y="140"/>
                </a:cubicBezTo>
                <a:cubicBezTo>
                  <a:pt x="159" y="139"/>
                  <a:pt x="151" y="134"/>
                  <a:pt x="145" y="130"/>
                </a:cubicBezTo>
                <a:cubicBezTo>
                  <a:pt x="136" y="124"/>
                  <a:pt x="136" y="115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6" y="108"/>
                  <a:pt x="118" y="116"/>
                  <a:pt x="118" y="116"/>
                </a:cubicBezTo>
                <a:cubicBezTo>
                  <a:pt x="118" y="121"/>
                  <a:pt x="121" y="132"/>
                  <a:pt x="131" y="141"/>
                </a:cubicBezTo>
                <a:cubicBezTo>
                  <a:pt x="130" y="146"/>
                  <a:pt x="128" y="151"/>
                  <a:pt x="124" y="155"/>
                </a:cubicBezTo>
                <a:cubicBezTo>
                  <a:pt x="122" y="157"/>
                  <a:pt x="121" y="158"/>
                  <a:pt x="119" y="159"/>
                </a:cubicBezTo>
                <a:cubicBezTo>
                  <a:pt x="111" y="150"/>
                  <a:pt x="98" y="143"/>
                  <a:pt x="93" y="141"/>
                </a:cubicBezTo>
                <a:cubicBezTo>
                  <a:pt x="93" y="141"/>
                  <a:pt x="82" y="144"/>
                  <a:pt x="86" y="157"/>
                </a:cubicBezTo>
                <a:cubicBezTo>
                  <a:pt x="92" y="160"/>
                  <a:pt x="99" y="164"/>
                  <a:pt x="103" y="168"/>
                </a:cubicBezTo>
                <a:cubicBezTo>
                  <a:pt x="99" y="169"/>
                  <a:pt x="96" y="170"/>
                  <a:pt x="93" y="170"/>
                </a:cubicBezTo>
                <a:cubicBezTo>
                  <a:pt x="74" y="170"/>
                  <a:pt x="62" y="180"/>
                  <a:pt x="62" y="180"/>
                </a:cubicBezTo>
                <a:cubicBezTo>
                  <a:pt x="62" y="180"/>
                  <a:pt x="58" y="192"/>
                  <a:pt x="73" y="194"/>
                </a:cubicBezTo>
                <a:cubicBezTo>
                  <a:pt x="73" y="194"/>
                  <a:pt x="80" y="188"/>
                  <a:pt x="93" y="188"/>
                </a:cubicBezTo>
                <a:cubicBezTo>
                  <a:pt x="105" y="188"/>
                  <a:pt x="124" y="181"/>
                  <a:pt x="137" y="167"/>
                </a:cubicBezTo>
                <a:cubicBezTo>
                  <a:pt x="141" y="163"/>
                  <a:pt x="144" y="157"/>
                  <a:pt x="146" y="152"/>
                </a:cubicBezTo>
                <a:cubicBezTo>
                  <a:pt x="154" y="155"/>
                  <a:pt x="165" y="159"/>
                  <a:pt x="180" y="159"/>
                </a:cubicBezTo>
                <a:cubicBezTo>
                  <a:pt x="184" y="159"/>
                  <a:pt x="187" y="159"/>
                  <a:pt x="191" y="158"/>
                </a:cubicBezTo>
                <a:cubicBezTo>
                  <a:pt x="189" y="163"/>
                  <a:pt x="187" y="170"/>
                  <a:pt x="187" y="178"/>
                </a:cubicBezTo>
                <a:cubicBezTo>
                  <a:pt x="185" y="189"/>
                  <a:pt x="189" y="205"/>
                  <a:pt x="203" y="215"/>
                </a:cubicBezTo>
                <a:cubicBezTo>
                  <a:pt x="218" y="216"/>
                  <a:pt x="214" y="201"/>
                  <a:pt x="214" y="201"/>
                </a:cubicBezTo>
                <a:cubicBezTo>
                  <a:pt x="206" y="195"/>
                  <a:pt x="204" y="186"/>
                  <a:pt x="204" y="179"/>
                </a:cubicBezTo>
                <a:cubicBezTo>
                  <a:pt x="205" y="173"/>
                  <a:pt x="207" y="167"/>
                  <a:pt x="209" y="163"/>
                </a:cubicBezTo>
                <a:cubicBezTo>
                  <a:pt x="217" y="165"/>
                  <a:pt x="224" y="166"/>
                  <a:pt x="230" y="166"/>
                </a:cubicBezTo>
                <a:cubicBezTo>
                  <a:pt x="260" y="167"/>
                  <a:pt x="272" y="181"/>
                  <a:pt x="273" y="182"/>
                </a:cubicBezTo>
                <a:cubicBezTo>
                  <a:pt x="273" y="183"/>
                  <a:pt x="273" y="183"/>
                  <a:pt x="273" y="183"/>
                </a:cubicBezTo>
                <a:cubicBezTo>
                  <a:pt x="274" y="184"/>
                  <a:pt x="275" y="185"/>
                  <a:pt x="276" y="186"/>
                </a:cubicBezTo>
                <a:cubicBezTo>
                  <a:pt x="268" y="186"/>
                  <a:pt x="260" y="189"/>
                  <a:pt x="253" y="196"/>
                </a:cubicBezTo>
                <a:cubicBezTo>
                  <a:pt x="253" y="196"/>
                  <a:pt x="252" y="206"/>
                  <a:pt x="266" y="208"/>
                </a:cubicBezTo>
                <a:cubicBezTo>
                  <a:pt x="269" y="205"/>
                  <a:pt x="273" y="204"/>
                  <a:pt x="278" y="203"/>
                </a:cubicBezTo>
                <a:cubicBezTo>
                  <a:pt x="274" y="215"/>
                  <a:pt x="263" y="229"/>
                  <a:pt x="247" y="246"/>
                </a:cubicBezTo>
                <a:cubicBezTo>
                  <a:pt x="235" y="260"/>
                  <a:pt x="233" y="302"/>
                  <a:pt x="233" y="332"/>
                </a:cubicBezTo>
                <a:cubicBezTo>
                  <a:pt x="232" y="332"/>
                  <a:pt x="231" y="332"/>
                  <a:pt x="231" y="332"/>
                </a:cubicBezTo>
                <a:cubicBezTo>
                  <a:pt x="220" y="331"/>
                  <a:pt x="214" y="329"/>
                  <a:pt x="214" y="329"/>
                </a:cubicBezTo>
                <a:cubicBezTo>
                  <a:pt x="214" y="329"/>
                  <a:pt x="210" y="315"/>
                  <a:pt x="208" y="294"/>
                </a:cubicBezTo>
                <a:cubicBezTo>
                  <a:pt x="205" y="291"/>
                  <a:pt x="203" y="286"/>
                  <a:pt x="202" y="280"/>
                </a:cubicBezTo>
                <a:cubicBezTo>
                  <a:pt x="201" y="273"/>
                  <a:pt x="202" y="267"/>
                  <a:pt x="206" y="263"/>
                </a:cubicBezTo>
                <a:cubicBezTo>
                  <a:pt x="191" y="264"/>
                  <a:pt x="180" y="257"/>
                  <a:pt x="176" y="254"/>
                </a:cubicBezTo>
                <a:cubicBezTo>
                  <a:pt x="174" y="260"/>
                  <a:pt x="165" y="263"/>
                  <a:pt x="155" y="261"/>
                </a:cubicBezTo>
                <a:cubicBezTo>
                  <a:pt x="151" y="260"/>
                  <a:pt x="148" y="258"/>
                  <a:pt x="146" y="257"/>
                </a:cubicBezTo>
                <a:cubicBezTo>
                  <a:pt x="142" y="256"/>
                  <a:pt x="139" y="255"/>
                  <a:pt x="137" y="254"/>
                </a:cubicBezTo>
                <a:cubicBezTo>
                  <a:pt x="124" y="251"/>
                  <a:pt x="121" y="237"/>
                  <a:pt x="120" y="231"/>
                </a:cubicBezTo>
                <a:cubicBezTo>
                  <a:pt x="79" y="235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7" y="203"/>
                  <a:pt x="43" y="194"/>
                  <a:pt x="41" y="182"/>
                </a:cubicBezTo>
                <a:cubicBezTo>
                  <a:pt x="36" y="179"/>
                  <a:pt x="33" y="170"/>
                  <a:pt x="33" y="160"/>
                </a:cubicBezTo>
                <a:cubicBezTo>
                  <a:pt x="33" y="147"/>
                  <a:pt x="38" y="137"/>
                  <a:pt x="45" y="137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6" y="134"/>
                  <a:pt x="47" y="130"/>
                  <a:pt x="49" y="126"/>
                </a:cubicBezTo>
                <a:cubicBezTo>
                  <a:pt x="53" y="118"/>
                  <a:pt x="61" y="113"/>
                  <a:pt x="66" y="115"/>
                </a:cubicBezTo>
                <a:cubicBezTo>
                  <a:pt x="72" y="97"/>
                  <a:pt x="84" y="91"/>
                  <a:pt x="95" y="88"/>
                </a:cubicBezTo>
                <a:cubicBezTo>
                  <a:pt x="96" y="84"/>
                  <a:pt x="99" y="80"/>
                  <a:pt x="104" y="77"/>
                </a:cubicBezTo>
                <a:cubicBezTo>
                  <a:pt x="109" y="74"/>
                  <a:pt x="115" y="74"/>
                  <a:pt x="119" y="77"/>
                </a:cubicBezTo>
                <a:cubicBezTo>
                  <a:pt x="120" y="75"/>
                  <a:pt x="122" y="73"/>
                  <a:pt x="125" y="71"/>
                </a:cubicBezTo>
                <a:cubicBezTo>
                  <a:pt x="129" y="69"/>
                  <a:pt x="133" y="68"/>
                  <a:pt x="137" y="69"/>
                </a:cubicBezTo>
                <a:cubicBezTo>
                  <a:pt x="146" y="65"/>
                  <a:pt x="155" y="66"/>
                  <a:pt x="163" y="67"/>
                </a:cubicBezTo>
                <a:cubicBezTo>
                  <a:pt x="165" y="65"/>
                  <a:pt x="168" y="63"/>
                  <a:pt x="172" y="62"/>
                </a:cubicBezTo>
                <a:cubicBezTo>
                  <a:pt x="178" y="61"/>
                  <a:pt x="183" y="64"/>
                  <a:pt x="186" y="67"/>
                </a:cubicBezTo>
                <a:cubicBezTo>
                  <a:pt x="200" y="60"/>
                  <a:pt x="213" y="62"/>
                  <a:pt x="222" y="66"/>
                </a:cubicBezTo>
                <a:cubicBezTo>
                  <a:pt x="226" y="64"/>
                  <a:pt x="232" y="63"/>
                  <a:pt x="238" y="64"/>
                </a:cubicBezTo>
                <a:cubicBezTo>
                  <a:pt x="245" y="65"/>
                  <a:pt x="251" y="69"/>
                  <a:pt x="253" y="73"/>
                </a:cubicBezTo>
                <a:cubicBezTo>
                  <a:pt x="269" y="72"/>
                  <a:pt x="279" y="80"/>
                  <a:pt x="286" y="88"/>
                </a:cubicBezTo>
                <a:cubicBezTo>
                  <a:pt x="291" y="86"/>
                  <a:pt x="298" y="89"/>
                  <a:pt x="304" y="95"/>
                </a:cubicBezTo>
                <a:cubicBezTo>
                  <a:pt x="309" y="99"/>
                  <a:pt x="311" y="105"/>
                  <a:pt x="311" y="110"/>
                </a:cubicBezTo>
                <a:cubicBezTo>
                  <a:pt x="326" y="117"/>
                  <a:pt x="331" y="130"/>
                  <a:pt x="331" y="142"/>
                </a:cubicBezTo>
                <a:cubicBezTo>
                  <a:pt x="331" y="142"/>
                  <a:pt x="331" y="142"/>
                  <a:pt x="331" y="142"/>
                </a:cubicBezTo>
                <a:cubicBezTo>
                  <a:pt x="331" y="142"/>
                  <a:pt x="342" y="150"/>
                  <a:pt x="345" y="159"/>
                </a:cubicBezTo>
                <a:lnTo>
                  <a:pt x="345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" name="Freeform 93">
            <a:extLst>
              <a:ext uri="{FF2B5EF4-FFF2-40B4-BE49-F238E27FC236}">
                <a16:creationId xmlns:a16="http://schemas.microsoft.com/office/drawing/2014/main" id="{DB20F64E-18D0-4EB1-BF0A-6906D4EE11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49676" y="2795463"/>
            <a:ext cx="388043" cy="38804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160 h 384"/>
              <a:gd name="T12" fmla="*/ 224 w 384"/>
              <a:gd name="T13" fmla="*/ 192 h 384"/>
              <a:gd name="T14" fmla="*/ 192 w 384"/>
              <a:gd name="T15" fmla="*/ 225 h 384"/>
              <a:gd name="T16" fmla="*/ 160 w 384"/>
              <a:gd name="T17" fmla="*/ 192 h 384"/>
              <a:gd name="T18" fmla="*/ 192 w 384"/>
              <a:gd name="T19" fmla="*/ 160 h 384"/>
              <a:gd name="T20" fmla="*/ 32 w 384"/>
              <a:gd name="T21" fmla="*/ 192 h 384"/>
              <a:gd name="T22" fmla="*/ 112 w 384"/>
              <a:gd name="T23" fmla="*/ 54 h 384"/>
              <a:gd name="T24" fmla="*/ 164 w 384"/>
              <a:gd name="T25" fmla="*/ 144 h 384"/>
              <a:gd name="T26" fmla="*/ 136 w 384"/>
              <a:gd name="T27" fmla="*/ 192 h 384"/>
              <a:gd name="T28" fmla="*/ 32 w 384"/>
              <a:gd name="T29" fmla="*/ 192 h 384"/>
              <a:gd name="T30" fmla="*/ 192 w 384"/>
              <a:gd name="T31" fmla="*/ 352 h 384"/>
              <a:gd name="T32" fmla="*/ 112 w 384"/>
              <a:gd name="T33" fmla="*/ 331 h 384"/>
              <a:gd name="T34" fmla="*/ 164 w 384"/>
              <a:gd name="T35" fmla="*/ 241 h 384"/>
              <a:gd name="T36" fmla="*/ 192 w 384"/>
              <a:gd name="T37" fmla="*/ 249 h 384"/>
              <a:gd name="T38" fmla="*/ 220 w 384"/>
              <a:gd name="T39" fmla="*/ 241 h 384"/>
              <a:gd name="T40" fmla="*/ 272 w 384"/>
              <a:gd name="T41" fmla="*/ 331 h 384"/>
              <a:gd name="T42" fmla="*/ 192 w 384"/>
              <a:gd name="T43" fmla="*/ 352 h 384"/>
              <a:gd name="T44" fmla="*/ 248 w 384"/>
              <a:gd name="T45" fmla="*/ 192 h 384"/>
              <a:gd name="T46" fmla="*/ 220 w 384"/>
              <a:gd name="T47" fmla="*/ 144 h 384"/>
              <a:gd name="T48" fmla="*/ 272 w 384"/>
              <a:gd name="T49" fmla="*/ 54 h 384"/>
              <a:gd name="T50" fmla="*/ 352 w 384"/>
              <a:gd name="T51" fmla="*/ 192 h 384"/>
              <a:gd name="T52" fmla="*/ 248 w 384"/>
              <a:gd name="T5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60"/>
                </a:moveTo>
                <a:cubicBezTo>
                  <a:pt x="210" y="160"/>
                  <a:pt x="224" y="175"/>
                  <a:pt x="224" y="192"/>
                </a:cubicBezTo>
                <a:cubicBezTo>
                  <a:pt x="224" y="210"/>
                  <a:pt x="210" y="225"/>
                  <a:pt x="192" y="225"/>
                </a:cubicBezTo>
                <a:cubicBezTo>
                  <a:pt x="174" y="225"/>
                  <a:pt x="160" y="210"/>
                  <a:pt x="160" y="192"/>
                </a:cubicBezTo>
                <a:cubicBezTo>
                  <a:pt x="160" y="175"/>
                  <a:pt x="174" y="160"/>
                  <a:pt x="192" y="160"/>
                </a:cubicBezTo>
                <a:close/>
                <a:moveTo>
                  <a:pt x="32" y="192"/>
                </a:moveTo>
                <a:cubicBezTo>
                  <a:pt x="32" y="133"/>
                  <a:pt x="64" y="82"/>
                  <a:pt x="112" y="54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147" y="153"/>
                  <a:pt x="136" y="172"/>
                  <a:pt x="136" y="192"/>
                </a:cubicBezTo>
                <a:lnTo>
                  <a:pt x="32" y="192"/>
                </a:lnTo>
                <a:close/>
                <a:moveTo>
                  <a:pt x="192" y="352"/>
                </a:moveTo>
                <a:cubicBezTo>
                  <a:pt x="163" y="352"/>
                  <a:pt x="136" y="344"/>
                  <a:pt x="112" y="331"/>
                </a:cubicBezTo>
                <a:cubicBezTo>
                  <a:pt x="164" y="241"/>
                  <a:pt x="164" y="241"/>
                  <a:pt x="164" y="241"/>
                </a:cubicBezTo>
                <a:cubicBezTo>
                  <a:pt x="172" y="246"/>
                  <a:pt x="182" y="249"/>
                  <a:pt x="192" y="249"/>
                </a:cubicBezTo>
                <a:cubicBezTo>
                  <a:pt x="202" y="249"/>
                  <a:pt x="212" y="246"/>
                  <a:pt x="220" y="241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48" y="344"/>
                  <a:pt x="221" y="352"/>
                  <a:pt x="192" y="352"/>
                </a:cubicBezTo>
                <a:close/>
                <a:moveTo>
                  <a:pt x="248" y="192"/>
                </a:moveTo>
                <a:cubicBezTo>
                  <a:pt x="248" y="172"/>
                  <a:pt x="237" y="153"/>
                  <a:pt x="220" y="14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320" y="82"/>
                  <a:pt x="352" y="133"/>
                  <a:pt x="352" y="192"/>
                </a:cubicBezTo>
                <a:lnTo>
                  <a:pt x="248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" name="Freeform 71">
            <a:extLst>
              <a:ext uri="{FF2B5EF4-FFF2-40B4-BE49-F238E27FC236}">
                <a16:creationId xmlns:a16="http://schemas.microsoft.com/office/drawing/2014/main" id="{53CF7FBC-2336-4D6D-A53E-FE0B3B478D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49431" y="1582875"/>
            <a:ext cx="366689" cy="413665"/>
          </a:xfrm>
          <a:custGeom>
            <a:avLst/>
            <a:gdLst>
              <a:gd name="T0" fmla="*/ 331 w 340"/>
              <a:gd name="T1" fmla="*/ 300 h 384"/>
              <a:gd name="T2" fmla="*/ 330 w 340"/>
              <a:gd name="T3" fmla="*/ 299 h 384"/>
              <a:gd name="T4" fmla="*/ 232 w 340"/>
              <a:gd name="T5" fmla="*/ 120 h 384"/>
              <a:gd name="T6" fmla="*/ 232 w 340"/>
              <a:gd name="T7" fmla="*/ 16 h 384"/>
              <a:gd name="T8" fmla="*/ 216 w 340"/>
              <a:gd name="T9" fmla="*/ 0 h 384"/>
              <a:gd name="T10" fmla="*/ 124 w 340"/>
              <a:gd name="T11" fmla="*/ 0 h 384"/>
              <a:gd name="T12" fmla="*/ 108 w 340"/>
              <a:gd name="T13" fmla="*/ 16 h 384"/>
              <a:gd name="T14" fmla="*/ 108 w 340"/>
              <a:gd name="T15" fmla="*/ 120 h 384"/>
              <a:gd name="T16" fmla="*/ 10 w 340"/>
              <a:gd name="T17" fmla="*/ 299 h 384"/>
              <a:gd name="T18" fmla="*/ 10 w 340"/>
              <a:gd name="T19" fmla="*/ 300 h 384"/>
              <a:gd name="T20" fmla="*/ 22 w 340"/>
              <a:gd name="T21" fmla="*/ 358 h 384"/>
              <a:gd name="T22" fmla="*/ 27 w 340"/>
              <a:gd name="T23" fmla="*/ 362 h 384"/>
              <a:gd name="T24" fmla="*/ 168 w 340"/>
              <a:gd name="T25" fmla="*/ 384 h 384"/>
              <a:gd name="T26" fmla="*/ 312 w 340"/>
              <a:gd name="T27" fmla="*/ 362 h 384"/>
              <a:gd name="T28" fmla="*/ 319 w 340"/>
              <a:gd name="T29" fmla="*/ 358 h 384"/>
              <a:gd name="T30" fmla="*/ 331 w 340"/>
              <a:gd name="T31" fmla="*/ 300 h 384"/>
              <a:gd name="T32" fmla="*/ 138 w 340"/>
              <a:gd name="T33" fmla="*/ 131 h 384"/>
              <a:gd name="T34" fmla="*/ 140 w 340"/>
              <a:gd name="T35" fmla="*/ 124 h 384"/>
              <a:gd name="T36" fmla="*/ 140 w 340"/>
              <a:gd name="T37" fmla="*/ 31 h 384"/>
              <a:gd name="T38" fmla="*/ 200 w 340"/>
              <a:gd name="T39" fmla="*/ 31 h 384"/>
              <a:gd name="T40" fmla="*/ 200 w 340"/>
              <a:gd name="T41" fmla="*/ 124 h 384"/>
              <a:gd name="T42" fmla="*/ 202 w 340"/>
              <a:gd name="T43" fmla="*/ 131 h 384"/>
              <a:gd name="T44" fmla="*/ 223 w 340"/>
              <a:gd name="T45" fmla="*/ 169 h 384"/>
              <a:gd name="T46" fmla="*/ 117 w 340"/>
              <a:gd name="T47" fmla="*/ 169 h 384"/>
              <a:gd name="T48" fmla="*/ 138 w 340"/>
              <a:gd name="T49" fmla="*/ 131 h 384"/>
              <a:gd name="T50" fmla="*/ 162 w 340"/>
              <a:gd name="T51" fmla="*/ 314 h 384"/>
              <a:gd name="T52" fmla="*/ 138 w 340"/>
              <a:gd name="T53" fmla="*/ 290 h 384"/>
              <a:gd name="T54" fmla="*/ 162 w 340"/>
              <a:gd name="T55" fmla="*/ 266 h 384"/>
              <a:gd name="T56" fmla="*/ 186 w 340"/>
              <a:gd name="T57" fmla="*/ 290 h 384"/>
              <a:gd name="T58" fmla="*/ 162 w 340"/>
              <a:gd name="T59" fmla="*/ 314 h 384"/>
              <a:gd name="T60" fmla="*/ 187 w 340"/>
              <a:gd name="T61" fmla="*/ 234 h 384"/>
              <a:gd name="T62" fmla="*/ 210 w 340"/>
              <a:gd name="T63" fmla="*/ 210 h 384"/>
              <a:gd name="T64" fmla="*/ 234 w 340"/>
              <a:gd name="T65" fmla="*/ 234 h 384"/>
              <a:gd name="T66" fmla="*/ 210 w 340"/>
              <a:gd name="T67" fmla="*/ 258 h 384"/>
              <a:gd name="T68" fmla="*/ 187 w 340"/>
              <a:gd name="T69" fmla="*/ 234 h 384"/>
              <a:gd name="T70" fmla="*/ 234 w 340"/>
              <a:gd name="T71" fmla="*/ 338 h 384"/>
              <a:gd name="T72" fmla="*/ 210 w 340"/>
              <a:gd name="T73" fmla="*/ 314 h 384"/>
              <a:gd name="T74" fmla="*/ 234 w 340"/>
              <a:gd name="T75" fmla="*/ 290 h 384"/>
              <a:gd name="T76" fmla="*/ 258 w 340"/>
              <a:gd name="T77" fmla="*/ 314 h 384"/>
              <a:gd name="T78" fmla="*/ 234 w 340"/>
              <a:gd name="T79" fmla="*/ 33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0" h="384">
                <a:moveTo>
                  <a:pt x="331" y="300"/>
                </a:moveTo>
                <a:cubicBezTo>
                  <a:pt x="330" y="300"/>
                  <a:pt x="330" y="300"/>
                  <a:pt x="330" y="299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2" y="7"/>
                  <a:pt x="225" y="0"/>
                  <a:pt x="216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15" y="0"/>
                  <a:pt x="108" y="7"/>
                  <a:pt x="108" y="1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12"/>
                  <a:pt x="0" y="337"/>
                  <a:pt x="22" y="358"/>
                </a:cubicBezTo>
                <a:cubicBezTo>
                  <a:pt x="23" y="360"/>
                  <a:pt x="25" y="361"/>
                  <a:pt x="27" y="362"/>
                </a:cubicBezTo>
                <a:cubicBezTo>
                  <a:pt x="29" y="363"/>
                  <a:pt x="85" y="384"/>
                  <a:pt x="168" y="384"/>
                </a:cubicBezTo>
                <a:cubicBezTo>
                  <a:pt x="217" y="384"/>
                  <a:pt x="265" y="377"/>
                  <a:pt x="312" y="362"/>
                </a:cubicBezTo>
                <a:cubicBezTo>
                  <a:pt x="315" y="361"/>
                  <a:pt x="317" y="360"/>
                  <a:pt x="319" y="358"/>
                </a:cubicBezTo>
                <a:cubicBezTo>
                  <a:pt x="340" y="337"/>
                  <a:pt x="336" y="312"/>
                  <a:pt x="331" y="300"/>
                </a:cubicBezTo>
                <a:close/>
                <a:moveTo>
                  <a:pt x="138" y="131"/>
                </a:moveTo>
                <a:cubicBezTo>
                  <a:pt x="139" y="129"/>
                  <a:pt x="140" y="126"/>
                  <a:pt x="140" y="124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6"/>
                  <a:pt x="201" y="129"/>
                  <a:pt x="202" y="131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38" y="131"/>
                </a:lnTo>
                <a:close/>
                <a:moveTo>
                  <a:pt x="162" y="314"/>
                </a:moveTo>
                <a:cubicBezTo>
                  <a:pt x="149" y="314"/>
                  <a:pt x="138" y="303"/>
                  <a:pt x="138" y="290"/>
                </a:cubicBezTo>
                <a:cubicBezTo>
                  <a:pt x="138" y="277"/>
                  <a:pt x="149" y="266"/>
                  <a:pt x="162" y="266"/>
                </a:cubicBezTo>
                <a:cubicBezTo>
                  <a:pt x="175" y="266"/>
                  <a:pt x="186" y="277"/>
                  <a:pt x="186" y="290"/>
                </a:cubicBezTo>
                <a:cubicBezTo>
                  <a:pt x="186" y="303"/>
                  <a:pt x="175" y="314"/>
                  <a:pt x="162" y="314"/>
                </a:cubicBezTo>
                <a:close/>
                <a:moveTo>
                  <a:pt x="187" y="234"/>
                </a:moveTo>
                <a:cubicBezTo>
                  <a:pt x="187" y="221"/>
                  <a:pt x="197" y="210"/>
                  <a:pt x="210" y="210"/>
                </a:cubicBezTo>
                <a:cubicBezTo>
                  <a:pt x="224" y="210"/>
                  <a:pt x="234" y="221"/>
                  <a:pt x="234" y="234"/>
                </a:cubicBezTo>
                <a:cubicBezTo>
                  <a:pt x="234" y="247"/>
                  <a:pt x="224" y="258"/>
                  <a:pt x="210" y="258"/>
                </a:cubicBezTo>
                <a:cubicBezTo>
                  <a:pt x="197" y="258"/>
                  <a:pt x="187" y="247"/>
                  <a:pt x="187" y="234"/>
                </a:cubicBezTo>
                <a:close/>
                <a:moveTo>
                  <a:pt x="234" y="338"/>
                </a:moveTo>
                <a:cubicBezTo>
                  <a:pt x="221" y="338"/>
                  <a:pt x="210" y="327"/>
                  <a:pt x="210" y="314"/>
                </a:cubicBezTo>
                <a:cubicBezTo>
                  <a:pt x="210" y="301"/>
                  <a:pt x="221" y="290"/>
                  <a:pt x="234" y="290"/>
                </a:cubicBezTo>
                <a:cubicBezTo>
                  <a:pt x="247" y="290"/>
                  <a:pt x="258" y="301"/>
                  <a:pt x="258" y="314"/>
                </a:cubicBezTo>
                <a:cubicBezTo>
                  <a:pt x="258" y="327"/>
                  <a:pt x="247" y="338"/>
                  <a:pt x="23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" name="Freeform 40">
            <a:extLst>
              <a:ext uri="{FF2B5EF4-FFF2-40B4-BE49-F238E27FC236}">
                <a16:creationId xmlns:a16="http://schemas.microsoft.com/office/drawing/2014/main" id="{2FC399E9-90FF-4CB8-A2DF-3C5949B9DEC6}"/>
              </a:ext>
            </a:extLst>
          </p:cNvPr>
          <p:cNvSpPr>
            <a:spLocks noEditPoints="1"/>
          </p:cNvSpPr>
          <p:nvPr/>
        </p:nvSpPr>
        <p:spPr bwMode="auto">
          <a:xfrm>
            <a:off x="11266198" y="5284230"/>
            <a:ext cx="442137" cy="434989"/>
          </a:xfrm>
          <a:custGeom>
            <a:avLst/>
            <a:gdLst>
              <a:gd name="T0" fmla="*/ 1227 w 2549"/>
              <a:gd name="T1" fmla="*/ 936 h 2526"/>
              <a:gd name="T2" fmla="*/ 913 w 2549"/>
              <a:gd name="T3" fmla="*/ 812 h 2526"/>
              <a:gd name="T4" fmla="*/ 1043 w 2549"/>
              <a:gd name="T5" fmla="*/ 489 h 2526"/>
              <a:gd name="T6" fmla="*/ 1356 w 2549"/>
              <a:gd name="T7" fmla="*/ 619 h 2526"/>
              <a:gd name="T8" fmla="*/ 1356 w 2549"/>
              <a:gd name="T9" fmla="*/ 1473 h 2526"/>
              <a:gd name="T10" fmla="*/ 1043 w 2549"/>
              <a:gd name="T11" fmla="*/ 1604 h 2526"/>
              <a:gd name="T12" fmla="*/ 913 w 2549"/>
              <a:gd name="T13" fmla="*/ 1287 h 2526"/>
              <a:gd name="T14" fmla="*/ 1227 w 2549"/>
              <a:gd name="T15" fmla="*/ 1156 h 2526"/>
              <a:gd name="T16" fmla="*/ 1356 w 2549"/>
              <a:gd name="T17" fmla="*/ 1473 h 2526"/>
              <a:gd name="T18" fmla="*/ 627 w 2549"/>
              <a:gd name="T19" fmla="*/ 936 h 2526"/>
              <a:gd name="T20" fmla="*/ 313 w 2549"/>
              <a:gd name="T21" fmla="*/ 812 h 2526"/>
              <a:gd name="T22" fmla="*/ 443 w 2549"/>
              <a:gd name="T23" fmla="*/ 489 h 2526"/>
              <a:gd name="T24" fmla="*/ 756 w 2549"/>
              <a:gd name="T25" fmla="*/ 619 h 2526"/>
              <a:gd name="T26" fmla="*/ 756 w 2549"/>
              <a:gd name="T27" fmla="*/ 1473 h 2526"/>
              <a:gd name="T28" fmla="*/ 443 w 2549"/>
              <a:gd name="T29" fmla="*/ 1604 h 2526"/>
              <a:gd name="T30" fmla="*/ 313 w 2549"/>
              <a:gd name="T31" fmla="*/ 1287 h 2526"/>
              <a:gd name="T32" fmla="*/ 627 w 2549"/>
              <a:gd name="T33" fmla="*/ 1156 h 2526"/>
              <a:gd name="T34" fmla="*/ 756 w 2549"/>
              <a:gd name="T35" fmla="*/ 1473 h 2526"/>
              <a:gd name="T36" fmla="*/ 2242 w 2549"/>
              <a:gd name="T37" fmla="*/ 2361 h 2526"/>
              <a:gd name="T38" fmla="*/ 2515 w 2549"/>
              <a:gd name="T39" fmla="*/ 1439 h 2526"/>
              <a:gd name="T40" fmla="*/ 2392 w 2549"/>
              <a:gd name="T41" fmla="*/ 1046 h 2526"/>
              <a:gd name="T42" fmla="*/ 1874 w 2549"/>
              <a:gd name="T43" fmla="*/ 1046 h 2526"/>
              <a:gd name="T44" fmla="*/ 1751 w 2549"/>
              <a:gd name="T45" fmla="*/ 1439 h 2526"/>
              <a:gd name="T46" fmla="*/ 2024 w 2549"/>
              <a:gd name="T47" fmla="*/ 2361 h 2526"/>
              <a:gd name="T48" fmla="*/ 1663 w 2549"/>
              <a:gd name="T49" fmla="*/ 840 h 2526"/>
              <a:gd name="T50" fmla="*/ 1663 w 2549"/>
              <a:gd name="T51" fmla="*/ 633 h 2526"/>
              <a:gd name="T52" fmla="*/ 1663 w 2549"/>
              <a:gd name="T53" fmla="*/ 372 h 2526"/>
              <a:gd name="T54" fmla="*/ 1417 w 2549"/>
              <a:gd name="T55" fmla="*/ 282 h 2526"/>
              <a:gd name="T56" fmla="*/ 1417 w 2549"/>
              <a:gd name="T57" fmla="*/ 76 h 2526"/>
              <a:gd name="T58" fmla="*/ 320 w 2549"/>
              <a:gd name="T59" fmla="*/ 0 h 2526"/>
              <a:gd name="T60" fmla="*/ 245 w 2549"/>
              <a:gd name="T61" fmla="*/ 193 h 2526"/>
              <a:gd name="T62" fmla="*/ 88 w 2549"/>
              <a:gd name="T63" fmla="*/ 282 h 2526"/>
              <a:gd name="T64" fmla="*/ 0 w 2549"/>
              <a:gd name="T65" fmla="*/ 454 h 2526"/>
              <a:gd name="T66" fmla="*/ 0 w 2549"/>
              <a:gd name="T67" fmla="*/ 661 h 2526"/>
              <a:gd name="T68" fmla="*/ 0 w 2549"/>
              <a:gd name="T69" fmla="*/ 2437 h 2526"/>
              <a:gd name="T70" fmla="*/ 190 w 2549"/>
              <a:gd name="T71" fmla="*/ 2526 h 2526"/>
              <a:gd name="T72" fmla="*/ 313 w 2549"/>
              <a:gd name="T73" fmla="*/ 1927 h 2526"/>
              <a:gd name="T74" fmla="*/ 654 w 2549"/>
              <a:gd name="T75" fmla="*/ 1824 h 2526"/>
              <a:gd name="T76" fmla="*/ 756 w 2549"/>
              <a:gd name="T77" fmla="*/ 2526 h 2526"/>
              <a:gd name="T78" fmla="*/ 1363 w 2549"/>
              <a:gd name="T79" fmla="*/ 2526 h 2526"/>
              <a:gd name="T80" fmla="*/ 1574 w 2549"/>
              <a:gd name="T81" fmla="*/ 2526 h 2526"/>
              <a:gd name="T82" fmla="*/ 2242 w 2549"/>
              <a:gd name="T83" fmla="*/ 2526 h 2526"/>
              <a:gd name="T84" fmla="*/ 2549 w 2549"/>
              <a:gd name="T85" fmla="*/ 2471 h 2526"/>
              <a:gd name="T86" fmla="*/ 2495 w 2549"/>
              <a:gd name="T87" fmla="*/ 2361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49" h="2526">
                <a:moveTo>
                  <a:pt x="1356" y="812"/>
                </a:moveTo>
                <a:cubicBezTo>
                  <a:pt x="1356" y="881"/>
                  <a:pt x="1302" y="936"/>
                  <a:pt x="1227" y="936"/>
                </a:cubicBezTo>
                <a:cubicBezTo>
                  <a:pt x="1043" y="936"/>
                  <a:pt x="1043" y="936"/>
                  <a:pt x="1043" y="936"/>
                </a:cubicBezTo>
                <a:cubicBezTo>
                  <a:pt x="974" y="936"/>
                  <a:pt x="913" y="881"/>
                  <a:pt x="913" y="812"/>
                </a:cubicBezTo>
                <a:cubicBezTo>
                  <a:pt x="913" y="619"/>
                  <a:pt x="913" y="619"/>
                  <a:pt x="913" y="619"/>
                </a:cubicBezTo>
                <a:cubicBezTo>
                  <a:pt x="913" y="550"/>
                  <a:pt x="974" y="489"/>
                  <a:pt x="1043" y="489"/>
                </a:cubicBezTo>
                <a:cubicBezTo>
                  <a:pt x="1227" y="489"/>
                  <a:pt x="1227" y="489"/>
                  <a:pt x="1227" y="489"/>
                </a:cubicBezTo>
                <a:cubicBezTo>
                  <a:pt x="1302" y="489"/>
                  <a:pt x="1356" y="550"/>
                  <a:pt x="1356" y="619"/>
                </a:cubicBezTo>
                <a:lnTo>
                  <a:pt x="1356" y="812"/>
                </a:lnTo>
                <a:close/>
                <a:moveTo>
                  <a:pt x="1356" y="1473"/>
                </a:moveTo>
                <a:cubicBezTo>
                  <a:pt x="1356" y="1549"/>
                  <a:pt x="1302" y="1604"/>
                  <a:pt x="1227" y="1604"/>
                </a:cubicBezTo>
                <a:cubicBezTo>
                  <a:pt x="1043" y="1604"/>
                  <a:pt x="1043" y="1604"/>
                  <a:pt x="1043" y="1604"/>
                </a:cubicBezTo>
                <a:cubicBezTo>
                  <a:pt x="974" y="1604"/>
                  <a:pt x="913" y="1549"/>
                  <a:pt x="913" y="1473"/>
                </a:cubicBezTo>
                <a:cubicBezTo>
                  <a:pt x="913" y="1287"/>
                  <a:pt x="913" y="1287"/>
                  <a:pt x="913" y="1287"/>
                </a:cubicBezTo>
                <a:cubicBezTo>
                  <a:pt x="913" y="1218"/>
                  <a:pt x="974" y="1156"/>
                  <a:pt x="1043" y="1156"/>
                </a:cubicBezTo>
                <a:cubicBezTo>
                  <a:pt x="1227" y="1156"/>
                  <a:pt x="1227" y="1156"/>
                  <a:pt x="1227" y="1156"/>
                </a:cubicBezTo>
                <a:cubicBezTo>
                  <a:pt x="1302" y="1156"/>
                  <a:pt x="1356" y="1218"/>
                  <a:pt x="1356" y="1287"/>
                </a:cubicBezTo>
                <a:lnTo>
                  <a:pt x="1356" y="1473"/>
                </a:lnTo>
                <a:close/>
                <a:moveTo>
                  <a:pt x="756" y="812"/>
                </a:moveTo>
                <a:cubicBezTo>
                  <a:pt x="756" y="881"/>
                  <a:pt x="702" y="936"/>
                  <a:pt x="627" y="936"/>
                </a:cubicBezTo>
                <a:cubicBezTo>
                  <a:pt x="443" y="936"/>
                  <a:pt x="443" y="936"/>
                  <a:pt x="443" y="936"/>
                </a:cubicBezTo>
                <a:cubicBezTo>
                  <a:pt x="374" y="936"/>
                  <a:pt x="313" y="881"/>
                  <a:pt x="313" y="812"/>
                </a:cubicBezTo>
                <a:cubicBezTo>
                  <a:pt x="313" y="619"/>
                  <a:pt x="313" y="619"/>
                  <a:pt x="313" y="619"/>
                </a:cubicBezTo>
                <a:cubicBezTo>
                  <a:pt x="313" y="550"/>
                  <a:pt x="374" y="489"/>
                  <a:pt x="443" y="489"/>
                </a:cubicBezTo>
                <a:cubicBezTo>
                  <a:pt x="627" y="489"/>
                  <a:pt x="627" y="489"/>
                  <a:pt x="627" y="489"/>
                </a:cubicBezTo>
                <a:cubicBezTo>
                  <a:pt x="702" y="489"/>
                  <a:pt x="756" y="550"/>
                  <a:pt x="756" y="619"/>
                </a:cubicBezTo>
                <a:lnTo>
                  <a:pt x="756" y="812"/>
                </a:lnTo>
                <a:close/>
                <a:moveTo>
                  <a:pt x="756" y="1473"/>
                </a:moveTo>
                <a:cubicBezTo>
                  <a:pt x="756" y="1549"/>
                  <a:pt x="702" y="1604"/>
                  <a:pt x="627" y="1604"/>
                </a:cubicBezTo>
                <a:cubicBezTo>
                  <a:pt x="443" y="1604"/>
                  <a:pt x="443" y="1604"/>
                  <a:pt x="443" y="1604"/>
                </a:cubicBezTo>
                <a:cubicBezTo>
                  <a:pt x="374" y="1604"/>
                  <a:pt x="313" y="1549"/>
                  <a:pt x="313" y="1473"/>
                </a:cubicBezTo>
                <a:cubicBezTo>
                  <a:pt x="313" y="1287"/>
                  <a:pt x="313" y="1287"/>
                  <a:pt x="313" y="1287"/>
                </a:cubicBezTo>
                <a:cubicBezTo>
                  <a:pt x="313" y="1218"/>
                  <a:pt x="374" y="1156"/>
                  <a:pt x="443" y="1156"/>
                </a:cubicBezTo>
                <a:cubicBezTo>
                  <a:pt x="627" y="1156"/>
                  <a:pt x="627" y="1156"/>
                  <a:pt x="627" y="1156"/>
                </a:cubicBezTo>
                <a:cubicBezTo>
                  <a:pt x="702" y="1156"/>
                  <a:pt x="756" y="1218"/>
                  <a:pt x="756" y="1287"/>
                </a:cubicBezTo>
                <a:lnTo>
                  <a:pt x="756" y="1473"/>
                </a:lnTo>
                <a:close/>
                <a:moveTo>
                  <a:pt x="2495" y="2361"/>
                </a:moveTo>
                <a:cubicBezTo>
                  <a:pt x="2242" y="2361"/>
                  <a:pt x="2242" y="2361"/>
                  <a:pt x="2242" y="2361"/>
                </a:cubicBezTo>
                <a:cubicBezTo>
                  <a:pt x="2242" y="1810"/>
                  <a:pt x="2242" y="1810"/>
                  <a:pt x="2242" y="1810"/>
                </a:cubicBezTo>
                <a:cubicBezTo>
                  <a:pt x="2399" y="1762"/>
                  <a:pt x="2515" y="1611"/>
                  <a:pt x="2515" y="1439"/>
                </a:cubicBezTo>
                <a:cubicBezTo>
                  <a:pt x="2515" y="1315"/>
                  <a:pt x="2460" y="1204"/>
                  <a:pt x="2379" y="1136"/>
                </a:cubicBezTo>
                <a:cubicBezTo>
                  <a:pt x="2385" y="1108"/>
                  <a:pt x="2392" y="1081"/>
                  <a:pt x="2392" y="1046"/>
                </a:cubicBezTo>
                <a:cubicBezTo>
                  <a:pt x="2392" y="902"/>
                  <a:pt x="2276" y="785"/>
                  <a:pt x="2133" y="785"/>
                </a:cubicBezTo>
                <a:cubicBezTo>
                  <a:pt x="1990" y="785"/>
                  <a:pt x="1874" y="902"/>
                  <a:pt x="1874" y="1046"/>
                </a:cubicBezTo>
                <a:cubicBezTo>
                  <a:pt x="1874" y="1081"/>
                  <a:pt x="1881" y="1108"/>
                  <a:pt x="1888" y="1136"/>
                </a:cubicBezTo>
                <a:cubicBezTo>
                  <a:pt x="1806" y="1204"/>
                  <a:pt x="1751" y="1315"/>
                  <a:pt x="1751" y="1439"/>
                </a:cubicBezTo>
                <a:cubicBezTo>
                  <a:pt x="1751" y="1611"/>
                  <a:pt x="1867" y="1762"/>
                  <a:pt x="2024" y="1810"/>
                </a:cubicBezTo>
                <a:cubicBezTo>
                  <a:pt x="2024" y="2361"/>
                  <a:pt x="2024" y="2361"/>
                  <a:pt x="2024" y="2361"/>
                </a:cubicBezTo>
                <a:cubicBezTo>
                  <a:pt x="1663" y="2361"/>
                  <a:pt x="1663" y="2361"/>
                  <a:pt x="1663" y="2361"/>
                </a:cubicBezTo>
                <a:cubicBezTo>
                  <a:pt x="1663" y="840"/>
                  <a:pt x="1663" y="840"/>
                  <a:pt x="1663" y="840"/>
                </a:cubicBezTo>
                <a:cubicBezTo>
                  <a:pt x="1663" y="661"/>
                  <a:pt x="1663" y="661"/>
                  <a:pt x="1663" y="661"/>
                </a:cubicBezTo>
                <a:cubicBezTo>
                  <a:pt x="1663" y="633"/>
                  <a:pt x="1663" y="633"/>
                  <a:pt x="1663" y="633"/>
                </a:cubicBezTo>
                <a:cubicBezTo>
                  <a:pt x="1663" y="454"/>
                  <a:pt x="1663" y="454"/>
                  <a:pt x="1663" y="454"/>
                </a:cubicBezTo>
                <a:cubicBezTo>
                  <a:pt x="1663" y="372"/>
                  <a:pt x="1663" y="372"/>
                  <a:pt x="1663" y="372"/>
                </a:cubicBezTo>
                <a:cubicBezTo>
                  <a:pt x="1663" y="316"/>
                  <a:pt x="1622" y="282"/>
                  <a:pt x="1574" y="282"/>
                </a:cubicBezTo>
                <a:cubicBezTo>
                  <a:pt x="1417" y="282"/>
                  <a:pt x="1417" y="282"/>
                  <a:pt x="1417" y="282"/>
                </a:cubicBezTo>
                <a:cubicBezTo>
                  <a:pt x="1417" y="193"/>
                  <a:pt x="1417" y="193"/>
                  <a:pt x="1417" y="193"/>
                </a:cubicBezTo>
                <a:cubicBezTo>
                  <a:pt x="1417" y="76"/>
                  <a:pt x="1417" y="76"/>
                  <a:pt x="1417" y="76"/>
                </a:cubicBezTo>
                <a:cubicBezTo>
                  <a:pt x="1417" y="34"/>
                  <a:pt x="1383" y="0"/>
                  <a:pt x="1342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279" y="0"/>
                  <a:pt x="245" y="34"/>
                  <a:pt x="245" y="76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45" y="282"/>
                  <a:pt x="245" y="282"/>
                  <a:pt x="245" y="282"/>
                </a:cubicBezTo>
                <a:cubicBezTo>
                  <a:pt x="88" y="282"/>
                  <a:pt x="88" y="282"/>
                  <a:pt x="88" y="282"/>
                </a:cubicBezTo>
                <a:cubicBezTo>
                  <a:pt x="40" y="282"/>
                  <a:pt x="0" y="316"/>
                  <a:pt x="0" y="372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661"/>
                  <a:pt x="0" y="661"/>
                  <a:pt x="0" y="661"/>
                </a:cubicBezTo>
                <a:cubicBezTo>
                  <a:pt x="0" y="840"/>
                  <a:pt x="0" y="840"/>
                  <a:pt x="0" y="840"/>
                </a:cubicBezTo>
                <a:cubicBezTo>
                  <a:pt x="0" y="2437"/>
                  <a:pt x="0" y="2437"/>
                  <a:pt x="0" y="2437"/>
                </a:cubicBezTo>
                <a:cubicBezTo>
                  <a:pt x="0" y="2485"/>
                  <a:pt x="40" y="2526"/>
                  <a:pt x="88" y="2526"/>
                </a:cubicBezTo>
                <a:cubicBezTo>
                  <a:pt x="190" y="2526"/>
                  <a:pt x="190" y="2526"/>
                  <a:pt x="190" y="2526"/>
                </a:cubicBezTo>
                <a:cubicBezTo>
                  <a:pt x="313" y="2526"/>
                  <a:pt x="313" y="2526"/>
                  <a:pt x="313" y="2526"/>
                </a:cubicBezTo>
                <a:cubicBezTo>
                  <a:pt x="313" y="1927"/>
                  <a:pt x="313" y="1927"/>
                  <a:pt x="313" y="1927"/>
                </a:cubicBezTo>
                <a:cubicBezTo>
                  <a:pt x="313" y="1872"/>
                  <a:pt x="361" y="1824"/>
                  <a:pt x="422" y="1824"/>
                </a:cubicBezTo>
                <a:cubicBezTo>
                  <a:pt x="654" y="1824"/>
                  <a:pt x="654" y="1824"/>
                  <a:pt x="654" y="1824"/>
                </a:cubicBezTo>
                <a:cubicBezTo>
                  <a:pt x="708" y="1824"/>
                  <a:pt x="756" y="1872"/>
                  <a:pt x="756" y="1927"/>
                </a:cubicBezTo>
                <a:cubicBezTo>
                  <a:pt x="756" y="2526"/>
                  <a:pt x="756" y="2526"/>
                  <a:pt x="756" y="2526"/>
                </a:cubicBezTo>
                <a:cubicBezTo>
                  <a:pt x="1356" y="2526"/>
                  <a:pt x="1356" y="2526"/>
                  <a:pt x="1356" y="2526"/>
                </a:cubicBezTo>
                <a:cubicBezTo>
                  <a:pt x="1363" y="2526"/>
                  <a:pt x="1363" y="2526"/>
                  <a:pt x="1363" y="2526"/>
                </a:cubicBezTo>
                <a:cubicBezTo>
                  <a:pt x="1533" y="2526"/>
                  <a:pt x="1533" y="2526"/>
                  <a:pt x="1533" y="2526"/>
                </a:cubicBezTo>
                <a:cubicBezTo>
                  <a:pt x="1574" y="2526"/>
                  <a:pt x="1574" y="2526"/>
                  <a:pt x="1574" y="2526"/>
                </a:cubicBezTo>
                <a:cubicBezTo>
                  <a:pt x="2024" y="2526"/>
                  <a:pt x="2024" y="2526"/>
                  <a:pt x="2024" y="2526"/>
                </a:cubicBezTo>
                <a:cubicBezTo>
                  <a:pt x="2242" y="2526"/>
                  <a:pt x="2242" y="2526"/>
                  <a:pt x="2242" y="2526"/>
                </a:cubicBezTo>
                <a:cubicBezTo>
                  <a:pt x="2495" y="2526"/>
                  <a:pt x="2495" y="2526"/>
                  <a:pt x="2495" y="2526"/>
                </a:cubicBezTo>
                <a:cubicBezTo>
                  <a:pt x="2529" y="2526"/>
                  <a:pt x="2549" y="2506"/>
                  <a:pt x="2549" y="2471"/>
                </a:cubicBezTo>
                <a:cubicBezTo>
                  <a:pt x="2549" y="2416"/>
                  <a:pt x="2549" y="2416"/>
                  <a:pt x="2549" y="2416"/>
                </a:cubicBezTo>
                <a:cubicBezTo>
                  <a:pt x="2549" y="2389"/>
                  <a:pt x="2529" y="2361"/>
                  <a:pt x="2495" y="236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2EBF4B4-8489-4BF3-8E32-6F86457048EA}"/>
              </a:ext>
            </a:extLst>
          </p:cNvPr>
          <p:cNvSpPr/>
          <p:nvPr/>
        </p:nvSpPr>
        <p:spPr>
          <a:xfrm>
            <a:off x="3156862" y="1752965"/>
            <a:ext cx="1110949" cy="3272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Oslo</a:t>
            </a: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81CE130E-93D0-4FBC-BCF5-76CB8E438281}"/>
              </a:ext>
            </a:extLst>
          </p:cNvPr>
          <p:cNvSpPr/>
          <p:nvPr/>
        </p:nvSpPr>
        <p:spPr>
          <a:xfrm>
            <a:off x="1899481" y="3121661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8F55F28E-A11E-40A8-B60F-3799A677F814}"/>
              </a:ext>
            </a:extLst>
          </p:cNvPr>
          <p:cNvSpPr/>
          <p:nvPr/>
        </p:nvSpPr>
        <p:spPr>
          <a:xfrm>
            <a:off x="2312855" y="3112389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C598FD2B-C281-4F3B-B9CA-B1F31ADBCE52}"/>
              </a:ext>
            </a:extLst>
          </p:cNvPr>
          <p:cNvSpPr/>
          <p:nvPr/>
        </p:nvSpPr>
        <p:spPr>
          <a:xfrm>
            <a:off x="4097449" y="2510107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3A1C86D9-1720-4786-85D8-209611FACFC8}"/>
              </a:ext>
            </a:extLst>
          </p:cNvPr>
          <p:cNvSpPr/>
          <p:nvPr/>
        </p:nvSpPr>
        <p:spPr>
          <a:xfrm>
            <a:off x="3725339" y="2711453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94DC6DC8-01AB-4177-84FC-431F08D4E57F}"/>
              </a:ext>
            </a:extLst>
          </p:cNvPr>
          <p:cNvSpPr/>
          <p:nvPr/>
        </p:nvSpPr>
        <p:spPr>
          <a:xfrm>
            <a:off x="4058241" y="2760869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06AA43F4-16AB-4594-BD86-302CD332FDFB}"/>
              </a:ext>
            </a:extLst>
          </p:cNvPr>
          <p:cNvSpPr/>
          <p:nvPr/>
        </p:nvSpPr>
        <p:spPr>
          <a:xfrm>
            <a:off x="3885763" y="2780415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F6CE8027-D3C4-4045-B080-5220B64036F4}"/>
              </a:ext>
            </a:extLst>
          </p:cNvPr>
          <p:cNvSpPr/>
          <p:nvPr/>
        </p:nvSpPr>
        <p:spPr>
          <a:xfrm>
            <a:off x="4155608" y="2838428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79ABE31E-C9E0-4BEE-8509-0C97766B2FD9}"/>
              </a:ext>
            </a:extLst>
          </p:cNvPr>
          <p:cNvSpPr/>
          <p:nvPr/>
        </p:nvSpPr>
        <p:spPr>
          <a:xfrm>
            <a:off x="6625072" y="3418740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132E42-8B3A-4AD9-805B-45CC313FC438}"/>
              </a:ext>
            </a:extLst>
          </p:cNvPr>
          <p:cNvCxnSpPr>
            <a:cxnSpLocks/>
            <a:stCxn id="240" idx="2"/>
          </p:cNvCxnSpPr>
          <p:nvPr/>
        </p:nvCxnSpPr>
        <p:spPr>
          <a:xfrm>
            <a:off x="3712337" y="2080263"/>
            <a:ext cx="385112" cy="4298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7F8F533-E52C-4606-8377-9993D9A74CC7}"/>
              </a:ext>
            </a:extLst>
          </p:cNvPr>
          <p:cNvSpPr/>
          <p:nvPr/>
        </p:nvSpPr>
        <p:spPr>
          <a:xfrm>
            <a:off x="4442465" y="1540574"/>
            <a:ext cx="1133203" cy="3185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Lindesnes</a:t>
            </a: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3B5D3429-B2B4-4464-96B6-34664AB84398}"/>
              </a:ext>
            </a:extLst>
          </p:cNvPr>
          <p:cNvCxnSpPr>
            <a:cxnSpLocks/>
            <a:stCxn id="254" idx="2"/>
          </p:cNvCxnSpPr>
          <p:nvPr/>
        </p:nvCxnSpPr>
        <p:spPr>
          <a:xfrm flipH="1">
            <a:off x="4187963" y="1859141"/>
            <a:ext cx="821104" cy="6393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DAA1745-57BD-4465-AC28-6F5DA8985069}"/>
              </a:ext>
            </a:extLst>
          </p:cNvPr>
          <p:cNvSpPr/>
          <p:nvPr/>
        </p:nvSpPr>
        <p:spPr>
          <a:xfrm>
            <a:off x="4890799" y="2137333"/>
            <a:ext cx="1172267" cy="3342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Eindhoven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C0934FF6-6B2B-4D29-82DF-D579477932A8}"/>
              </a:ext>
            </a:extLst>
          </p:cNvPr>
          <p:cNvCxnSpPr>
            <a:cxnSpLocks/>
            <a:stCxn id="257" idx="1"/>
            <a:endCxn id="247" idx="7"/>
          </p:cNvCxnSpPr>
          <p:nvPr/>
        </p:nvCxnSpPr>
        <p:spPr>
          <a:xfrm flipH="1">
            <a:off x="4121560" y="2304447"/>
            <a:ext cx="769239" cy="4672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268">
            <a:extLst>
              <a:ext uri="{FF2B5EF4-FFF2-40B4-BE49-F238E27FC236}">
                <a16:creationId xmlns:a16="http://schemas.microsoft.com/office/drawing/2014/main" id="{6F00377D-04EE-4835-AFAC-864BAF76C286}"/>
              </a:ext>
            </a:extLst>
          </p:cNvPr>
          <p:cNvSpPr/>
          <p:nvPr/>
        </p:nvSpPr>
        <p:spPr>
          <a:xfrm>
            <a:off x="4720333" y="2960311"/>
            <a:ext cx="1416291" cy="3199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Braunschweig</a:t>
            </a:r>
          </a:p>
        </p:txBody>
      </p: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3306044C-4443-40FA-9024-8FD9546A778D}"/>
              </a:ext>
            </a:extLst>
          </p:cNvPr>
          <p:cNvCxnSpPr>
            <a:cxnSpLocks/>
            <a:stCxn id="269" idx="1"/>
          </p:cNvCxnSpPr>
          <p:nvPr/>
        </p:nvCxnSpPr>
        <p:spPr>
          <a:xfrm flipH="1" flipV="1">
            <a:off x="4252974" y="2925073"/>
            <a:ext cx="467359" cy="19522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93">
            <a:extLst>
              <a:ext uri="{FF2B5EF4-FFF2-40B4-BE49-F238E27FC236}">
                <a16:creationId xmlns:a16="http://schemas.microsoft.com/office/drawing/2014/main" id="{036724E1-7F38-401E-8521-D059B459CE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2793" y="2982329"/>
            <a:ext cx="269517" cy="26951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160 h 384"/>
              <a:gd name="T12" fmla="*/ 224 w 384"/>
              <a:gd name="T13" fmla="*/ 192 h 384"/>
              <a:gd name="T14" fmla="*/ 192 w 384"/>
              <a:gd name="T15" fmla="*/ 225 h 384"/>
              <a:gd name="T16" fmla="*/ 160 w 384"/>
              <a:gd name="T17" fmla="*/ 192 h 384"/>
              <a:gd name="T18" fmla="*/ 192 w 384"/>
              <a:gd name="T19" fmla="*/ 160 h 384"/>
              <a:gd name="T20" fmla="*/ 32 w 384"/>
              <a:gd name="T21" fmla="*/ 192 h 384"/>
              <a:gd name="T22" fmla="*/ 112 w 384"/>
              <a:gd name="T23" fmla="*/ 54 h 384"/>
              <a:gd name="T24" fmla="*/ 164 w 384"/>
              <a:gd name="T25" fmla="*/ 144 h 384"/>
              <a:gd name="T26" fmla="*/ 136 w 384"/>
              <a:gd name="T27" fmla="*/ 192 h 384"/>
              <a:gd name="T28" fmla="*/ 32 w 384"/>
              <a:gd name="T29" fmla="*/ 192 h 384"/>
              <a:gd name="T30" fmla="*/ 192 w 384"/>
              <a:gd name="T31" fmla="*/ 352 h 384"/>
              <a:gd name="T32" fmla="*/ 112 w 384"/>
              <a:gd name="T33" fmla="*/ 331 h 384"/>
              <a:gd name="T34" fmla="*/ 164 w 384"/>
              <a:gd name="T35" fmla="*/ 241 h 384"/>
              <a:gd name="T36" fmla="*/ 192 w 384"/>
              <a:gd name="T37" fmla="*/ 249 h 384"/>
              <a:gd name="T38" fmla="*/ 220 w 384"/>
              <a:gd name="T39" fmla="*/ 241 h 384"/>
              <a:gd name="T40" fmla="*/ 272 w 384"/>
              <a:gd name="T41" fmla="*/ 331 h 384"/>
              <a:gd name="T42" fmla="*/ 192 w 384"/>
              <a:gd name="T43" fmla="*/ 352 h 384"/>
              <a:gd name="T44" fmla="*/ 248 w 384"/>
              <a:gd name="T45" fmla="*/ 192 h 384"/>
              <a:gd name="T46" fmla="*/ 220 w 384"/>
              <a:gd name="T47" fmla="*/ 144 h 384"/>
              <a:gd name="T48" fmla="*/ 272 w 384"/>
              <a:gd name="T49" fmla="*/ 54 h 384"/>
              <a:gd name="T50" fmla="*/ 352 w 384"/>
              <a:gd name="T51" fmla="*/ 192 h 384"/>
              <a:gd name="T52" fmla="*/ 248 w 384"/>
              <a:gd name="T5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60"/>
                </a:moveTo>
                <a:cubicBezTo>
                  <a:pt x="210" y="160"/>
                  <a:pt x="224" y="175"/>
                  <a:pt x="224" y="192"/>
                </a:cubicBezTo>
                <a:cubicBezTo>
                  <a:pt x="224" y="210"/>
                  <a:pt x="210" y="225"/>
                  <a:pt x="192" y="225"/>
                </a:cubicBezTo>
                <a:cubicBezTo>
                  <a:pt x="174" y="225"/>
                  <a:pt x="160" y="210"/>
                  <a:pt x="160" y="192"/>
                </a:cubicBezTo>
                <a:cubicBezTo>
                  <a:pt x="160" y="175"/>
                  <a:pt x="174" y="160"/>
                  <a:pt x="192" y="160"/>
                </a:cubicBezTo>
                <a:close/>
                <a:moveTo>
                  <a:pt x="32" y="192"/>
                </a:moveTo>
                <a:cubicBezTo>
                  <a:pt x="32" y="133"/>
                  <a:pt x="64" y="82"/>
                  <a:pt x="112" y="54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147" y="153"/>
                  <a:pt x="136" y="172"/>
                  <a:pt x="136" y="192"/>
                </a:cubicBezTo>
                <a:lnTo>
                  <a:pt x="32" y="192"/>
                </a:lnTo>
                <a:close/>
                <a:moveTo>
                  <a:pt x="192" y="352"/>
                </a:moveTo>
                <a:cubicBezTo>
                  <a:pt x="163" y="352"/>
                  <a:pt x="136" y="344"/>
                  <a:pt x="112" y="331"/>
                </a:cubicBezTo>
                <a:cubicBezTo>
                  <a:pt x="164" y="241"/>
                  <a:pt x="164" y="241"/>
                  <a:pt x="164" y="241"/>
                </a:cubicBezTo>
                <a:cubicBezTo>
                  <a:pt x="172" y="246"/>
                  <a:pt x="182" y="249"/>
                  <a:pt x="192" y="249"/>
                </a:cubicBezTo>
                <a:cubicBezTo>
                  <a:pt x="202" y="249"/>
                  <a:pt x="212" y="246"/>
                  <a:pt x="220" y="241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48" y="344"/>
                  <a:pt x="221" y="352"/>
                  <a:pt x="192" y="352"/>
                </a:cubicBezTo>
                <a:close/>
                <a:moveTo>
                  <a:pt x="248" y="192"/>
                </a:moveTo>
                <a:cubicBezTo>
                  <a:pt x="248" y="172"/>
                  <a:pt x="237" y="153"/>
                  <a:pt x="220" y="14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320" y="82"/>
                  <a:pt x="352" y="133"/>
                  <a:pt x="352" y="192"/>
                </a:cubicBezTo>
                <a:lnTo>
                  <a:pt x="248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D4B0D77-3EC1-4241-AC0E-958C767DDEB2}"/>
              </a:ext>
            </a:extLst>
          </p:cNvPr>
          <p:cNvSpPr/>
          <p:nvPr/>
        </p:nvSpPr>
        <p:spPr>
          <a:xfrm>
            <a:off x="6449629" y="3946961"/>
            <a:ext cx="1418395" cy="352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Shanghai</a:t>
            </a:r>
          </a:p>
        </p:txBody>
      </p: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C28694D1-DD7A-428F-A43E-E097266B8C7D}"/>
              </a:ext>
            </a:extLst>
          </p:cNvPr>
          <p:cNvCxnSpPr>
            <a:cxnSpLocks/>
            <a:stCxn id="272" idx="0"/>
          </p:cNvCxnSpPr>
          <p:nvPr/>
        </p:nvCxnSpPr>
        <p:spPr>
          <a:xfrm flipH="1" flipV="1">
            <a:off x="6702905" y="3474038"/>
            <a:ext cx="455922" cy="47292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Freeform 95">
            <a:extLst>
              <a:ext uri="{FF2B5EF4-FFF2-40B4-BE49-F238E27FC236}">
                <a16:creationId xmlns:a16="http://schemas.microsoft.com/office/drawing/2014/main" id="{90E0BEAC-9287-4442-9037-642B79AD9CD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54205" y="4003174"/>
            <a:ext cx="252070" cy="250371"/>
          </a:xfrm>
          <a:custGeom>
            <a:avLst/>
            <a:gdLst>
              <a:gd name="T0" fmla="*/ 188 w 377"/>
              <a:gd name="T1" fmla="*/ 0 h 374"/>
              <a:gd name="T2" fmla="*/ 0 w 377"/>
              <a:gd name="T3" fmla="*/ 54 h 374"/>
              <a:gd name="T4" fmla="*/ 0 w 377"/>
              <a:gd name="T5" fmla="*/ 296 h 374"/>
              <a:gd name="T6" fmla="*/ 16 w 377"/>
              <a:gd name="T7" fmla="*/ 345 h 374"/>
              <a:gd name="T8" fmla="*/ 360 w 377"/>
              <a:gd name="T9" fmla="*/ 345 h 374"/>
              <a:gd name="T10" fmla="*/ 377 w 377"/>
              <a:gd name="T11" fmla="*/ 296 h 374"/>
              <a:gd name="T12" fmla="*/ 377 w 377"/>
              <a:gd name="T13" fmla="*/ 54 h 374"/>
              <a:gd name="T14" fmla="*/ 345 w 377"/>
              <a:gd name="T15" fmla="*/ 208 h 374"/>
              <a:gd name="T16" fmla="*/ 313 w 377"/>
              <a:gd name="T17" fmla="*/ 281 h 374"/>
              <a:gd name="T18" fmla="*/ 272 w 377"/>
              <a:gd name="T19" fmla="*/ 327 h 374"/>
              <a:gd name="T20" fmla="*/ 260 w 377"/>
              <a:gd name="T21" fmla="*/ 258 h 374"/>
              <a:gd name="T22" fmla="*/ 299 w 377"/>
              <a:gd name="T23" fmla="*/ 243 h 374"/>
              <a:gd name="T24" fmla="*/ 289 w 377"/>
              <a:gd name="T25" fmla="*/ 220 h 374"/>
              <a:gd name="T26" fmla="*/ 286 w 377"/>
              <a:gd name="T27" fmla="*/ 170 h 374"/>
              <a:gd name="T28" fmla="*/ 288 w 377"/>
              <a:gd name="T29" fmla="*/ 134 h 374"/>
              <a:gd name="T30" fmla="*/ 238 w 377"/>
              <a:gd name="T31" fmla="*/ 148 h 374"/>
              <a:gd name="T32" fmla="*/ 254 w 377"/>
              <a:gd name="T33" fmla="*/ 116 h 374"/>
              <a:gd name="T34" fmla="*/ 220 w 377"/>
              <a:gd name="T35" fmla="*/ 147 h 374"/>
              <a:gd name="T36" fmla="*/ 162 w 377"/>
              <a:gd name="T37" fmla="*/ 116 h 374"/>
              <a:gd name="T38" fmla="*/ 145 w 377"/>
              <a:gd name="T39" fmla="*/ 130 h 374"/>
              <a:gd name="T40" fmla="*/ 136 w 377"/>
              <a:gd name="T41" fmla="*/ 115 h 374"/>
              <a:gd name="T42" fmla="*/ 131 w 377"/>
              <a:gd name="T43" fmla="*/ 141 h 374"/>
              <a:gd name="T44" fmla="*/ 119 w 377"/>
              <a:gd name="T45" fmla="*/ 159 h 374"/>
              <a:gd name="T46" fmla="*/ 86 w 377"/>
              <a:gd name="T47" fmla="*/ 157 h 374"/>
              <a:gd name="T48" fmla="*/ 93 w 377"/>
              <a:gd name="T49" fmla="*/ 170 h 374"/>
              <a:gd name="T50" fmla="*/ 73 w 377"/>
              <a:gd name="T51" fmla="*/ 194 h 374"/>
              <a:gd name="T52" fmla="*/ 137 w 377"/>
              <a:gd name="T53" fmla="*/ 167 h 374"/>
              <a:gd name="T54" fmla="*/ 180 w 377"/>
              <a:gd name="T55" fmla="*/ 159 h 374"/>
              <a:gd name="T56" fmla="*/ 187 w 377"/>
              <a:gd name="T57" fmla="*/ 178 h 374"/>
              <a:gd name="T58" fmla="*/ 214 w 377"/>
              <a:gd name="T59" fmla="*/ 201 h 374"/>
              <a:gd name="T60" fmla="*/ 209 w 377"/>
              <a:gd name="T61" fmla="*/ 163 h 374"/>
              <a:gd name="T62" fmla="*/ 273 w 377"/>
              <a:gd name="T63" fmla="*/ 182 h 374"/>
              <a:gd name="T64" fmla="*/ 276 w 377"/>
              <a:gd name="T65" fmla="*/ 186 h 374"/>
              <a:gd name="T66" fmla="*/ 266 w 377"/>
              <a:gd name="T67" fmla="*/ 208 h 374"/>
              <a:gd name="T68" fmla="*/ 247 w 377"/>
              <a:gd name="T69" fmla="*/ 246 h 374"/>
              <a:gd name="T70" fmla="*/ 231 w 377"/>
              <a:gd name="T71" fmla="*/ 332 h 374"/>
              <a:gd name="T72" fmla="*/ 208 w 377"/>
              <a:gd name="T73" fmla="*/ 294 h 374"/>
              <a:gd name="T74" fmla="*/ 206 w 377"/>
              <a:gd name="T75" fmla="*/ 263 h 374"/>
              <a:gd name="T76" fmla="*/ 155 w 377"/>
              <a:gd name="T77" fmla="*/ 261 h 374"/>
              <a:gd name="T78" fmla="*/ 137 w 377"/>
              <a:gd name="T79" fmla="*/ 254 h 374"/>
              <a:gd name="T80" fmla="*/ 55 w 377"/>
              <a:gd name="T81" fmla="*/ 209 h 374"/>
              <a:gd name="T82" fmla="*/ 41 w 377"/>
              <a:gd name="T83" fmla="*/ 182 h 374"/>
              <a:gd name="T84" fmla="*/ 45 w 377"/>
              <a:gd name="T85" fmla="*/ 137 h 374"/>
              <a:gd name="T86" fmla="*/ 49 w 377"/>
              <a:gd name="T87" fmla="*/ 126 h 374"/>
              <a:gd name="T88" fmla="*/ 95 w 377"/>
              <a:gd name="T89" fmla="*/ 88 h 374"/>
              <a:gd name="T90" fmla="*/ 119 w 377"/>
              <a:gd name="T91" fmla="*/ 77 h 374"/>
              <a:gd name="T92" fmla="*/ 137 w 377"/>
              <a:gd name="T93" fmla="*/ 69 h 374"/>
              <a:gd name="T94" fmla="*/ 172 w 377"/>
              <a:gd name="T95" fmla="*/ 62 h 374"/>
              <a:gd name="T96" fmla="*/ 222 w 377"/>
              <a:gd name="T97" fmla="*/ 66 h 374"/>
              <a:gd name="T98" fmla="*/ 253 w 377"/>
              <a:gd name="T99" fmla="*/ 73 h 374"/>
              <a:gd name="T100" fmla="*/ 304 w 377"/>
              <a:gd name="T101" fmla="*/ 95 h 374"/>
              <a:gd name="T102" fmla="*/ 331 w 377"/>
              <a:gd name="T103" fmla="*/ 142 h 374"/>
              <a:gd name="T104" fmla="*/ 345 w 377"/>
              <a:gd name="T105" fmla="*/ 15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7" h="374">
                <a:moveTo>
                  <a:pt x="360" y="29"/>
                </a:moveTo>
                <a:cubicBezTo>
                  <a:pt x="354" y="25"/>
                  <a:pt x="310" y="0"/>
                  <a:pt x="188" y="0"/>
                </a:cubicBezTo>
                <a:cubicBezTo>
                  <a:pt x="66" y="0"/>
                  <a:pt x="22" y="25"/>
                  <a:pt x="16" y="29"/>
                </a:cubicBezTo>
                <a:cubicBezTo>
                  <a:pt x="12" y="32"/>
                  <a:pt x="0" y="39"/>
                  <a:pt x="0" y="5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5"/>
                  <a:pt x="12" y="342"/>
                  <a:pt x="16" y="345"/>
                </a:cubicBezTo>
                <a:cubicBezTo>
                  <a:pt x="22" y="349"/>
                  <a:pt x="66" y="374"/>
                  <a:pt x="188" y="374"/>
                </a:cubicBezTo>
                <a:cubicBezTo>
                  <a:pt x="310" y="374"/>
                  <a:pt x="354" y="349"/>
                  <a:pt x="360" y="345"/>
                </a:cubicBezTo>
                <a:cubicBezTo>
                  <a:pt x="364" y="342"/>
                  <a:pt x="377" y="335"/>
                  <a:pt x="377" y="320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7" y="137"/>
                  <a:pt x="377" y="137"/>
                  <a:pt x="377" y="137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39"/>
                  <a:pt x="364" y="32"/>
                  <a:pt x="360" y="29"/>
                </a:cubicBezTo>
                <a:close/>
                <a:moveTo>
                  <a:pt x="345" y="208"/>
                </a:moveTo>
                <a:cubicBezTo>
                  <a:pt x="342" y="218"/>
                  <a:pt x="336" y="227"/>
                  <a:pt x="324" y="231"/>
                </a:cubicBezTo>
                <a:cubicBezTo>
                  <a:pt x="329" y="243"/>
                  <a:pt x="334" y="268"/>
                  <a:pt x="313" y="281"/>
                </a:cubicBezTo>
                <a:cubicBezTo>
                  <a:pt x="297" y="292"/>
                  <a:pt x="286" y="292"/>
                  <a:pt x="278" y="288"/>
                </a:cubicBezTo>
                <a:cubicBezTo>
                  <a:pt x="271" y="304"/>
                  <a:pt x="272" y="327"/>
                  <a:pt x="272" y="327"/>
                </a:cubicBezTo>
                <a:cubicBezTo>
                  <a:pt x="265" y="330"/>
                  <a:pt x="258" y="331"/>
                  <a:pt x="251" y="332"/>
                </a:cubicBezTo>
                <a:cubicBezTo>
                  <a:pt x="251" y="299"/>
                  <a:pt x="254" y="265"/>
                  <a:pt x="260" y="258"/>
                </a:cubicBezTo>
                <a:cubicBezTo>
                  <a:pt x="268" y="250"/>
                  <a:pt x="274" y="243"/>
                  <a:pt x="279" y="235"/>
                </a:cubicBezTo>
                <a:cubicBezTo>
                  <a:pt x="288" y="238"/>
                  <a:pt x="296" y="241"/>
                  <a:pt x="299" y="243"/>
                </a:cubicBezTo>
                <a:cubicBezTo>
                  <a:pt x="311" y="244"/>
                  <a:pt x="310" y="229"/>
                  <a:pt x="310" y="229"/>
                </a:cubicBezTo>
                <a:cubicBezTo>
                  <a:pt x="305" y="225"/>
                  <a:pt x="296" y="222"/>
                  <a:pt x="289" y="220"/>
                </a:cubicBezTo>
                <a:cubicBezTo>
                  <a:pt x="300" y="196"/>
                  <a:pt x="296" y="180"/>
                  <a:pt x="286" y="170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4" y="160"/>
                  <a:pt x="301" y="147"/>
                  <a:pt x="303" y="144"/>
                </a:cubicBezTo>
                <a:cubicBezTo>
                  <a:pt x="300" y="131"/>
                  <a:pt x="288" y="134"/>
                  <a:pt x="288" y="134"/>
                </a:cubicBezTo>
                <a:cubicBezTo>
                  <a:pt x="283" y="143"/>
                  <a:pt x="277" y="153"/>
                  <a:pt x="271" y="159"/>
                </a:cubicBezTo>
                <a:cubicBezTo>
                  <a:pt x="264" y="154"/>
                  <a:pt x="253" y="150"/>
                  <a:pt x="238" y="148"/>
                </a:cubicBezTo>
                <a:cubicBezTo>
                  <a:pt x="235" y="129"/>
                  <a:pt x="253" y="116"/>
                  <a:pt x="254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8" y="103"/>
                  <a:pt x="244" y="101"/>
                  <a:pt x="244" y="101"/>
                </a:cubicBezTo>
                <a:cubicBezTo>
                  <a:pt x="234" y="107"/>
                  <a:pt x="218" y="124"/>
                  <a:pt x="220" y="147"/>
                </a:cubicBezTo>
                <a:cubicBezTo>
                  <a:pt x="205" y="144"/>
                  <a:pt x="182" y="137"/>
                  <a:pt x="179" y="115"/>
                </a:cubicBezTo>
                <a:cubicBezTo>
                  <a:pt x="169" y="109"/>
                  <a:pt x="162" y="116"/>
                  <a:pt x="162" y="116"/>
                </a:cubicBezTo>
                <a:cubicBezTo>
                  <a:pt x="163" y="126"/>
                  <a:pt x="166" y="134"/>
                  <a:pt x="171" y="140"/>
                </a:cubicBezTo>
                <a:cubicBezTo>
                  <a:pt x="159" y="139"/>
                  <a:pt x="151" y="134"/>
                  <a:pt x="145" y="130"/>
                </a:cubicBezTo>
                <a:cubicBezTo>
                  <a:pt x="136" y="124"/>
                  <a:pt x="136" y="115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6" y="108"/>
                  <a:pt x="118" y="116"/>
                  <a:pt x="118" y="116"/>
                </a:cubicBezTo>
                <a:cubicBezTo>
                  <a:pt x="118" y="121"/>
                  <a:pt x="121" y="132"/>
                  <a:pt x="131" y="141"/>
                </a:cubicBezTo>
                <a:cubicBezTo>
                  <a:pt x="130" y="146"/>
                  <a:pt x="128" y="151"/>
                  <a:pt x="124" y="155"/>
                </a:cubicBezTo>
                <a:cubicBezTo>
                  <a:pt x="122" y="157"/>
                  <a:pt x="121" y="158"/>
                  <a:pt x="119" y="159"/>
                </a:cubicBezTo>
                <a:cubicBezTo>
                  <a:pt x="111" y="150"/>
                  <a:pt x="98" y="143"/>
                  <a:pt x="93" y="141"/>
                </a:cubicBezTo>
                <a:cubicBezTo>
                  <a:pt x="93" y="141"/>
                  <a:pt x="82" y="144"/>
                  <a:pt x="86" y="157"/>
                </a:cubicBezTo>
                <a:cubicBezTo>
                  <a:pt x="92" y="160"/>
                  <a:pt x="99" y="164"/>
                  <a:pt x="103" y="168"/>
                </a:cubicBezTo>
                <a:cubicBezTo>
                  <a:pt x="99" y="169"/>
                  <a:pt x="96" y="170"/>
                  <a:pt x="93" y="170"/>
                </a:cubicBezTo>
                <a:cubicBezTo>
                  <a:pt x="74" y="170"/>
                  <a:pt x="62" y="180"/>
                  <a:pt x="62" y="180"/>
                </a:cubicBezTo>
                <a:cubicBezTo>
                  <a:pt x="62" y="180"/>
                  <a:pt x="58" y="192"/>
                  <a:pt x="73" y="194"/>
                </a:cubicBezTo>
                <a:cubicBezTo>
                  <a:pt x="73" y="194"/>
                  <a:pt x="80" y="188"/>
                  <a:pt x="93" y="188"/>
                </a:cubicBezTo>
                <a:cubicBezTo>
                  <a:pt x="105" y="188"/>
                  <a:pt x="124" y="181"/>
                  <a:pt x="137" y="167"/>
                </a:cubicBezTo>
                <a:cubicBezTo>
                  <a:pt x="141" y="163"/>
                  <a:pt x="144" y="157"/>
                  <a:pt x="146" y="152"/>
                </a:cubicBezTo>
                <a:cubicBezTo>
                  <a:pt x="154" y="155"/>
                  <a:pt x="165" y="159"/>
                  <a:pt x="180" y="159"/>
                </a:cubicBezTo>
                <a:cubicBezTo>
                  <a:pt x="184" y="159"/>
                  <a:pt x="187" y="159"/>
                  <a:pt x="191" y="158"/>
                </a:cubicBezTo>
                <a:cubicBezTo>
                  <a:pt x="189" y="163"/>
                  <a:pt x="187" y="170"/>
                  <a:pt x="187" y="178"/>
                </a:cubicBezTo>
                <a:cubicBezTo>
                  <a:pt x="185" y="189"/>
                  <a:pt x="189" y="205"/>
                  <a:pt x="203" y="215"/>
                </a:cubicBezTo>
                <a:cubicBezTo>
                  <a:pt x="218" y="216"/>
                  <a:pt x="214" y="201"/>
                  <a:pt x="214" y="201"/>
                </a:cubicBezTo>
                <a:cubicBezTo>
                  <a:pt x="206" y="195"/>
                  <a:pt x="204" y="186"/>
                  <a:pt x="204" y="179"/>
                </a:cubicBezTo>
                <a:cubicBezTo>
                  <a:pt x="205" y="173"/>
                  <a:pt x="207" y="167"/>
                  <a:pt x="209" y="163"/>
                </a:cubicBezTo>
                <a:cubicBezTo>
                  <a:pt x="217" y="165"/>
                  <a:pt x="224" y="166"/>
                  <a:pt x="230" y="166"/>
                </a:cubicBezTo>
                <a:cubicBezTo>
                  <a:pt x="260" y="167"/>
                  <a:pt x="272" y="181"/>
                  <a:pt x="273" y="182"/>
                </a:cubicBezTo>
                <a:cubicBezTo>
                  <a:pt x="273" y="183"/>
                  <a:pt x="273" y="183"/>
                  <a:pt x="273" y="183"/>
                </a:cubicBezTo>
                <a:cubicBezTo>
                  <a:pt x="274" y="184"/>
                  <a:pt x="275" y="185"/>
                  <a:pt x="276" y="186"/>
                </a:cubicBezTo>
                <a:cubicBezTo>
                  <a:pt x="268" y="186"/>
                  <a:pt x="260" y="189"/>
                  <a:pt x="253" y="196"/>
                </a:cubicBezTo>
                <a:cubicBezTo>
                  <a:pt x="253" y="196"/>
                  <a:pt x="252" y="206"/>
                  <a:pt x="266" y="208"/>
                </a:cubicBezTo>
                <a:cubicBezTo>
                  <a:pt x="269" y="205"/>
                  <a:pt x="273" y="204"/>
                  <a:pt x="278" y="203"/>
                </a:cubicBezTo>
                <a:cubicBezTo>
                  <a:pt x="274" y="215"/>
                  <a:pt x="263" y="229"/>
                  <a:pt x="247" y="246"/>
                </a:cubicBezTo>
                <a:cubicBezTo>
                  <a:pt x="235" y="260"/>
                  <a:pt x="233" y="302"/>
                  <a:pt x="233" y="332"/>
                </a:cubicBezTo>
                <a:cubicBezTo>
                  <a:pt x="232" y="332"/>
                  <a:pt x="231" y="332"/>
                  <a:pt x="231" y="332"/>
                </a:cubicBezTo>
                <a:cubicBezTo>
                  <a:pt x="220" y="331"/>
                  <a:pt x="214" y="329"/>
                  <a:pt x="214" y="329"/>
                </a:cubicBezTo>
                <a:cubicBezTo>
                  <a:pt x="214" y="329"/>
                  <a:pt x="210" y="315"/>
                  <a:pt x="208" y="294"/>
                </a:cubicBezTo>
                <a:cubicBezTo>
                  <a:pt x="205" y="291"/>
                  <a:pt x="203" y="286"/>
                  <a:pt x="202" y="280"/>
                </a:cubicBezTo>
                <a:cubicBezTo>
                  <a:pt x="201" y="273"/>
                  <a:pt x="202" y="267"/>
                  <a:pt x="206" y="263"/>
                </a:cubicBezTo>
                <a:cubicBezTo>
                  <a:pt x="191" y="264"/>
                  <a:pt x="180" y="257"/>
                  <a:pt x="176" y="254"/>
                </a:cubicBezTo>
                <a:cubicBezTo>
                  <a:pt x="174" y="260"/>
                  <a:pt x="165" y="263"/>
                  <a:pt x="155" y="261"/>
                </a:cubicBezTo>
                <a:cubicBezTo>
                  <a:pt x="151" y="260"/>
                  <a:pt x="148" y="258"/>
                  <a:pt x="146" y="257"/>
                </a:cubicBezTo>
                <a:cubicBezTo>
                  <a:pt x="142" y="256"/>
                  <a:pt x="139" y="255"/>
                  <a:pt x="137" y="254"/>
                </a:cubicBezTo>
                <a:cubicBezTo>
                  <a:pt x="124" y="251"/>
                  <a:pt x="121" y="237"/>
                  <a:pt x="120" y="231"/>
                </a:cubicBezTo>
                <a:cubicBezTo>
                  <a:pt x="79" y="235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7" y="203"/>
                  <a:pt x="43" y="194"/>
                  <a:pt x="41" y="182"/>
                </a:cubicBezTo>
                <a:cubicBezTo>
                  <a:pt x="36" y="179"/>
                  <a:pt x="33" y="170"/>
                  <a:pt x="33" y="160"/>
                </a:cubicBezTo>
                <a:cubicBezTo>
                  <a:pt x="33" y="147"/>
                  <a:pt x="38" y="137"/>
                  <a:pt x="45" y="137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6" y="134"/>
                  <a:pt x="47" y="130"/>
                  <a:pt x="49" y="126"/>
                </a:cubicBezTo>
                <a:cubicBezTo>
                  <a:pt x="53" y="118"/>
                  <a:pt x="61" y="113"/>
                  <a:pt x="66" y="115"/>
                </a:cubicBezTo>
                <a:cubicBezTo>
                  <a:pt x="72" y="97"/>
                  <a:pt x="84" y="91"/>
                  <a:pt x="95" y="88"/>
                </a:cubicBezTo>
                <a:cubicBezTo>
                  <a:pt x="96" y="84"/>
                  <a:pt x="99" y="80"/>
                  <a:pt x="104" y="77"/>
                </a:cubicBezTo>
                <a:cubicBezTo>
                  <a:pt x="109" y="74"/>
                  <a:pt x="115" y="74"/>
                  <a:pt x="119" y="77"/>
                </a:cubicBezTo>
                <a:cubicBezTo>
                  <a:pt x="120" y="75"/>
                  <a:pt x="122" y="73"/>
                  <a:pt x="125" y="71"/>
                </a:cubicBezTo>
                <a:cubicBezTo>
                  <a:pt x="129" y="69"/>
                  <a:pt x="133" y="68"/>
                  <a:pt x="137" y="69"/>
                </a:cubicBezTo>
                <a:cubicBezTo>
                  <a:pt x="146" y="65"/>
                  <a:pt x="155" y="66"/>
                  <a:pt x="163" y="67"/>
                </a:cubicBezTo>
                <a:cubicBezTo>
                  <a:pt x="165" y="65"/>
                  <a:pt x="168" y="63"/>
                  <a:pt x="172" y="62"/>
                </a:cubicBezTo>
                <a:cubicBezTo>
                  <a:pt x="178" y="61"/>
                  <a:pt x="183" y="64"/>
                  <a:pt x="186" y="67"/>
                </a:cubicBezTo>
                <a:cubicBezTo>
                  <a:pt x="200" y="60"/>
                  <a:pt x="213" y="62"/>
                  <a:pt x="222" y="66"/>
                </a:cubicBezTo>
                <a:cubicBezTo>
                  <a:pt x="226" y="64"/>
                  <a:pt x="232" y="63"/>
                  <a:pt x="238" y="64"/>
                </a:cubicBezTo>
                <a:cubicBezTo>
                  <a:pt x="245" y="65"/>
                  <a:pt x="251" y="69"/>
                  <a:pt x="253" y="73"/>
                </a:cubicBezTo>
                <a:cubicBezTo>
                  <a:pt x="269" y="72"/>
                  <a:pt x="279" y="80"/>
                  <a:pt x="286" y="88"/>
                </a:cubicBezTo>
                <a:cubicBezTo>
                  <a:pt x="291" y="86"/>
                  <a:pt x="298" y="89"/>
                  <a:pt x="304" y="95"/>
                </a:cubicBezTo>
                <a:cubicBezTo>
                  <a:pt x="309" y="99"/>
                  <a:pt x="311" y="105"/>
                  <a:pt x="311" y="110"/>
                </a:cubicBezTo>
                <a:cubicBezTo>
                  <a:pt x="326" y="117"/>
                  <a:pt x="331" y="130"/>
                  <a:pt x="331" y="142"/>
                </a:cubicBezTo>
                <a:cubicBezTo>
                  <a:pt x="331" y="142"/>
                  <a:pt x="331" y="142"/>
                  <a:pt x="331" y="142"/>
                </a:cubicBezTo>
                <a:cubicBezTo>
                  <a:pt x="331" y="142"/>
                  <a:pt x="342" y="150"/>
                  <a:pt x="345" y="159"/>
                </a:cubicBezTo>
                <a:lnTo>
                  <a:pt x="345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" name="Freeform 93">
            <a:extLst>
              <a:ext uri="{FF2B5EF4-FFF2-40B4-BE49-F238E27FC236}">
                <a16:creationId xmlns:a16="http://schemas.microsoft.com/office/drawing/2014/main" id="{06B251EC-E74F-4877-BF1E-A116F44C3D3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12044" y="2168860"/>
            <a:ext cx="269517" cy="26951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160 h 384"/>
              <a:gd name="T12" fmla="*/ 224 w 384"/>
              <a:gd name="T13" fmla="*/ 192 h 384"/>
              <a:gd name="T14" fmla="*/ 192 w 384"/>
              <a:gd name="T15" fmla="*/ 225 h 384"/>
              <a:gd name="T16" fmla="*/ 160 w 384"/>
              <a:gd name="T17" fmla="*/ 192 h 384"/>
              <a:gd name="T18" fmla="*/ 192 w 384"/>
              <a:gd name="T19" fmla="*/ 160 h 384"/>
              <a:gd name="T20" fmla="*/ 32 w 384"/>
              <a:gd name="T21" fmla="*/ 192 h 384"/>
              <a:gd name="T22" fmla="*/ 112 w 384"/>
              <a:gd name="T23" fmla="*/ 54 h 384"/>
              <a:gd name="T24" fmla="*/ 164 w 384"/>
              <a:gd name="T25" fmla="*/ 144 h 384"/>
              <a:gd name="T26" fmla="*/ 136 w 384"/>
              <a:gd name="T27" fmla="*/ 192 h 384"/>
              <a:gd name="T28" fmla="*/ 32 w 384"/>
              <a:gd name="T29" fmla="*/ 192 h 384"/>
              <a:gd name="T30" fmla="*/ 192 w 384"/>
              <a:gd name="T31" fmla="*/ 352 h 384"/>
              <a:gd name="T32" fmla="*/ 112 w 384"/>
              <a:gd name="T33" fmla="*/ 331 h 384"/>
              <a:gd name="T34" fmla="*/ 164 w 384"/>
              <a:gd name="T35" fmla="*/ 241 h 384"/>
              <a:gd name="T36" fmla="*/ 192 w 384"/>
              <a:gd name="T37" fmla="*/ 249 h 384"/>
              <a:gd name="T38" fmla="*/ 220 w 384"/>
              <a:gd name="T39" fmla="*/ 241 h 384"/>
              <a:gd name="T40" fmla="*/ 272 w 384"/>
              <a:gd name="T41" fmla="*/ 331 h 384"/>
              <a:gd name="T42" fmla="*/ 192 w 384"/>
              <a:gd name="T43" fmla="*/ 352 h 384"/>
              <a:gd name="T44" fmla="*/ 248 w 384"/>
              <a:gd name="T45" fmla="*/ 192 h 384"/>
              <a:gd name="T46" fmla="*/ 220 w 384"/>
              <a:gd name="T47" fmla="*/ 144 h 384"/>
              <a:gd name="T48" fmla="*/ 272 w 384"/>
              <a:gd name="T49" fmla="*/ 54 h 384"/>
              <a:gd name="T50" fmla="*/ 352 w 384"/>
              <a:gd name="T51" fmla="*/ 192 h 384"/>
              <a:gd name="T52" fmla="*/ 248 w 384"/>
              <a:gd name="T5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60"/>
                </a:moveTo>
                <a:cubicBezTo>
                  <a:pt x="210" y="160"/>
                  <a:pt x="224" y="175"/>
                  <a:pt x="224" y="192"/>
                </a:cubicBezTo>
                <a:cubicBezTo>
                  <a:pt x="224" y="210"/>
                  <a:pt x="210" y="225"/>
                  <a:pt x="192" y="225"/>
                </a:cubicBezTo>
                <a:cubicBezTo>
                  <a:pt x="174" y="225"/>
                  <a:pt x="160" y="210"/>
                  <a:pt x="160" y="192"/>
                </a:cubicBezTo>
                <a:cubicBezTo>
                  <a:pt x="160" y="175"/>
                  <a:pt x="174" y="160"/>
                  <a:pt x="192" y="160"/>
                </a:cubicBezTo>
                <a:close/>
                <a:moveTo>
                  <a:pt x="32" y="192"/>
                </a:moveTo>
                <a:cubicBezTo>
                  <a:pt x="32" y="133"/>
                  <a:pt x="64" y="82"/>
                  <a:pt x="112" y="54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147" y="153"/>
                  <a:pt x="136" y="172"/>
                  <a:pt x="136" y="192"/>
                </a:cubicBezTo>
                <a:lnTo>
                  <a:pt x="32" y="192"/>
                </a:lnTo>
                <a:close/>
                <a:moveTo>
                  <a:pt x="192" y="352"/>
                </a:moveTo>
                <a:cubicBezTo>
                  <a:pt x="163" y="352"/>
                  <a:pt x="136" y="344"/>
                  <a:pt x="112" y="331"/>
                </a:cubicBezTo>
                <a:cubicBezTo>
                  <a:pt x="164" y="241"/>
                  <a:pt x="164" y="241"/>
                  <a:pt x="164" y="241"/>
                </a:cubicBezTo>
                <a:cubicBezTo>
                  <a:pt x="172" y="246"/>
                  <a:pt x="182" y="249"/>
                  <a:pt x="192" y="249"/>
                </a:cubicBezTo>
                <a:cubicBezTo>
                  <a:pt x="202" y="249"/>
                  <a:pt x="212" y="246"/>
                  <a:pt x="220" y="241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48" y="344"/>
                  <a:pt x="221" y="352"/>
                  <a:pt x="192" y="352"/>
                </a:cubicBezTo>
                <a:close/>
                <a:moveTo>
                  <a:pt x="248" y="192"/>
                </a:moveTo>
                <a:cubicBezTo>
                  <a:pt x="248" y="172"/>
                  <a:pt x="237" y="153"/>
                  <a:pt x="220" y="14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320" y="82"/>
                  <a:pt x="352" y="133"/>
                  <a:pt x="352" y="192"/>
                </a:cubicBezTo>
                <a:lnTo>
                  <a:pt x="248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0705085-DAFE-4B48-AC8D-2F2DA2CFE2DB}"/>
              </a:ext>
            </a:extLst>
          </p:cNvPr>
          <p:cNvSpPr/>
          <p:nvPr/>
        </p:nvSpPr>
        <p:spPr>
          <a:xfrm>
            <a:off x="3520000" y="3564354"/>
            <a:ext cx="1428531" cy="3199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Amersham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01616A02-23EB-4E89-BEB3-A30EEFF17F9F}"/>
              </a:ext>
            </a:extLst>
          </p:cNvPr>
          <p:cNvCxnSpPr>
            <a:cxnSpLocks/>
            <a:stCxn id="281" idx="0"/>
            <a:endCxn id="248" idx="4"/>
          </p:cNvCxnSpPr>
          <p:nvPr/>
        </p:nvCxnSpPr>
        <p:spPr>
          <a:xfrm flipH="1" flipV="1">
            <a:off x="3922855" y="2854598"/>
            <a:ext cx="311411" cy="7097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Freeform 40">
            <a:extLst>
              <a:ext uri="{FF2B5EF4-FFF2-40B4-BE49-F238E27FC236}">
                <a16:creationId xmlns:a16="http://schemas.microsoft.com/office/drawing/2014/main" id="{BB8DCACC-CF4C-4428-803B-525F800C49D0}"/>
              </a:ext>
            </a:extLst>
          </p:cNvPr>
          <p:cNvSpPr>
            <a:spLocks noEditPoints="1"/>
          </p:cNvSpPr>
          <p:nvPr/>
        </p:nvSpPr>
        <p:spPr bwMode="auto">
          <a:xfrm>
            <a:off x="4417664" y="3600381"/>
            <a:ext cx="214052" cy="216358"/>
          </a:xfrm>
          <a:custGeom>
            <a:avLst/>
            <a:gdLst>
              <a:gd name="T0" fmla="*/ 1227 w 2549"/>
              <a:gd name="T1" fmla="*/ 936 h 2526"/>
              <a:gd name="T2" fmla="*/ 913 w 2549"/>
              <a:gd name="T3" fmla="*/ 812 h 2526"/>
              <a:gd name="T4" fmla="*/ 1043 w 2549"/>
              <a:gd name="T5" fmla="*/ 489 h 2526"/>
              <a:gd name="T6" fmla="*/ 1356 w 2549"/>
              <a:gd name="T7" fmla="*/ 619 h 2526"/>
              <a:gd name="T8" fmla="*/ 1356 w 2549"/>
              <a:gd name="T9" fmla="*/ 1473 h 2526"/>
              <a:gd name="T10" fmla="*/ 1043 w 2549"/>
              <a:gd name="T11" fmla="*/ 1604 h 2526"/>
              <a:gd name="T12" fmla="*/ 913 w 2549"/>
              <a:gd name="T13" fmla="*/ 1287 h 2526"/>
              <a:gd name="T14" fmla="*/ 1227 w 2549"/>
              <a:gd name="T15" fmla="*/ 1156 h 2526"/>
              <a:gd name="T16" fmla="*/ 1356 w 2549"/>
              <a:gd name="T17" fmla="*/ 1473 h 2526"/>
              <a:gd name="T18" fmla="*/ 627 w 2549"/>
              <a:gd name="T19" fmla="*/ 936 h 2526"/>
              <a:gd name="T20" fmla="*/ 313 w 2549"/>
              <a:gd name="T21" fmla="*/ 812 h 2526"/>
              <a:gd name="T22" fmla="*/ 443 w 2549"/>
              <a:gd name="T23" fmla="*/ 489 h 2526"/>
              <a:gd name="T24" fmla="*/ 756 w 2549"/>
              <a:gd name="T25" fmla="*/ 619 h 2526"/>
              <a:gd name="T26" fmla="*/ 756 w 2549"/>
              <a:gd name="T27" fmla="*/ 1473 h 2526"/>
              <a:gd name="T28" fmla="*/ 443 w 2549"/>
              <a:gd name="T29" fmla="*/ 1604 h 2526"/>
              <a:gd name="T30" fmla="*/ 313 w 2549"/>
              <a:gd name="T31" fmla="*/ 1287 h 2526"/>
              <a:gd name="T32" fmla="*/ 627 w 2549"/>
              <a:gd name="T33" fmla="*/ 1156 h 2526"/>
              <a:gd name="T34" fmla="*/ 756 w 2549"/>
              <a:gd name="T35" fmla="*/ 1473 h 2526"/>
              <a:gd name="T36" fmla="*/ 2242 w 2549"/>
              <a:gd name="T37" fmla="*/ 2361 h 2526"/>
              <a:gd name="T38" fmla="*/ 2515 w 2549"/>
              <a:gd name="T39" fmla="*/ 1439 h 2526"/>
              <a:gd name="T40" fmla="*/ 2392 w 2549"/>
              <a:gd name="T41" fmla="*/ 1046 h 2526"/>
              <a:gd name="T42" fmla="*/ 1874 w 2549"/>
              <a:gd name="T43" fmla="*/ 1046 h 2526"/>
              <a:gd name="T44" fmla="*/ 1751 w 2549"/>
              <a:gd name="T45" fmla="*/ 1439 h 2526"/>
              <a:gd name="T46" fmla="*/ 2024 w 2549"/>
              <a:gd name="T47" fmla="*/ 2361 h 2526"/>
              <a:gd name="T48" fmla="*/ 1663 w 2549"/>
              <a:gd name="T49" fmla="*/ 840 h 2526"/>
              <a:gd name="T50" fmla="*/ 1663 w 2549"/>
              <a:gd name="T51" fmla="*/ 633 h 2526"/>
              <a:gd name="T52" fmla="*/ 1663 w 2549"/>
              <a:gd name="T53" fmla="*/ 372 h 2526"/>
              <a:gd name="T54" fmla="*/ 1417 w 2549"/>
              <a:gd name="T55" fmla="*/ 282 h 2526"/>
              <a:gd name="T56" fmla="*/ 1417 w 2549"/>
              <a:gd name="T57" fmla="*/ 76 h 2526"/>
              <a:gd name="T58" fmla="*/ 320 w 2549"/>
              <a:gd name="T59" fmla="*/ 0 h 2526"/>
              <a:gd name="T60" fmla="*/ 245 w 2549"/>
              <a:gd name="T61" fmla="*/ 193 h 2526"/>
              <a:gd name="T62" fmla="*/ 88 w 2549"/>
              <a:gd name="T63" fmla="*/ 282 h 2526"/>
              <a:gd name="T64" fmla="*/ 0 w 2549"/>
              <a:gd name="T65" fmla="*/ 454 h 2526"/>
              <a:gd name="T66" fmla="*/ 0 w 2549"/>
              <a:gd name="T67" fmla="*/ 661 h 2526"/>
              <a:gd name="T68" fmla="*/ 0 w 2549"/>
              <a:gd name="T69" fmla="*/ 2437 h 2526"/>
              <a:gd name="T70" fmla="*/ 190 w 2549"/>
              <a:gd name="T71" fmla="*/ 2526 h 2526"/>
              <a:gd name="T72" fmla="*/ 313 w 2549"/>
              <a:gd name="T73" fmla="*/ 1927 h 2526"/>
              <a:gd name="T74" fmla="*/ 654 w 2549"/>
              <a:gd name="T75" fmla="*/ 1824 h 2526"/>
              <a:gd name="T76" fmla="*/ 756 w 2549"/>
              <a:gd name="T77" fmla="*/ 2526 h 2526"/>
              <a:gd name="T78" fmla="*/ 1363 w 2549"/>
              <a:gd name="T79" fmla="*/ 2526 h 2526"/>
              <a:gd name="T80" fmla="*/ 1574 w 2549"/>
              <a:gd name="T81" fmla="*/ 2526 h 2526"/>
              <a:gd name="T82" fmla="*/ 2242 w 2549"/>
              <a:gd name="T83" fmla="*/ 2526 h 2526"/>
              <a:gd name="T84" fmla="*/ 2549 w 2549"/>
              <a:gd name="T85" fmla="*/ 2471 h 2526"/>
              <a:gd name="T86" fmla="*/ 2495 w 2549"/>
              <a:gd name="T87" fmla="*/ 2361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49" h="2526">
                <a:moveTo>
                  <a:pt x="1356" y="812"/>
                </a:moveTo>
                <a:cubicBezTo>
                  <a:pt x="1356" y="881"/>
                  <a:pt x="1302" y="936"/>
                  <a:pt x="1227" y="936"/>
                </a:cubicBezTo>
                <a:cubicBezTo>
                  <a:pt x="1043" y="936"/>
                  <a:pt x="1043" y="936"/>
                  <a:pt x="1043" y="936"/>
                </a:cubicBezTo>
                <a:cubicBezTo>
                  <a:pt x="974" y="936"/>
                  <a:pt x="913" y="881"/>
                  <a:pt x="913" y="812"/>
                </a:cubicBezTo>
                <a:cubicBezTo>
                  <a:pt x="913" y="619"/>
                  <a:pt x="913" y="619"/>
                  <a:pt x="913" y="619"/>
                </a:cubicBezTo>
                <a:cubicBezTo>
                  <a:pt x="913" y="550"/>
                  <a:pt x="974" y="489"/>
                  <a:pt x="1043" y="489"/>
                </a:cubicBezTo>
                <a:cubicBezTo>
                  <a:pt x="1227" y="489"/>
                  <a:pt x="1227" y="489"/>
                  <a:pt x="1227" y="489"/>
                </a:cubicBezTo>
                <a:cubicBezTo>
                  <a:pt x="1302" y="489"/>
                  <a:pt x="1356" y="550"/>
                  <a:pt x="1356" y="619"/>
                </a:cubicBezTo>
                <a:lnTo>
                  <a:pt x="1356" y="812"/>
                </a:lnTo>
                <a:close/>
                <a:moveTo>
                  <a:pt x="1356" y="1473"/>
                </a:moveTo>
                <a:cubicBezTo>
                  <a:pt x="1356" y="1549"/>
                  <a:pt x="1302" y="1604"/>
                  <a:pt x="1227" y="1604"/>
                </a:cubicBezTo>
                <a:cubicBezTo>
                  <a:pt x="1043" y="1604"/>
                  <a:pt x="1043" y="1604"/>
                  <a:pt x="1043" y="1604"/>
                </a:cubicBezTo>
                <a:cubicBezTo>
                  <a:pt x="974" y="1604"/>
                  <a:pt x="913" y="1549"/>
                  <a:pt x="913" y="1473"/>
                </a:cubicBezTo>
                <a:cubicBezTo>
                  <a:pt x="913" y="1287"/>
                  <a:pt x="913" y="1287"/>
                  <a:pt x="913" y="1287"/>
                </a:cubicBezTo>
                <a:cubicBezTo>
                  <a:pt x="913" y="1218"/>
                  <a:pt x="974" y="1156"/>
                  <a:pt x="1043" y="1156"/>
                </a:cubicBezTo>
                <a:cubicBezTo>
                  <a:pt x="1227" y="1156"/>
                  <a:pt x="1227" y="1156"/>
                  <a:pt x="1227" y="1156"/>
                </a:cubicBezTo>
                <a:cubicBezTo>
                  <a:pt x="1302" y="1156"/>
                  <a:pt x="1356" y="1218"/>
                  <a:pt x="1356" y="1287"/>
                </a:cubicBezTo>
                <a:lnTo>
                  <a:pt x="1356" y="1473"/>
                </a:lnTo>
                <a:close/>
                <a:moveTo>
                  <a:pt x="756" y="812"/>
                </a:moveTo>
                <a:cubicBezTo>
                  <a:pt x="756" y="881"/>
                  <a:pt x="702" y="936"/>
                  <a:pt x="627" y="936"/>
                </a:cubicBezTo>
                <a:cubicBezTo>
                  <a:pt x="443" y="936"/>
                  <a:pt x="443" y="936"/>
                  <a:pt x="443" y="936"/>
                </a:cubicBezTo>
                <a:cubicBezTo>
                  <a:pt x="374" y="936"/>
                  <a:pt x="313" y="881"/>
                  <a:pt x="313" y="812"/>
                </a:cubicBezTo>
                <a:cubicBezTo>
                  <a:pt x="313" y="619"/>
                  <a:pt x="313" y="619"/>
                  <a:pt x="313" y="619"/>
                </a:cubicBezTo>
                <a:cubicBezTo>
                  <a:pt x="313" y="550"/>
                  <a:pt x="374" y="489"/>
                  <a:pt x="443" y="489"/>
                </a:cubicBezTo>
                <a:cubicBezTo>
                  <a:pt x="627" y="489"/>
                  <a:pt x="627" y="489"/>
                  <a:pt x="627" y="489"/>
                </a:cubicBezTo>
                <a:cubicBezTo>
                  <a:pt x="702" y="489"/>
                  <a:pt x="756" y="550"/>
                  <a:pt x="756" y="619"/>
                </a:cubicBezTo>
                <a:lnTo>
                  <a:pt x="756" y="812"/>
                </a:lnTo>
                <a:close/>
                <a:moveTo>
                  <a:pt x="756" y="1473"/>
                </a:moveTo>
                <a:cubicBezTo>
                  <a:pt x="756" y="1549"/>
                  <a:pt x="702" y="1604"/>
                  <a:pt x="627" y="1604"/>
                </a:cubicBezTo>
                <a:cubicBezTo>
                  <a:pt x="443" y="1604"/>
                  <a:pt x="443" y="1604"/>
                  <a:pt x="443" y="1604"/>
                </a:cubicBezTo>
                <a:cubicBezTo>
                  <a:pt x="374" y="1604"/>
                  <a:pt x="313" y="1549"/>
                  <a:pt x="313" y="1473"/>
                </a:cubicBezTo>
                <a:cubicBezTo>
                  <a:pt x="313" y="1287"/>
                  <a:pt x="313" y="1287"/>
                  <a:pt x="313" y="1287"/>
                </a:cubicBezTo>
                <a:cubicBezTo>
                  <a:pt x="313" y="1218"/>
                  <a:pt x="374" y="1156"/>
                  <a:pt x="443" y="1156"/>
                </a:cubicBezTo>
                <a:cubicBezTo>
                  <a:pt x="627" y="1156"/>
                  <a:pt x="627" y="1156"/>
                  <a:pt x="627" y="1156"/>
                </a:cubicBezTo>
                <a:cubicBezTo>
                  <a:pt x="702" y="1156"/>
                  <a:pt x="756" y="1218"/>
                  <a:pt x="756" y="1287"/>
                </a:cubicBezTo>
                <a:lnTo>
                  <a:pt x="756" y="1473"/>
                </a:lnTo>
                <a:close/>
                <a:moveTo>
                  <a:pt x="2495" y="2361"/>
                </a:moveTo>
                <a:cubicBezTo>
                  <a:pt x="2242" y="2361"/>
                  <a:pt x="2242" y="2361"/>
                  <a:pt x="2242" y="2361"/>
                </a:cubicBezTo>
                <a:cubicBezTo>
                  <a:pt x="2242" y="1810"/>
                  <a:pt x="2242" y="1810"/>
                  <a:pt x="2242" y="1810"/>
                </a:cubicBezTo>
                <a:cubicBezTo>
                  <a:pt x="2399" y="1762"/>
                  <a:pt x="2515" y="1611"/>
                  <a:pt x="2515" y="1439"/>
                </a:cubicBezTo>
                <a:cubicBezTo>
                  <a:pt x="2515" y="1315"/>
                  <a:pt x="2460" y="1204"/>
                  <a:pt x="2379" y="1136"/>
                </a:cubicBezTo>
                <a:cubicBezTo>
                  <a:pt x="2385" y="1108"/>
                  <a:pt x="2392" y="1081"/>
                  <a:pt x="2392" y="1046"/>
                </a:cubicBezTo>
                <a:cubicBezTo>
                  <a:pt x="2392" y="902"/>
                  <a:pt x="2276" y="785"/>
                  <a:pt x="2133" y="785"/>
                </a:cubicBezTo>
                <a:cubicBezTo>
                  <a:pt x="1990" y="785"/>
                  <a:pt x="1874" y="902"/>
                  <a:pt x="1874" y="1046"/>
                </a:cubicBezTo>
                <a:cubicBezTo>
                  <a:pt x="1874" y="1081"/>
                  <a:pt x="1881" y="1108"/>
                  <a:pt x="1888" y="1136"/>
                </a:cubicBezTo>
                <a:cubicBezTo>
                  <a:pt x="1806" y="1204"/>
                  <a:pt x="1751" y="1315"/>
                  <a:pt x="1751" y="1439"/>
                </a:cubicBezTo>
                <a:cubicBezTo>
                  <a:pt x="1751" y="1611"/>
                  <a:pt x="1867" y="1762"/>
                  <a:pt x="2024" y="1810"/>
                </a:cubicBezTo>
                <a:cubicBezTo>
                  <a:pt x="2024" y="2361"/>
                  <a:pt x="2024" y="2361"/>
                  <a:pt x="2024" y="2361"/>
                </a:cubicBezTo>
                <a:cubicBezTo>
                  <a:pt x="1663" y="2361"/>
                  <a:pt x="1663" y="2361"/>
                  <a:pt x="1663" y="2361"/>
                </a:cubicBezTo>
                <a:cubicBezTo>
                  <a:pt x="1663" y="840"/>
                  <a:pt x="1663" y="840"/>
                  <a:pt x="1663" y="840"/>
                </a:cubicBezTo>
                <a:cubicBezTo>
                  <a:pt x="1663" y="661"/>
                  <a:pt x="1663" y="661"/>
                  <a:pt x="1663" y="661"/>
                </a:cubicBezTo>
                <a:cubicBezTo>
                  <a:pt x="1663" y="633"/>
                  <a:pt x="1663" y="633"/>
                  <a:pt x="1663" y="633"/>
                </a:cubicBezTo>
                <a:cubicBezTo>
                  <a:pt x="1663" y="454"/>
                  <a:pt x="1663" y="454"/>
                  <a:pt x="1663" y="454"/>
                </a:cubicBezTo>
                <a:cubicBezTo>
                  <a:pt x="1663" y="372"/>
                  <a:pt x="1663" y="372"/>
                  <a:pt x="1663" y="372"/>
                </a:cubicBezTo>
                <a:cubicBezTo>
                  <a:pt x="1663" y="316"/>
                  <a:pt x="1622" y="282"/>
                  <a:pt x="1574" y="282"/>
                </a:cubicBezTo>
                <a:cubicBezTo>
                  <a:pt x="1417" y="282"/>
                  <a:pt x="1417" y="282"/>
                  <a:pt x="1417" y="282"/>
                </a:cubicBezTo>
                <a:cubicBezTo>
                  <a:pt x="1417" y="193"/>
                  <a:pt x="1417" y="193"/>
                  <a:pt x="1417" y="193"/>
                </a:cubicBezTo>
                <a:cubicBezTo>
                  <a:pt x="1417" y="76"/>
                  <a:pt x="1417" y="76"/>
                  <a:pt x="1417" y="76"/>
                </a:cubicBezTo>
                <a:cubicBezTo>
                  <a:pt x="1417" y="34"/>
                  <a:pt x="1383" y="0"/>
                  <a:pt x="1342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279" y="0"/>
                  <a:pt x="245" y="34"/>
                  <a:pt x="245" y="76"/>
                </a:cubicBezTo>
                <a:cubicBezTo>
                  <a:pt x="245" y="193"/>
                  <a:pt x="245" y="193"/>
                  <a:pt x="245" y="193"/>
                </a:cubicBezTo>
                <a:cubicBezTo>
                  <a:pt x="245" y="282"/>
                  <a:pt x="245" y="282"/>
                  <a:pt x="245" y="282"/>
                </a:cubicBezTo>
                <a:cubicBezTo>
                  <a:pt x="88" y="282"/>
                  <a:pt x="88" y="282"/>
                  <a:pt x="88" y="282"/>
                </a:cubicBezTo>
                <a:cubicBezTo>
                  <a:pt x="40" y="282"/>
                  <a:pt x="0" y="316"/>
                  <a:pt x="0" y="372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661"/>
                  <a:pt x="0" y="661"/>
                  <a:pt x="0" y="661"/>
                </a:cubicBezTo>
                <a:cubicBezTo>
                  <a:pt x="0" y="840"/>
                  <a:pt x="0" y="840"/>
                  <a:pt x="0" y="840"/>
                </a:cubicBezTo>
                <a:cubicBezTo>
                  <a:pt x="0" y="2437"/>
                  <a:pt x="0" y="2437"/>
                  <a:pt x="0" y="2437"/>
                </a:cubicBezTo>
                <a:cubicBezTo>
                  <a:pt x="0" y="2485"/>
                  <a:pt x="40" y="2526"/>
                  <a:pt x="88" y="2526"/>
                </a:cubicBezTo>
                <a:cubicBezTo>
                  <a:pt x="190" y="2526"/>
                  <a:pt x="190" y="2526"/>
                  <a:pt x="190" y="2526"/>
                </a:cubicBezTo>
                <a:cubicBezTo>
                  <a:pt x="313" y="2526"/>
                  <a:pt x="313" y="2526"/>
                  <a:pt x="313" y="2526"/>
                </a:cubicBezTo>
                <a:cubicBezTo>
                  <a:pt x="313" y="1927"/>
                  <a:pt x="313" y="1927"/>
                  <a:pt x="313" y="1927"/>
                </a:cubicBezTo>
                <a:cubicBezTo>
                  <a:pt x="313" y="1872"/>
                  <a:pt x="361" y="1824"/>
                  <a:pt x="422" y="1824"/>
                </a:cubicBezTo>
                <a:cubicBezTo>
                  <a:pt x="654" y="1824"/>
                  <a:pt x="654" y="1824"/>
                  <a:pt x="654" y="1824"/>
                </a:cubicBezTo>
                <a:cubicBezTo>
                  <a:pt x="708" y="1824"/>
                  <a:pt x="756" y="1872"/>
                  <a:pt x="756" y="1927"/>
                </a:cubicBezTo>
                <a:cubicBezTo>
                  <a:pt x="756" y="2526"/>
                  <a:pt x="756" y="2526"/>
                  <a:pt x="756" y="2526"/>
                </a:cubicBezTo>
                <a:cubicBezTo>
                  <a:pt x="1356" y="2526"/>
                  <a:pt x="1356" y="2526"/>
                  <a:pt x="1356" y="2526"/>
                </a:cubicBezTo>
                <a:cubicBezTo>
                  <a:pt x="1363" y="2526"/>
                  <a:pt x="1363" y="2526"/>
                  <a:pt x="1363" y="2526"/>
                </a:cubicBezTo>
                <a:cubicBezTo>
                  <a:pt x="1533" y="2526"/>
                  <a:pt x="1533" y="2526"/>
                  <a:pt x="1533" y="2526"/>
                </a:cubicBezTo>
                <a:cubicBezTo>
                  <a:pt x="1574" y="2526"/>
                  <a:pt x="1574" y="2526"/>
                  <a:pt x="1574" y="2526"/>
                </a:cubicBezTo>
                <a:cubicBezTo>
                  <a:pt x="2024" y="2526"/>
                  <a:pt x="2024" y="2526"/>
                  <a:pt x="2024" y="2526"/>
                </a:cubicBezTo>
                <a:cubicBezTo>
                  <a:pt x="2242" y="2526"/>
                  <a:pt x="2242" y="2526"/>
                  <a:pt x="2242" y="2526"/>
                </a:cubicBezTo>
                <a:cubicBezTo>
                  <a:pt x="2495" y="2526"/>
                  <a:pt x="2495" y="2526"/>
                  <a:pt x="2495" y="2526"/>
                </a:cubicBezTo>
                <a:cubicBezTo>
                  <a:pt x="2529" y="2526"/>
                  <a:pt x="2549" y="2506"/>
                  <a:pt x="2549" y="2471"/>
                </a:cubicBezTo>
                <a:cubicBezTo>
                  <a:pt x="2549" y="2416"/>
                  <a:pt x="2549" y="2416"/>
                  <a:pt x="2549" y="2416"/>
                </a:cubicBezTo>
                <a:cubicBezTo>
                  <a:pt x="2549" y="2389"/>
                  <a:pt x="2529" y="2361"/>
                  <a:pt x="2495" y="236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94BB4044-6BF1-4C40-BBD5-1313014A64BB}"/>
              </a:ext>
            </a:extLst>
          </p:cNvPr>
          <p:cNvSpPr/>
          <p:nvPr/>
        </p:nvSpPr>
        <p:spPr>
          <a:xfrm>
            <a:off x="2606084" y="2524683"/>
            <a:ext cx="828021" cy="32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Cork</a:t>
            </a: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3C8F2356-AC01-4E28-A956-2AA81C245FEF}"/>
              </a:ext>
            </a:extLst>
          </p:cNvPr>
          <p:cNvCxnSpPr>
            <a:cxnSpLocks/>
            <a:stCxn id="292" idx="3"/>
            <a:endCxn id="246" idx="2"/>
          </p:cNvCxnSpPr>
          <p:nvPr/>
        </p:nvCxnSpPr>
        <p:spPr>
          <a:xfrm>
            <a:off x="3434105" y="2684703"/>
            <a:ext cx="291234" cy="638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Freeform 71">
            <a:extLst>
              <a:ext uri="{FF2B5EF4-FFF2-40B4-BE49-F238E27FC236}">
                <a16:creationId xmlns:a16="http://schemas.microsoft.com/office/drawing/2014/main" id="{8401046A-EC6F-4F0A-AFBA-D63ED3B6A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74782" y="1800582"/>
            <a:ext cx="207394" cy="233963"/>
          </a:xfrm>
          <a:custGeom>
            <a:avLst/>
            <a:gdLst>
              <a:gd name="T0" fmla="*/ 331 w 340"/>
              <a:gd name="T1" fmla="*/ 300 h 384"/>
              <a:gd name="T2" fmla="*/ 330 w 340"/>
              <a:gd name="T3" fmla="*/ 299 h 384"/>
              <a:gd name="T4" fmla="*/ 232 w 340"/>
              <a:gd name="T5" fmla="*/ 120 h 384"/>
              <a:gd name="T6" fmla="*/ 232 w 340"/>
              <a:gd name="T7" fmla="*/ 16 h 384"/>
              <a:gd name="T8" fmla="*/ 216 w 340"/>
              <a:gd name="T9" fmla="*/ 0 h 384"/>
              <a:gd name="T10" fmla="*/ 124 w 340"/>
              <a:gd name="T11" fmla="*/ 0 h 384"/>
              <a:gd name="T12" fmla="*/ 108 w 340"/>
              <a:gd name="T13" fmla="*/ 16 h 384"/>
              <a:gd name="T14" fmla="*/ 108 w 340"/>
              <a:gd name="T15" fmla="*/ 120 h 384"/>
              <a:gd name="T16" fmla="*/ 10 w 340"/>
              <a:gd name="T17" fmla="*/ 299 h 384"/>
              <a:gd name="T18" fmla="*/ 10 w 340"/>
              <a:gd name="T19" fmla="*/ 300 h 384"/>
              <a:gd name="T20" fmla="*/ 22 w 340"/>
              <a:gd name="T21" fmla="*/ 358 h 384"/>
              <a:gd name="T22" fmla="*/ 27 w 340"/>
              <a:gd name="T23" fmla="*/ 362 h 384"/>
              <a:gd name="T24" fmla="*/ 168 w 340"/>
              <a:gd name="T25" fmla="*/ 384 h 384"/>
              <a:gd name="T26" fmla="*/ 312 w 340"/>
              <a:gd name="T27" fmla="*/ 362 h 384"/>
              <a:gd name="T28" fmla="*/ 319 w 340"/>
              <a:gd name="T29" fmla="*/ 358 h 384"/>
              <a:gd name="T30" fmla="*/ 331 w 340"/>
              <a:gd name="T31" fmla="*/ 300 h 384"/>
              <a:gd name="T32" fmla="*/ 138 w 340"/>
              <a:gd name="T33" fmla="*/ 131 h 384"/>
              <a:gd name="T34" fmla="*/ 140 w 340"/>
              <a:gd name="T35" fmla="*/ 124 h 384"/>
              <a:gd name="T36" fmla="*/ 140 w 340"/>
              <a:gd name="T37" fmla="*/ 31 h 384"/>
              <a:gd name="T38" fmla="*/ 200 w 340"/>
              <a:gd name="T39" fmla="*/ 31 h 384"/>
              <a:gd name="T40" fmla="*/ 200 w 340"/>
              <a:gd name="T41" fmla="*/ 124 h 384"/>
              <a:gd name="T42" fmla="*/ 202 w 340"/>
              <a:gd name="T43" fmla="*/ 131 h 384"/>
              <a:gd name="T44" fmla="*/ 223 w 340"/>
              <a:gd name="T45" fmla="*/ 169 h 384"/>
              <a:gd name="T46" fmla="*/ 117 w 340"/>
              <a:gd name="T47" fmla="*/ 169 h 384"/>
              <a:gd name="T48" fmla="*/ 138 w 340"/>
              <a:gd name="T49" fmla="*/ 131 h 384"/>
              <a:gd name="T50" fmla="*/ 162 w 340"/>
              <a:gd name="T51" fmla="*/ 314 h 384"/>
              <a:gd name="T52" fmla="*/ 138 w 340"/>
              <a:gd name="T53" fmla="*/ 290 h 384"/>
              <a:gd name="T54" fmla="*/ 162 w 340"/>
              <a:gd name="T55" fmla="*/ 266 h 384"/>
              <a:gd name="T56" fmla="*/ 186 w 340"/>
              <a:gd name="T57" fmla="*/ 290 h 384"/>
              <a:gd name="T58" fmla="*/ 162 w 340"/>
              <a:gd name="T59" fmla="*/ 314 h 384"/>
              <a:gd name="T60" fmla="*/ 187 w 340"/>
              <a:gd name="T61" fmla="*/ 234 h 384"/>
              <a:gd name="T62" fmla="*/ 210 w 340"/>
              <a:gd name="T63" fmla="*/ 210 h 384"/>
              <a:gd name="T64" fmla="*/ 234 w 340"/>
              <a:gd name="T65" fmla="*/ 234 h 384"/>
              <a:gd name="T66" fmla="*/ 210 w 340"/>
              <a:gd name="T67" fmla="*/ 258 h 384"/>
              <a:gd name="T68" fmla="*/ 187 w 340"/>
              <a:gd name="T69" fmla="*/ 234 h 384"/>
              <a:gd name="T70" fmla="*/ 234 w 340"/>
              <a:gd name="T71" fmla="*/ 338 h 384"/>
              <a:gd name="T72" fmla="*/ 210 w 340"/>
              <a:gd name="T73" fmla="*/ 314 h 384"/>
              <a:gd name="T74" fmla="*/ 234 w 340"/>
              <a:gd name="T75" fmla="*/ 290 h 384"/>
              <a:gd name="T76" fmla="*/ 258 w 340"/>
              <a:gd name="T77" fmla="*/ 314 h 384"/>
              <a:gd name="T78" fmla="*/ 234 w 340"/>
              <a:gd name="T79" fmla="*/ 33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0" h="384">
                <a:moveTo>
                  <a:pt x="331" y="300"/>
                </a:moveTo>
                <a:cubicBezTo>
                  <a:pt x="330" y="300"/>
                  <a:pt x="330" y="300"/>
                  <a:pt x="330" y="299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2" y="7"/>
                  <a:pt x="225" y="0"/>
                  <a:pt x="216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15" y="0"/>
                  <a:pt x="108" y="7"/>
                  <a:pt x="108" y="1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12"/>
                  <a:pt x="0" y="337"/>
                  <a:pt x="22" y="358"/>
                </a:cubicBezTo>
                <a:cubicBezTo>
                  <a:pt x="23" y="360"/>
                  <a:pt x="25" y="361"/>
                  <a:pt x="27" y="362"/>
                </a:cubicBezTo>
                <a:cubicBezTo>
                  <a:pt x="29" y="363"/>
                  <a:pt x="85" y="384"/>
                  <a:pt x="168" y="384"/>
                </a:cubicBezTo>
                <a:cubicBezTo>
                  <a:pt x="217" y="384"/>
                  <a:pt x="265" y="377"/>
                  <a:pt x="312" y="362"/>
                </a:cubicBezTo>
                <a:cubicBezTo>
                  <a:pt x="315" y="361"/>
                  <a:pt x="317" y="360"/>
                  <a:pt x="319" y="358"/>
                </a:cubicBezTo>
                <a:cubicBezTo>
                  <a:pt x="340" y="337"/>
                  <a:pt x="336" y="312"/>
                  <a:pt x="331" y="300"/>
                </a:cubicBezTo>
                <a:close/>
                <a:moveTo>
                  <a:pt x="138" y="131"/>
                </a:moveTo>
                <a:cubicBezTo>
                  <a:pt x="139" y="129"/>
                  <a:pt x="140" y="126"/>
                  <a:pt x="140" y="124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6"/>
                  <a:pt x="201" y="129"/>
                  <a:pt x="202" y="131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38" y="131"/>
                </a:lnTo>
                <a:close/>
                <a:moveTo>
                  <a:pt x="162" y="314"/>
                </a:moveTo>
                <a:cubicBezTo>
                  <a:pt x="149" y="314"/>
                  <a:pt x="138" y="303"/>
                  <a:pt x="138" y="290"/>
                </a:cubicBezTo>
                <a:cubicBezTo>
                  <a:pt x="138" y="277"/>
                  <a:pt x="149" y="266"/>
                  <a:pt x="162" y="266"/>
                </a:cubicBezTo>
                <a:cubicBezTo>
                  <a:pt x="175" y="266"/>
                  <a:pt x="186" y="277"/>
                  <a:pt x="186" y="290"/>
                </a:cubicBezTo>
                <a:cubicBezTo>
                  <a:pt x="186" y="303"/>
                  <a:pt x="175" y="314"/>
                  <a:pt x="162" y="314"/>
                </a:cubicBezTo>
                <a:close/>
                <a:moveTo>
                  <a:pt x="187" y="234"/>
                </a:moveTo>
                <a:cubicBezTo>
                  <a:pt x="187" y="221"/>
                  <a:pt x="197" y="210"/>
                  <a:pt x="210" y="210"/>
                </a:cubicBezTo>
                <a:cubicBezTo>
                  <a:pt x="224" y="210"/>
                  <a:pt x="234" y="221"/>
                  <a:pt x="234" y="234"/>
                </a:cubicBezTo>
                <a:cubicBezTo>
                  <a:pt x="234" y="247"/>
                  <a:pt x="224" y="258"/>
                  <a:pt x="210" y="258"/>
                </a:cubicBezTo>
                <a:cubicBezTo>
                  <a:pt x="197" y="258"/>
                  <a:pt x="187" y="247"/>
                  <a:pt x="187" y="234"/>
                </a:cubicBezTo>
                <a:close/>
                <a:moveTo>
                  <a:pt x="234" y="338"/>
                </a:moveTo>
                <a:cubicBezTo>
                  <a:pt x="221" y="338"/>
                  <a:pt x="210" y="327"/>
                  <a:pt x="210" y="314"/>
                </a:cubicBezTo>
                <a:cubicBezTo>
                  <a:pt x="210" y="301"/>
                  <a:pt x="221" y="290"/>
                  <a:pt x="234" y="290"/>
                </a:cubicBezTo>
                <a:cubicBezTo>
                  <a:pt x="247" y="290"/>
                  <a:pt x="258" y="301"/>
                  <a:pt x="258" y="314"/>
                </a:cubicBezTo>
                <a:cubicBezTo>
                  <a:pt x="258" y="327"/>
                  <a:pt x="247" y="338"/>
                  <a:pt x="23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" name="Freeform 95">
            <a:extLst>
              <a:ext uri="{FF2B5EF4-FFF2-40B4-BE49-F238E27FC236}">
                <a16:creationId xmlns:a16="http://schemas.microsoft.com/office/drawing/2014/main" id="{10442E33-7F20-4C55-8F75-9E6D1703E4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54956" y="1786918"/>
            <a:ext cx="252070" cy="250371"/>
          </a:xfrm>
          <a:custGeom>
            <a:avLst/>
            <a:gdLst>
              <a:gd name="T0" fmla="*/ 188 w 377"/>
              <a:gd name="T1" fmla="*/ 0 h 374"/>
              <a:gd name="T2" fmla="*/ 0 w 377"/>
              <a:gd name="T3" fmla="*/ 54 h 374"/>
              <a:gd name="T4" fmla="*/ 0 w 377"/>
              <a:gd name="T5" fmla="*/ 296 h 374"/>
              <a:gd name="T6" fmla="*/ 16 w 377"/>
              <a:gd name="T7" fmla="*/ 345 h 374"/>
              <a:gd name="T8" fmla="*/ 360 w 377"/>
              <a:gd name="T9" fmla="*/ 345 h 374"/>
              <a:gd name="T10" fmla="*/ 377 w 377"/>
              <a:gd name="T11" fmla="*/ 296 h 374"/>
              <a:gd name="T12" fmla="*/ 377 w 377"/>
              <a:gd name="T13" fmla="*/ 54 h 374"/>
              <a:gd name="T14" fmla="*/ 345 w 377"/>
              <a:gd name="T15" fmla="*/ 208 h 374"/>
              <a:gd name="T16" fmla="*/ 313 w 377"/>
              <a:gd name="T17" fmla="*/ 281 h 374"/>
              <a:gd name="T18" fmla="*/ 272 w 377"/>
              <a:gd name="T19" fmla="*/ 327 h 374"/>
              <a:gd name="T20" fmla="*/ 260 w 377"/>
              <a:gd name="T21" fmla="*/ 258 h 374"/>
              <a:gd name="T22" fmla="*/ 299 w 377"/>
              <a:gd name="T23" fmla="*/ 243 h 374"/>
              <a:gd name="T24" fmla="*/ 289 w 377"/>
              <a:gd name="T25" fmla="*/ 220 h 374"/>
              <a:gd name="T26" fmla="*/ 286 w 377"/>
              <a:gd name="T27" fmla="*/ 170 h 374"/>
              <a:gd name="T28" fmla="*/ 288 w 377"/>
              <a:gd name="T29" fmla="*/ 134 h 374"/>
              <a:gd name="T30" fmla="*/ 238 w 377"/>
              <a:gd name="T31" fmla="*/ 148 h 374"/>
              <a:gd name="T32" fmla="*/ 254 w 377"/>
              <a:gd name="T33" fmla="*/ 116 h 374"/>
              <a:gd name="T34" fmla="*/ 220 w 377"/>
              <a:gd name="T35" fmla="*/ 147 h 374"/>
              <a:gd name="T36" fmla="*/ 162 w 377"/>
              <a:gd name="T37" fmla="*/ 116 h 374"/>
              <a:gd name="T38" fmla="*/ 145 w 377"/>
              <a:gd name="T39" fmla="*/ 130 h 374"/>
              <a:gd name="T40" fmla="*/ 136 w 377"/>
              <a:gd name="T41" fmla="*/ 115 h 374"/>
              <a:gd name="T42" fmla="*/ 131 w 377"/>
              <a:gd name="T43" fmla="*/ 141 h 374"/>
              <a:gd name="T44" fmla="*/ 119 w 377"/>
              <a:gd name="T45" fmla="*/ 159 h 374"/>
              <a:gd name="T46" fmla="*/ 86 w 377"/>
              <a:gd name="T47" fmla="*/ 157 h 374"/>
              <a:gd name="T48" fmla="*/ 93 w 377"/>
              <a:gd name="T49" fmla="*/ 170 h 374"/>
              <a:gd name="T50" fmla="*/ 73 w 377"/>
              <a:gd name="T51" fmla="*/ 194 h 374"/>
              <a:gd name="T52" fmla="*/ 137 w 377"/>
              <a:gd name="T53" fmla="*/ 167 h 374"/>
              <a:gd name="T54" fmla="*/ 180 w 377"/>
              <a:gd name="T55" fmla="*/ 159 h 374"/>
              <a:gd name="T56" fmla="*/ 187 w 377"/>
              <a:gd name="T57" fmla="*/ 178 h 374"/>
              <a:gd name="T58" fmla="*/ 214 w 377"/>
              <a:gd name="T59" fmla="*/ 201 h 374"/>
              <a:gd name="T60" fmla="*/ 209 w 377"/>
              <a:gd name="T61" fmla="*/ 163 h 374"/>
              <a:gd name="T62" fmla="*/ 273 w 377"/>
              <a:gd name="T63" fmla="*/ 182 h 374"/>
              <a:gd name="T64" fmla="*/ 276 w 377"/>
              <a:gd name="T65" fmla="*/ 186 h 374"/>
              <a:gd name="T66" fmla="*/ 266 w 377"/>
              <a:gd name="T67" fmla="*/ 208 h 374"/>
              <a:gd name="T68" fmla="*/ 247 w 377"/>
              <a:gd name="T69" fmla="*/ 246 h 374"/>
              <a:gd name="T70" fmla="*/ 231 w 377"/>
              <a:gd name="T71" fmla="*/ 332 h 374"/>
              <a:gd name="T72" fmla="*/ 208 w 377"/>
              <a:gd name="T73" fmla="*/ 294 h 374"/>
              <a:gd name="T74" fmla="*/ 206 w 377"/>
              <a:gd name="T75" fmla="*/ 263 h 374"/>
              <a:gd name="T76" fmla="*/ 155 w 377"/>
              <a:gd name="T77" fmla="*/ 261 h 374"/>
              <a:gd name="T78" fmla="*/ 137 w 377"/>
              <a:gd name="T79" fmla="*/ 254 h 374"/>
              <a:gd name="T80" fmla="*/ 55 w 377"/>
              <a:gd name="T81" fmla="*/ 209 h 374"/>
              <a:gd name="T82" fmla="*/ 41 w 377"/>
              <a:gd name="T83" fmla="*/ 182 h 374"/>
              <a:gd name="T84" fmla="*/ 45 w 377"/>
              <a:gd name="T85" fmla="*/ 137 h 374"/>
              <a:gd name="T86" fmla="*/ 49 w 377"/>
              <a:gd name="T87" fmla="*/ 126 h 374"/>
              <a:gd name="T88" fmla="*/ 95 w 377"/>
              <a:gd name="T89" fmla="*/ 88 h 374"/>
              <a:gd name="T90" fmla="*/ 119 w 377"/>
              <a:gd name="T91" fmla="*/ 77 h 374"/>
              <a:gd name="T92" fmla="*/ 137 w 377"/>
              <a:gd name="T93" fmla="*/ 69 h 374"/>
              <a:gd name="T94" fmla="*/ 172 w 377"/>
              <a:gd name="T95" fmla="*/ 62 h 374"/>
              <a:gd name="T96" fmla="*/ 222 w 377"/>
              <a:gd name="T97" fmla="*/ 66 h 374"/>
              <a:gd name="T98" fmla="*/ 253 w 377"/>
              <a:gd name="T99" fmla="*/ 73 h 374"/>
              <a:gd name="T100" fmla="*/ 304 w 377"/>
              <a:gd name="T101" fmla="*/ 95 h 374"/>
              <a:gd name="T102" fmla="*/ 331 w 377"/>
              <a:gd name="T103" fmla="*/ 142 h 374"/>
              <a:gd name="T104" fmla="*/ 345 w 377"/>
              <a:gd name="T105" fmla="*/ 15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7" h="374">
                <a:moveTo>
                  <a:pt x="360" y="29"/>
                </a:moveTo>
                <a:cubicBezTo>
                  <a:pt x="354" y="25"/>
                  <a:pt x="310" y="0"/>
                  <a:pt x="188" y="0"/>
                </a:cubicBezTo>
                <a:cubicBezTo>
                  <a:pt x="66" y="0"/>
                  <a:pt x="22" y="25"/>
                  <a:pt x="16" y="29"/>
                </a:cubicBezTo>
                <a:cubicBezTo>
                  <a:pt x="12" y="32"/>
                  <a:pt x="0" y="39"/>
                  <a:pt x="0" y="5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5"/>
                  <a:pt x="12" y="342"/>
                  <a:pt x="16" y="345"/>
                </a:cubicBezTo>
                <a:cubicBezTo>
                  <a:pt x="22" y="349"/>
                  <a:pt x="66" y="374"/>
                  <a:pt x="188" y="374"/>
                </a:cubicBezTo>
                <a:cubicBezTo>
                  <a:pt x="310" y="374"/>
                  <a:pt x="354" y="349"/>
                  <a:pt x="360" y="345"/>
                </a:cubicBezTo>
                <a:cubicBezTo>
                  <a:pt x="364" y="342"/>
                  <a:pt x="377" y="335"/>
                  <a:pt x="377" y="320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7" y="137"/>
                  <a:pt x="377" y="137"/>
                  <a:pt x="377" y="137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39"/>
                  <a:pt x="364" y="32"/>
                  <a:pt x="360" y="29"/>
                </a:cubicBezTo>
                <a:close/>
                <a:moveTo>
                  <a:pt x="345" y="208"/>
                </a:moveTo>
                <a:cubicBezTo>
                  <a:pt x="342" y="218"/>
                  <a:pt x="336" y="227"/>
                  <a:pt x="324" y="231"/>
                </a:cubicBezTo>
                <a:cubicBezTo>
                  <a:pt x="329" y="243"/>
                  <a:pt x="334" y="268"/>
                  <a:pt x="313" y="281"/>
                </a:cubicBezTo>
                <a:cubicBezTo>
                  <a:pt x="297" y="292"/>
                  <a:pt x="286" y="292"/>
                  <a:pt x="278" y="288"/>
                </a:cubicBezTo>
                <a:cubicBezTo>
                  <a:pt x="271" y="304"/>
                  <a:pt x="272" y="327"/>
                  <a:pt x="272" y="327"/>
                </a:cubicBezTo>
                <a:cubicBezTo>
                  <a:pt x="265" y="330"/>
                  <a:pt x="258" y="331"/>
                  <a:pt x="251" y="332"/>
                </a:cubicBezTo>
                <a:cubicBezTo>
                  <a:pt x="251" y="299"/>
                  <a:pt x="254" y="265"/>
                  <a:pt x="260" y="258"/>
                </a:cubicBezTo>
                <a:cubicBezTo>
                  <a:pt x="268" y="250"/>
                  <a:pt x="274" y="243"/>
                  <a:pt x="279" y="235"/>
                </a:cubicBezTo>
                <a:cubicBezTo>
                  <a:pt x="288" y="238"/>
                  <a:pt x="296" y="241"/>
                  <a:pt x="299" y="243"/>
                </a:cubicBezTo>
                <a:cubicBezTo>
                  <a:pt x="311" y="244"/>
                  <a:pt x="310" y="229"/>
                  <a:pt x="310" y="229"/>
                </a:cubicBezTo>
                <a:cubicBezTo>
                  <a:pt x="305" y="225"/>
                  <a:pt x="296" y="222"/>
                  <a:pt x="289" y="220"/>
                </a:cubicBezTo>
                <a:cubicBezTo>
                  <a:pt x="300" y="196"/>
                  <a:pt x="296" y="180"/>
                  <a:pt x="286" y="170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4" y="160"/>
                  <a:pt x="301" y="147"/>
                  <a:pt x="303" y="144"/>
                </a:cubicBezTo>
                <a:cubicBezTo>
                  <a:pt x="300" y="131"/>
                  <a:pt x="288" y="134"/>
                  <a:pt x="288" y="134"/>
                </a:cubicBezTo>
                <a:cubicBezTo>
                  <a:pt x="283" y="143"/>
                  <a:pt x="277" y="153"/>
                  <a:pt x="271" y="159"/>
                </a:cubicBezTo>
                <a:cubicBezTo>
                  <a:pt x="264" y="154"/>
                  <a:pt x="253" y="150"/>
                  <a:pt x="238" y="148"/>
                </a:cubicBezTo>
                <a:cubicBezTo>
                  <a:pt x="235" y="129"/>
                  <a:pt x="253" y="116"/>
                  <a:pt x="254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8" y="103"/>
                  <a:pt x="244" y="101"/>
                  <a:pt x="244" y="101"/>
                </a:cubicBezTo>
                <a:cubicBezTo>
                  <a:pt x="234" y="107"/>
                  <a:pt x="218" y="124"/>
                  <a:pt x="220" y="147"/>
                </a:cubicBezTo>
                <a:cubicBezTo>
                  <a:pt x="205" y="144"/>
                  <a:pt x="182" y="137"/>
                  <a:pt x="179" y="115"/>
                </a:cubicBezTo>
                <a:cubicBezTo>
                  <a:pt x="169" y="109"/>
                  <a:pt x="162" y="116"/>
                  <a:pt x="162" y="116"/>
                </a:cubicBezTo>
                <a:cubicBezTo>
                  <a:pt x="163" y="126"/>
                  <a:pt x="166" y="134"/>
                  <a:pt x="171" y="140"/>
                </a:cubicBezTo>
                <a:cubicBezTo>
                  <a:pt x="159" y="139"/>
                  <a:pt x="151" y="134"/>
                  <a:pt x="145" y="130"/>
                </a:cubicBezTo>
                <a:cubicBezTo>
                  <a:pt x="136" y="124"/>
                  <a:pt x="136" y="115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6" y="108"/>
                  <a:pt x="118" y="116"/>
                  <a:pt x="118" y="116"/>
                </a:cubicBezTo>
                <a:cubicBezTo>
                  <a:pt x="118" y="121"/>
                  <a:pt x="121" y="132"/>
                  <a:pt x="131" y="141"/>
                </a:cubicBezTo>
                <a:cubicBezTo>
                  <a:pt x="130" y="146"/>
                  <a:pt x="128" y="151"/>
                  <a:pt x="124" y="155"/>
                </a:cubicBezTo>
                <a:cubicBezTo>
                  <a:pt x="122" y="157"/>
                  <a:pt x="121" y="158"/>
                  <a:pt x="119" y="159"/>
                </a:cubicBezTo>
                <a:cubicBezTo>
                  <a:pt x="111" y="150"/>
                  <a:pt x="98" y="143"/>
                  <a:pt x="93" y="141"/>
                </a:cubicBezTo>
                <a:cubicBezTo>
                  <a:pt x="93" y="141"/>
                  <a:pt x="82" y="144"/>
                  <a:pt x="86" y="157"/>
                </a:cubicBezTo>
                <a:cubicBezTo>
                  <a:pt x="92" y="160"/>
                  <a:pt x="99" y="164"/>
                  <a:pt x="103" y="168"/>
                </a:cubicBezTo>
                <a:cubicBezTo>
                  <a:pt x="99" y="169"/>
                  <a:pt x="96" y="170"/>
                  <a:pt x="93" y="170"/>
                </a:cubicBezTo>
                <a:cubicBezTo>
                  <a:pt x="74" y="170"/>
                  <a:pt x="62" y="180"/>
                  <a:pt x="62" y="180"/>
                </a:cubicBezTo>
                <a:cubicBezTo>
                  <a:pt x="62" y="180"/>
                  <a:pt x="58" y="192"/>
                  <a:pt x="73" y="194"/>
                </a:cubicBezTo>
                <a:cubicBezTo>
                  <a:pt x="73" y="194"/>
                  <a:pt x="80" y="188"/>
                  <a:pt x="93" y="188"/>
                </a:cubicBezTo>
                <a:cubicBezTo>
                  <a:pt x="105" y="188"/>
                  <a:pt x="124" y="181"/>
                  <a:pt x="137" y="167"/>
                </a:cubicBezTo>
                <a:cubicBezTo>
                  <a:pt x="141" y="163"/>
                  <a:pt x="144" y="157"/>
                  <a:pt x="146" y="152"/>
                </a:cubicBezTo>
                <a:cubicBezTo>
                  <a:pt x="154" y="155"/>
                  <a:pt x="165" y="159"/>
                  <a:pt x="180" y="159"/>
                </a:cubicBezTo>
                <a:cubicBezTo>
                  <a:pt x="184" y="159"/>
                  <a:pt x="187" y="159"/>
                  <a:pt x="191" y="158"/>
                </a:cubicBezTo>
                <a:cubicBezTo>
                  <a:pt x="189" y="163"/>
                  <a:pt x="187" y="170"/>
                  <a:pt x="187" y="178"/>
                </a:cubicBezTo>
                <a:cubicBezTo>
                  <a:pt x="185" y="189"/>
                  <a:pt x="189" y="205"/>
                  <a:pt x="203" y="215"/>
                </a:cubicBezTo>
                <a:cubicBezTo>
                  <a:pt x="218" y="216"/>
                  <a:pt x="214" y="201"/>
                  <a:pt x="214" y="201"/>
                </a:cubicBezTo>
                <a:cubicBezTo>
                  <a:pt x="206" y="195"/>
                  <a:pt x="204" y="186"/>
                  <a:pt x="204" y="179"/>
                </a:cubicBezTo>
                <a:cubicBezTo>
                  <a:pt x="205" y="173"/>
                  <a:pt x="207" y="167"/>
                  <a:pt x="209" y="163"/>
                </a:cubicBezTo>
                <a:cubicBezTo>
                  <a:pt x="217" y="165"/>
                  <a:pt x="224" y="166"/>
                  <a:pt x="230" y="166"/>
                </a:cubicBezTo>
                <a:cubicBezTo>
                  <a:pt x="260" y="167"/>
                  <a:pt x="272" y="181"/>
                  <a:pt x="273" y="182"/>
                </a:cubicBezTo>
                <a:cubicBezTo>
                  <a:pt x="273" y="183"/>
                  <a:pt x="273" y="183"/>
                  <a:pt x="273" y="183"/>
                </a:cubicBezTo>
                <a:cubicBezTo>
                  <a:pt x="274" y="184"/>
                  <a:pt x="275" y="185"/>
                  <a:pt x="276" y="186"/>
                </a:cubicBezTo>
                <a:cubicBezTo>
                  <a:pt x="268" y="186"/>
                  <a:pt x="260" y="189"/>
                  <a:pt x="253" y="196"/>
                </a:cubicBezTo>
                <a:cubicBezTo>
                  <a:pt x="253" y="196"/>
                  <a:pt x="252" y="206"/>
                  <a:pt x="266" y="208"/>
                </a:cubicBezTo>
                <a:cubicBezTo>
                  <a:pt x="269" y="205"/>
                  <a:pt x="273" y="204"/>
                  <a:pt x="278" y="203"/>
                </a:cubicBezTo>
                <a:cubicBezTo>
                  <a:pt x="274" y="215"/>
                  <a:pt x="263" y="229"/>
                  <a:pt x="247" y="246"/>
                </a:cubicBezTo>
                <a:cubicBezTo>
                  <a:pt x="235" y="260"/>
                  <a:pt x="233" y="302"/>
                  <a:pt x="233" y="332"/>
                </a:cubicBezTo>
                <a:cubicBezTo>
                  <a:pt x="232" y="332"/>
                  <a:pt x="231" y="332"/>
                  <a:pt x="231" y="332"/>
                </a:cubicBezTo>
                <a:cubicBezTo>
                  <a:pt x="220" y="331"/>
                  <a:pt x="214" y="329"/>
                  <a:pt x="214" y="329"/>
                </a:cubicBezTo>
                <a:cubicBezTo>
                  <a:pt x="214" y="329"/>
                  <a:pt x="210" y="315"/>
                  <a:pt x="208" y="294"/>
                </a:cubicBezTo>
                <a:cubicBezTo>
                  <a:pt x="205" y="291"/>
                  <a:pt x="203" y="286"/>
                  <a:pt x="202" y="280"/>
                </a:cubicBezTo>
                <a:cubicBezTo>
                  <a:pt x="201" y="273"/>
                  <a:pt x="202" y="267"/>
                  <a:pt x="206" y="263"/>
                </a:cubicBezTo>
                <a:cubicBezTo>
                  <a:pt x="191" y="264"/>
                  <a:pt x="180" y="257"/>
                  <a:pt x="176" y="254"/>
                </a:cubicBezTo>
                <a:cubicBezTo>
                  <a:pt x="174" y="260"/>
                  <a:pt x="165" y="263"/>
                  <a:pt x="155" y="261"/>
                </a:cubicBezTo>
                <a:cubicBezTo>
                  <a:pt x="151" y="260"/>
                  <a:pt x="148" y="258"/>
                  <a:pt x="146" y="257"/>
                </a:cubicBezTo>
                <a:cubicBezTo>
                  <a:pt x="142" y="256"/>
                  <a:pt x="139" y="255"/>
                  <a:pt x="137" y="254"/>
                </a:cubicBezTo>
                <a:cubicBezTo>
                  <a:pt x="124" y="251"/>
                  <a:pt x="121" y="237"/>
                  <a:pt x="120" y="231"/>
                </a:cubicBezTo>
                <a:cubicBezTo>
                  <a:pt x="79" y="235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7" y="203"/>
                  <a:pt x="43" y="194"/>
                  <a:pt x="41" y="182"/>
                </a:cubicBezTo>
                <a:cubicBezTo>
                  <a:pt x="36" y="179"/>
                  <a:pt x="33" y="170"/>
                  <a:pt x="33" y="160"/>
                </a:cubicBezTo>
                <a:cubicBezTo>
                  <a:pt x="33" y="147"/>
                  <a:pt x="38" y="137"/>
                  <a:pt x="45" y="137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6" y="134"/>
                  <a:pt x="47" y="130"/>
                  <a:pt x="49" y="126"/>
                </a:cubicBezTo>
                <a:cubicBezTo>
                  <a:pt x="53" y="118"/>
                  <a:pt x="61" y="113"/>
                  <a:pt x="66" y="115"/>
                </a:cubicBezTo>
                <a:cubicBezTo>
                  <a:pt x="72" y="97"/>
                  <a:pt x="84" y="91"/>
                  <a:pt x="95" y="88"/>
                </a:cubicBezTo>
                <a:cubicBezTo>
                  <a:pt x="96" y="84"/>
                  <a:pt x="99" y="80"/>
                  <a:pt x="104" y="77"/>
                </a:cubicBezTo>
                <a:cubicBezTo>
                  <a:pt x="109" y="74"/>
                  <a:pt x="115" y="74"/>
                  <a:pt x="119" y="77"/>
                </a:cubicBezTo>
                <a:cubicBezTo>
                  <a:pt x="120" y="75"/>
                  <a:pt x="122" y="73"/>
                  <a:pt x="125" y="71"/>
                </a:cubicBezTo>
                <a:cubicBezTo>
                  <a:pt x="129" y="69"/>
                  <a:pt x="133" y="68"/>
                  <a:pt x="137" y="69"/>
                </a:cubicBezTo>
                <a:cubicBezTo>
                  <a:pt x="146" y="65"/>
                  <a:pt x="155" y="66"/>
                  <a:pt x="163" y="67"/>
                </a:cubicBezTo>
                <a:cubicBezTo>
                  <a:pt x="165" y="65"/>
                  <a:pt x="168" y="63"/>
                  <a:pt x="172" y="62"/>
                </a:cubicBezTo>
                <a:cubicBezTo>
                  <a:pt x="178" y="61"/>
                  <a:pt x="183" y="64"/>
                  <a:pt x="186" y="67"/>
                </a:cubicBezTo>
                <a:cubicBezTo>
                  <a:pt x="200" y="60"/>
                  <a:pt x="213" y="62"/>
                  <a:pt x="222" y="66"/>
                </a:cubicBezTo>
                <a:cubicBezTo>
                  <a:pt x="226" y="64"/>
                  <a:pt x="232" y="63"/>
                  <a:pt x="238" y="64"/>
                </a:cubicBezTo>
                <a:cubicBezTo>
                  <a:pt x="245" y="65"/>
                  <a:pt x="251" y="69"/>
                  <a:pt x="253" y="73"/>
                </a:cubicBezTo>
                <a:cubicBezTo>
                  <a:pt x="269" y="72"/>
                  <a:pt x="279" y="80"/>
                  <a:pt x="286" y="88"/>
                </a:cubicBezTo>
                <a:cubicBezTo>
                  <a:pt x="291" y="86"/>
                  <a:pt x="298" y="89"/>
                  <a:pt x="304" y="95"/>
                </a:cubicBezTo>
                <a:cubicBezTo>
                  <a:pt x="309" y="99"/>
                  <a:pt x="311" y="105"/>
                  <a:pt x="311" y="110"/>
                </a:cubicBezTo>
                <a:cubicBezTo>
                  <a:pt x="326" y="117"/>
                  <a:pt x="331" y="130"/>
                  <a:pt x="331" y="142"/>
                </a:cubicBezTo>
                <a:cubicBezTo>
                  <a:pt x="331" y="142"/>
                  <a:pt x="331" y="142"/>
                  <a:pt x="331" y="142"/>
                </a:cubicBezTo>
                <a:cubicBezTo>
                  <a:pt x="331" y="142"/>
                  <a:pt x="342" y="150"/>
                  <a:pt x="345" y="159"/>
                </a:cubicBezTo>
                <a:lnTo>
                  <a:pt x="345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D82F3AB-8C4E-488C-9392-574EF702AD40}"/>
              </a:ext>
            </a:extLst>
          </p:cNvPr>
          <p:cNvSpPr/>
          <p:nvPr/>
        </p:nvSpPr>
        <p:spPr>
          <a:xfrm>
            <a:off x="1343484" y="3896390"/>
            <a:ext cx="1231072" cy="3199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Marlborough</a:t>
            </a:r>
          </a:p>
        </p:txBody>
      </p:sp>
      <p:cxnSp>
        <p:nvCxnSpPr>
          <p:cNvPr id="512" name="Straight Arrow Connector 511">
            <a:extLst>
              <a:ext uri="{FF2B5EF4-FFF2-40B4-BE49-F238E27FC236}">
                <a16:creationId xmlns:a16="http://schemas.microsoft.com/office/drawing/2014/main" id="{C560F3A0-55F2-4076-8AA1-E77550EBF226}"/>
              </a:ext>
            </a:extLst>
          </p:cNvPr>
          <p:cNvCxnSpPr>
            <a:cxnSpLocks/>
            <a:stCxn id="511" idx="0"/>
            <a:endCxn id="244" idx="4"/>
          </p:cNvCxnSpPr>
          <p:nvPr/>
        </p:nvCxnSpPr>
        <p:spPr>
          <a:xfrm flipV="1">
            <a:off x="1959020" y="3186572"/>
            <a:ext cx="390927" cy="70981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Rectangle 513">
            <a:extLst>
              <a:ext uri="{FF2B5EF4-FFF2-40B4-BE49-F238E27FC236}">
                <a16:creationId xmlns:a16="http://schemas.microsoft.com/office/drawing/2014/main" id="{6CD69404-719A-4157-AF82-9E03B1E3D56F}"/>
              </a:ext>
            </a:extLst>
          </p:cNvPr>
          <p:cNvSpPr/>
          <p:nvPr/>
        </p:nvSpPr>
        <p:spPr>
          <a:xfrm>
            <a:off x="427733" y="2273953"/>
            <a:ext cx="1611750" cy="3342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Arlington Heights</a:t>
            </a:r>
          </a:p>
        </p:txBody>
      </p:sp>
      <p:cxnSp>
        <p:nvCxnSpPr>
          <p:cNvPr id="515" name="Straight Arrow Connector 514">
            <a:extLst>
              <a:ext uri="{FF2B5EF4-FFF2-40B4-BE49-F238E27FC236}">
                <a16:creationId xmlns:a16="http://schemas.microsoft.com/office/drawing/2014/main" id="{902C0BAF-1CD8-4707-AFE8-95C55A84942C}"/>
              </a:ext>
            </a:extLst>
          </p:cNvPr>
          <p:cNvCxnSpPr>
            <a:cxnSpLocks/>
            <a:stCxn id="514" idx="2"/>
            <a:endCxn id="243" idx="2"/>
          </p:cNvCxnSpPr>
          <p:nvPr/>
        </p:nvCxnSpPr>
        <p:spPr>
          <a:xfrm>
            <a:off x="1233608" y="2608181"/>
            <a:ext cx="665873" cy="5505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Freeform 93">
            <a:extLst>
              <a:ext uri="{FF2B5EF4-FFF2-40B4-BE49-F238E27FC236}">
                <a16:creationId xmlns:a16="http://schemas.microsoft.com/office/drawing/2014/main" id="{CEFD44FB-60EA-46C2-831A-ECF581BD7A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89612" y="2305234"/>
            <a:ext cx="269517" cy="26951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160 h 384"/>
              <a:gd name="T12" fmla="*/ 224 w 384"/>
              <a:gd name="T13" fmla="*/ 192 h 384"/>
              <a:gd name="T14" fmla="*/ 192 w 384"/>
              <a:gd name="T15" fmla="*/ 225 h 384"/>
              <a:gd name="T16" fmla="*/ 160 w 384"/>
              <a:gd name="T17" fmla="*/ 192 h 384"/>
              <a:gd name="T18" fmla="*/ 192 w 384"/>
              <a:gd name="T19" fmla="*/ 160 h 384"/>
              <a:gd name="T20" fmla="*/ 32 w 384"/>
              <a:gd name="T21" fmla="*/ 192 h 384"/>
              <a:gd name="T22" fmla="*/ 112 w 384"/>
              <a:gd name="T23" fmla="*/ 54 h 384"/>
              <a:gd name="T24" fmla="*/ 164 w 384"/>
              <a:gd name="T25" fmla="*/ 144 h 384"/>
              <a:gd name="T26" fmla="*/ 136 w 384"/>
              <a:gd name="T27" fmla="*/ 192 h 384"/>
              <a:gd name="T28" fmla="*/ 32 w 384"/>
              <a:gd name="T29" fmla="*/ 192 h 384"/>
              <a:gd name="T30" fmla="*/ 192 w 384"/>
              <a:gd name="T31" fmla="*/ 352 h 384"/>
              <a:gd name="T32" fmla="*/ 112 w 384"/>
              <a:gd name="T33" fmla="*/ 331 h 384"/>
              <a:gd name="T34" fmla="*/ 164 w 384"/>
              <a:gd name="T35" fmla="*/ 241 h 384"/>
              <a:gd name="T36" fmla="*/ 192 w 384"/>
              <a:gd name="T37" fmla="*/ 249 h 384"/>
              <a:gd name="T38" fmla="*/ 220 w 384"/>
              <a:gd name="T39" fmla="*/ 241 h 384"/>
              <a:gd name="T40" fmla="*/ 272 w 384"/>
              <a:gd name="T41" fmla="*/ 331 h 384"/>
              <a:gd name="T42" fmla="*/ 192 w 384"/>
              <a:gd name="T43" fmla="*/ 352 h 384"/>
              <a:gd name="T44" fmla="*/ 248 w 384"/>
              <a:gd name="T45" fmla="*/ 192 h 384"/>
              <a:gd name="T46" fmla="*/ 220 w 384"/>
              <a:gd name="T47" fmla="*/ 144 h 384"/>
              <a:gd name="T48" fmla="*/ 272 w 384"/>
              <a:gd name="T49" fmla="*/ 54 h 384"/>
              <a:gd name="T50" fmla="*/ 352 w 384"/>
              <a:gd name="T51" fmla="*/ 192 h 384"/>
              <a:gd name="T52" fmla="*/ 248 w 384"/>
              <a:gd name="T53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60"/>
                </a:moveTo>
                <a:cubicBezTo>
                  <a:pt x="210" y="160"/>
                  <a:pt x="224" y="175"/>
                  <a:pt x="224" y="192"/>
                </a:cubicBezTo>
                <a:cubicBezTo>
                  <a:pt x="224" y="210"/>
                  <a:pt x="210" y="225"/>
                  <a:pt x="192" y="225"/>
                </a:cubicBezTo>
                <a:cubicBezTo>
                  <a:pt x="174" y="225"/>
                  <a:pt x="160" y="210"/>
                  <a:pt x="160" y="192"/>
                </a:cubicBezTo>
                <a:cubicBezTo>
                  <a:pt x="160" y="175"/>
                  <a:pt x="174" y="160"/>
                  <a:pt x="192" y="160"/>
                </a:cubicBezTo>
                <a:close/>
                <a:moveTo>
                  <a:pt x="32" y="192"/>
                </a:moveTo>
                <a:cubicBezTo>
                  <a:pt x="32" y="133"/>
                  <a:pt x="64" y="82"/>
                  <a:pt x="112" y="54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147" y="153"/>
                  <a:pt x="136" y="172"/>
                  <a:pt x="136" y="192"/>
                </a:cubicBezTo>
                <a:lnTo>
                  <a:pt x="32" y="192"/>
                </a:lnTo>
                <a:close/>
                <a:moveTo>
                  <a:pt x="192" y="352"/>
                </a:moveTo>
                <a:cubicBezTo>
                  <a:pt x="163" y="352"/>
                  <a:pt x="136" y="344"/>
                  <a:pt x="112" y="331"/>
                </a:cubicBezTo>
                <a:cubicBezTo>
                  <a:pt x="164" y="241"/>
                  <a:pt x="164" y="241"/>
                  <a:pt x="164" y="241"/>
                </a:cubicBezTo>
                <a:cubicBezTo>
                  <a:pt x="172" y="246"/>
                  <a:pt x="182" y="249"/>
                  <a:pt x="192" y="249"/>
                </a:cubicBezTo>
                <a:cubicBezTo>
                  <a:pt x="202" y="249"/>
                  <a:pt x="212" y="246"/>
                  <a:pt x="220" y="241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48" y="344"/>
                  <a:pt x="221" y="352"/>
                  <a:pt x="192" y="352"/>
                </a:cubicBezTo>
                <a:close/>
                <a:moveTo>
                  <a:pt x="248" y="192"/>
                </a:moveTo>
                <a:cubicBezTo>
                  <a:pt x="248" y="172"/>
                  <a:pt x="237" y="153"/>
                  <a:pt x="220" y="14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320" y="82"/>
                  <a:pt x="352" y="133"/>
                  <a:pt x="352" y="192"/>
                </a:cubicBezTo>
                <a:lnTo>
                  <a:pt x="248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7" name="Freeform 71">
            <a:extLst>
              <a:ext uri="{FF2B5EF4-FFF2-40B4-BE49-F238E27FC236}">
                <a16:creationId xmlns:a16="http://schemas.microsoft.com/office/drawing/2014/main" id="{FFB3B816-4E4A-4251-91B5-62FE69BB6C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66416" y="4019582"/>
            <a:ext cx="207394" cy="233963"/>
          </a:xfrm>
          <a:custGeom>
            <a:avLst/>
            <a:gdLst>
              <a:gd name="T0" fmla="*/ 331 w 340"/>
              <a:gd name="T1" fmla="*/ 300 h 384"/>
              <a:gd name="T2" fmla="*/ 330 w 340"/>
              <a:gd name="T3" fmla="*/ 299 h 384"/>
              <a:gd name="T4" fmla="*/ 232 w 340"/>
              <a:gd name="T5" fmla="*/ 120 h 384"/>
              <a:gd name="T6" fmla="*/ 232 w 340"/>
              <a:gd name="T7" fmla="*/ 16 h 384"/>
              <a:gd name="T8" fmla="*/ 216 w 340"/>
              <a:gd name="T9" fmla="*/ 0 h 384"/>
              <a:gd name="T10" fmla="*/ 124 w 340"/>
              <a:gd name="T11" fmla="*/ 0 h 384"/>
              <a:gd name="T12" fmla="*/ 108 w 340"/>
              <a:gd name="T13" fmla="*/ 16 h 384"/>
              <a:gd name="T14" fmla="*/ 108 w 340"/>
              <a:gd name="T15" fmla="*/ 120 h 384"/>
              <a:gd name="T16" fmla="*/ 10 w 340"/>
              <a:gd name="T17" fmla="*/ 299 h 384"/>
              <a:gd name="T18" fmla="*/ 10 w 340"/>
              <a:gd name="T19" fmla="*/ 300 h 384"/>
              <a:gd name="T20" fmla="*/ 22 w 340"/>
              <a:gd name="T21" fmla="*/ 358 h 384"/>
              <a:gd name="T22" fmla="*/ 27 w 340"/>
              <a:gd name="T23" fmla="*/ 362 h 384"/>
              <a:gd name="T24" fmla="*/ 168 w 340"/>
              <a:gd name="T25" fmla="*/ 384 h 384"/>
              <a:gd name="T26" fmla="*/ 312 w 340"/>
              <a:gd name="T27" fmla="*/ 362 h 384"/>
              <a:gd name="T28" fmla="*/ 319 w 340"/>
              <a:gd name="T29" fmla="*/ 358 h 384"/>
              <a:gd name="T30" fmla="*/ 331 w 340"/>
              <a:gd name="T31" fmla="*/ 300 h 384"/>
              <a:gd name="T32" fmla="*/ 138 w 340"/>
              <a:gd name="T33" fmla="*/ 131 h 384"/>
              <a:gd name="T34" fmla="*/ 140 w 340"/>
              <a:gd name="T35" fmla="*/ 124 h 384"/>
              <a:gd name="T36" fmla="*/ 140 w 340"/>
              <a:gd name="T37" fmla="*/ 31 h 384"/>
              <a:gd name="T38" fmla="*/ 200 w 340"/>
              <a:gd name="T39" fmla="*/ 31 h 384"/>
              <a:gd name="T40" fmla="*/ 200 w 340"/>
              <a:gd name="T41" fmla="*/ 124 h 384"/>
              <a:gd name="T42" fmla="*/ 202 w 340"/>
              <a:gd name="T43" fmla="*/ 131 h 384"/>
              <a:gd name="T44" fmla="*/ 223 w 340"/>
              <a:gd name="T45" fmla="*/ 169 h 384"/>
              <a:gd name="T46" fmla="*/ 117 w 340"/>
              <a:gd name="T47" fmla="*/ 169 h 384"/>
              <a:gd name="T48" fmla="*/ 138 w 340"/>
              <a:gd name="T49" fmla="*/ 131 h 384"/>
              <a:gd name="T50" fmla="*/ 162 w 340"/>
              <a:gd name="T51" fmla="*/ 314 h 384"/>
              <a:gd name="T52" fmla="*/ 138 w 340"/>
              <a:gd name="T53" fmla="*/ 290 h 384"/>
              <a:gd name="T54" fmla="*/ 162 w 340"/>
              <a:gd name="T55" fmla="*/ 266 h 384"/>
              <a:gd name="T56" fmla="*/ 186 w 340"/>
              <a:gd name="T57" fmla="*/ 290 h 384"/>
              <a:gd name="T58" fmla="*/ 162 w 340"/>
              <a:gd name="T59" fmla="*/ 314 h 384"/>
              <a:gd name="T60" fmla="*/ 187 w 340"/>
              <a:gd name="T61" fmla="*/ 234 h 384"/>
              <a:gd name="T62" fmla="*/ 210 w 340"/>
              <a:gd name="T63" fmla="*/ 210 h 384"/>
              <a:gd name="T64" fmla="*/ 234 w 340"/>
              <a:gd name="T65" fmla="*/ 234 h 384"/>
              <a:gd name="T66" fmla="*/ 210 w 340"/>
              <a:gd name="T67" fmla="*/ 258 h 384"/>
              <a:gd name="T68" fmla="*/ 187 w 340"/>
              <a:gd name="T69" fmla="*/ 234 h 384"/>
              <a:gd name="T70" fmla="*/ 234 w 340"/>
              <a:gd name="T71" fmla="*/ 338 h 384"/>
              <a:gd name="T72" fmla="*/ 210 w 340"/>
              <a:gd name="T73" fmla="*/ 314 h 384"/>
              <a:gd name="T74" fmla="*/ 234 w 340"/>
              <a:gd name="T75" fmla="*/ 290 h 384"/>
              <a:gd name="T76" fmla="*/ 258 w 340"/>
              <a:gd name="T77" fmla="*/ 314 h 384"/>
              <a:gd name="T78" fmla="*/ 234 w 340"/>
              <a:gd name="T79" fmla="*/ 33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0" h="384">
                <a:moveTo>
                  <a:pt x="331" y="300"/>
                </a:moveTo>
                <a:cubicBezTo>
                  <a:pt x="330" y="300"/>
                  <a:pt x="330" y="300"/>
                  <a:pt x="330" y="299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2" y="7"/>
                  <a:pt x="225" y="0"/>
                  <a:pt x="216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15" y="0"/>
                  <a:pt x="108" y="7"/>
                  <a:pt x="108" y="1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12"/>
                  <a:pt x="0" y="337"/>
                  <a:pt x="22" y="358"/>
                </a:cubicBezTo>
                <a:cubicBezTo>
                  <a:pt x="23" y="360"/>
                  <a:pt x="25" y="361"/>
                  <a:pt x="27" y="362"/>
                </a:cubicBezTo>
                <a:cubicBezTo>
                  <a:pt x="29" y="363"/>
                  <a:pt x="85" y="384"/>
                  <a:pt x="168" y="384"/>
                </a:cubicBezTo>
                <a:cubicBezTo>
                  <a:pt x="217" y="384"/>
                  <a:pt x="265" y="377"/>
                  <a:pt x="312" y="362"/>
                </a:cubicBezTo>
                <a:cubicBezTo>
                  <a:pt x="315" y="361"/>
                  <a:pt x="317" y="360"/>
                  <a:pt x="319" y="358"/>
                </a:cubicBezTo>
                <a:cubicBezTo>
                  <a:pt x="340" y="337"/>
                  <a:pt x="336" y="312"/>
                  <a:pt x="331" y="300"/>
                </a:cubicBezTo>
                <a:close/>
                <a:moveTo>
                  <a:pt x="138" y="131"/>
                </a:moveTo>
                <a:cubicBezTo>
                  <a:pt x="139" y="129"/>
                  <a:pt x="140" y="126"/>
                  <a:pt x="140" y="124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6"/>
                  <a:pt x="201" y="129"/>
                  <a:pt x="202" y="131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38" y="131"/>
                </a:lnTo>
                <a:close/>
                <a:moveTo>
                  <a:pt x="162" y="314"/>
                </a:moveTo>
                <a:cubicBezTo>
                  <a:pt x="149" y="314"/>
                  <a:pt x="138" y="303"/>
                  <a:pt x="138" y="290"/>
                </a:cubicBezTo>
                <a:cubicBezTo>
                  <a:pt x="138" y="277"/>
                  <a:pt x="149" y="266"/>
                  <a:pt x="162" y="266"/>
                </a:cubicBezTo>
                <a:cubicBezTo>
                  <a:pt x="175" y="266"/>
                  <a:pt x="186" y="277"/>
                  <a:pt x="186" y="290"/>
                </a:cubicBezTo>
                <a:cubicBezTo>
                  <a:pt x="186" y="303"/>
                  <a:pt x="175" y="314"/>
                  <a:pt x="162" y="314"/>
                </a:cubicBezTo>
                <a:close/>
                <a:moveTo>
                  <a:pt x="187" y="234"/>
                </a:moveTo>
                <a:cubicBezTo>
                  <a:pt x="187" y="221"/>
                  <a:pt x="197" y="210"/>
                  <a:pt x="210" y="210"/>
                </a:cubicBezTo>
                <a:cubicBezTo>
                  <a:pt x="224" y="210"/>
                  <a:pt x="234" y="221"/>
                  <a:pt x="234" y="234"/>
                </a:cubicBezTo>
                <a:cubicBezTo>
                  <a:pt x="234" y="247"/>
                  <a:pt x="224" y="258"/>
                  <a:pt x="210" y="258"/>
                </a:cubicBezTo>
                <a:cubicBezTo>
                  <a:pt x="197" y="258"/>
                  <a:pt x="187" y="247"/>
                  <a:pt x="187" y="234"/>
                </a:cubicBezTo>
                <a:close/>
                <a:moveTo>
                  <a:pt x="234" y="338"/>
                </a:moveTo>
                <a:cubicBezTo>
                  <a:pt x="221" y="338"/>
                  <a:pt x="210" y="327"/>
                  <a:pt x="210" y="314"/>
                </a:cubicBezTo>
                <a:cubicBezTo>
                  <a:pt x="210" y="301"/>
                  <a:pt x="221" y="290"/>
                  <a:pt x="234" y="290"/>
                </a:cubicBezTo>
                <a:cubicBezTo>
                  <a:pt x="247" y="290"/>
                  <a:pt x="258" y="301"/>
                  <a:pt x="258" y="314"/>
                </a:cubicBezTo>
                <a:cubicBezTo>
                  <a:pt x="258" y="327"/>
                  <a:pt x="247" y="338"/>
                  <a:pt x="23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72447D46-A88A-4E32-B0FB-A8873DEA7778}"/>
              </a:ext>
            </a:extLst>
          </p:cNvPr>
          <p:cNvSpPr/>
          <p:nvPr/>
        </p:nvSpPr>
        <p:spPr>
          <a:xfrm>
            <a:off x="2670569" y="2986998"/>
            <a:ext cx="1031587" cy="32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Toulouse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75DB5D7F-456D-426D-AB4C-D0FA491BCD9D}"/>
              </a:ext>
            </a:extLst>
          </p:cNvPr>
          <p:cNvCxnSpPr>
            <a:cxnSpLocks/>
          </p:cNvCxnSpPr>
          <p:nvPr/>
        </p:nvCxnSpPr>
        <p:spPr>
          <a:xfrm flipV="1">
            <a:off x="3538951" y="3069735"/>
            <a:ext cx="430951" cy="676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Freeform 71">
            <a:extLst>
              <a:ext uri="{FF2B5EF4-FFF2-40B4-BE49-F238E27FC236}">
                <a16:creationId xmlns:a16="http://schemas.microsoft.com/office/drawing/2014/main" id="{8F448AA6-A3C0-4079-8AE6-3D1AA7BD92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38372" y="2559435"/>
            <a:ext cx="207394" cy="233963"/>
          </a:xfrm>
          <a:custGeom>
            <a:avLst/>
            <a:gdLst>
              <a:gd name="T0" fmla="*/ 331 w 340"/>
              <a:gd name="T1" fmla="*/ 300 h 384"/>
              <a:gd name="T2" fmla="*/ 330 w 340"/>
              <a:gd name="T3" fmla="*/ 299 h 384"/>
              <a:gd name="T4" fmla="*/ 232 w 340"/>
              <a:gd name="T5" fmla="*/ 120 h 384"/>
              <a:gd name="T6" fmla="*/ 232 w 340"/>
              <a:gd name="T7" fmla="*/ 16 h 384"/>
              <a:gd name="T8" fmla="*/ 216 w 340"/>
              <a:gd name="T9" fmla="*/ 0 h 384"/>
              <a:gd name="T10" fmla="*/ 124 w 340"/>
              <a:gd name="T11" fmla="*/ 0 h 384"/>
              <a:gd name="T12" fmla="*/ 108 w 340"/>
              <a:gd name="T13" fmla="*/ 16 h 384"/>
              <a:gd name="T14" fmla="*/ 108 w 340"/>
              <a:gd name="T15" fmla="*/ 120 h 384"/>
              <a:gd name="T16" fmla="*/ 10 w 340"/>
              <a:gd name="T17" fmla="*/ 299 h 384"/>
              <a:gd name="T18" fmla="*/ 10 w 340"/>
              <a:gd name="T19" fmla="*/ 300 h 384"/>
              <a:gd name="T20" fmla="*/ 22 w 340"/>
              <a:gd name="T21" fmla="*/ 358 h 384"/>
              <a:gd name="T22" fmla="*/ 27 w 340"/>
              <a:gd name="T23" fmla="*/ 362 h 384"/>
              <a:gd name="T24" fmla="*/ 168 w 340"/>
              <a:gd name="T25" fmla="*/ 384 h 384"/>
              <a:gd name="T26" fmla="*/ 312 w 340"/>
              <a:gd name="T27" fmla="*/ 362 h 384"/>
              <a:gd name="T28" fmla="*/ 319 w 340"/>
              <a:gd name="T29" fmla="*/ 358 h 384"/>
              <a:gd name="T30" fmla="*/ 331 w 340"/>
              <a:gd name="T31" fmla="*/ 300 h 384"/>
              <a:gd name="T32" fmla="*/ 138 w 340"/>
              <a:gd name="T33" fmla="*/ 131 h 384"/>
              <a:gd name="T34" fmla="*/ 140 w 340"/>
              <a:gd name="T35" fmla="*/ 124 h 384"/>
              <a:gd name="T36" fmla="*/ 140 w 340"/>
              <a:gd name="T37" fmla="*/ 31 h 384"/>
              <a:gd name="T38" fmla="*/ 200 w 340"/>
              <a:gd name="T39" fmla="*/ 31 h 384"/>
              <a:gd name="T40" fmla="*/ 200 w 340"/>
              <a:gd name="T41" fmla="*/ 124 h 384"/>
              <a:gd name="T42" fmla="*/ 202 w 340"/>
              <a:gd name="T43" fmla="*/ 131 h 384"/>
              <a:gd name="T44" fmla="*/ 223 w 340"/>
              <a:gd name="T45" fmla="*/ 169 h 384"/>
              <a:gd name="T46" fmla="*/ 117 w 340"/>
              <a:gd name="T47" fmla="*/ 169 h 384"/>
              <a:gd name="T48" fmla="*/ 138 w 340"/>
              <a:gd name="T49" fmla="*/ 131 h 384"/>
              <a:gd name="T50" fmla="*/ 162 w 340"/>
              <a:gd name="T51" fmla="*/ 314 h 384"/>
              <a:gd name="T52" fmla="*/ 138 w 340"/>
              <a:gd name="T53" fmla="*/ 290 h 384"/>
              <a:gd name="T54" fmla="*/ 162 w 340"/>
              <a:gd name="T55" fmla="*/ 266 h 384"/>
              <a:gd name="T56" fmla="*/ 186 w 340"/>
              <a:gd name="T57" fmla="*/ 290 h 384"/>
              <a:gd name="T58" fmla="*/ 162 w 340"/>
              <a:gd name="T59" fmla="*/ 314 h 384"/>
              <a:gd name="T60" fmla="*/ 187 w 340"/>
              <a:gd name="T61" fmla="*/ 234 h 384"/>
              <a:gd name="T62" fmla="*/ 210 w 340"/>
              <a:gd name="T63" fmla="*/ 210 h 384"/>
              <a:gd name="T64" fmla="*/ 234 w 340"/>
              <a:gd name="T65" fmla="*/ 234 h 384"/>
              <a:gd name="T66" fmla="*/ 210 w 340"/>
              <a:gd name="T67" fmla="*/ 258 h 384"/>
              <a:gd name="T68" fmla="*/ 187 w 340"/>
              <a:gd name="T69" fmla="*/ 234 h 384"/>
              <a:gd name="T70" fmla="*/ 234 w 340"/>
              <a:gd name="T71" fmla="*/ 338 h 384"/>
              <a:gd name="T72" fmla="*/ 210 w 340"/>
              <a:gd name="T73" fmla="*/ 314 h 384"/>
              <a:gd name="T74" fmla="*/ 234 w 340"/>
              <a:gd name="T75" fmla="*/ 290 h 384"/>
              <a:gd name="T76" fmla="*/ 258 w 340"/>
              <a:gd name="T77" fmla="*/ 314 h 384"/>
              <a:gd name="T78" fmla="*/ 234 w 340"/>
              <a:gd name="T79" fmla="*/ 33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0" h="384">
                <a:moveTo>
                  <a:pt x="331" y="300"/>
                </a:moveTo>
                <a:cubicBezTo>
                  <a:pt x="330" y="300"/>
                  <a:pt x="330" y="300"/>
                  <a:pt x="330" y="299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2" y="7"/>
                  <a:pt x="225" y="0"/>
                  <a:pt x="216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15" y="0"/>
                  <a:pt x="108" y="7"/>
                  <a:pt x="108" y="1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12"/>
                  <a:pt x="0" y="337"/>
                  <a:pt x="22" y="358"/>
                </a:cubicBezTo>
                <a:cubicBezTo>
                  <a:pt x="23" y="360"/>
                  <a:pt x="25" y="361"/>
                  <a:pt x="27" y="362"/>
                </a:cubicBezTo>
                <a:cubicBezTo>
                  <a:pt x="29" y="363"/>
                  <a:pt x="85" y="384"/>
                  <a:pt x="168" y="384"/>
                </a:cubicBezTo>
                <a:cubicBezTo>
                  <a:pt x="217" y="384"/>
                  <a:pt x="265" y="377"/>
                  <a:pt x="312" y="362"/>
                </a:cubicBezTo>
                <a:cubicBezTo>
                  <a:pt x="315" y="361"/>
                  <a:pt x="317" y="360"/>
                  <a:pt x="319" y="358"/>
                </a:cubicBezTo>
                <a:cubicBezTo>
                  <a:pt x="340" y="337"/>
                  <a:pt x="336" y="312"/>
                  <a:pt x="331" y="300"/>
                </a:cubicBezTo>
                <a:close/>
                <a:moveTo>
                  <a:pt x="138" y="131"/>
                </a:moveTo>
                <a:cubicBezTo>
                  <a:pt x="139" y="129"/>
                  <a:pt x="140" y="126"/>
                  <a:pt x="140" y="124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6"/>
                  <a:pt x="201" y="129"/>
                  <a:pt x="202" y="131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38" y="131"/>
                </a:lnTo>
                <a:close/>
                <a:moveTo>
                  <a:pt x="162" y="314"/>
                </a:moveTo>
                <a:cubicBezTo>
                  <a:pt x="149" y="314"/>
                  <a:pt x="138" y="303"/>
                  <a:pt x="138" y="290"/>
                </a:cubicBezTo>
                <a:cubicBezTo>
                  <a:pt x="138" y="277"/>
                  <a:pt x="149" y="266"/>
                  <a:pt x="162" y="266"/>
                </a:cubicBezTo>
                <a:cubicBezTo>
                  <a:pt x="175" y="266"/>
                  <a:pt x="186" y="277"/>
                  <a:pt x="186" y="290"/>
                </a:cubicBezTo>
                <a:cubicBezTo>
                  <a:pt x="186" y="303"/>
                  <a:pt x="175" y="314"/>
                  <a:pt x="162" y="314"/>
                </a:cubicBezTo>
                <a:close/>
                <a:moveTo>
                  <a:pt x="187" y="234"/>
                </a:moveTo>
                <a:cubicBezTo>
                  <a:pt x="187" y="221"/>
                  <a:pt x="197" y="210"/>
                  <a:pt x="210" y="210"/>
                </a:cubicBezTo>
                <a:cubicBezTo>
                  <a:pt x="224" y="210"/>
                  <a:pt x="234" y="221"/>
                  <a:pt x="234" y="234"/>
                </a:cubicBezTo>
                <a:cubicBezTo>
                  <a:pt x="234" y="247"/>
                  <a:pt x="224" y="258"/>
                  <a:pt x="210" y="258"/>
                </a:cubicBezTo>
                <a:cubicBezTo>
                  <a:pt x="197" y="258"/>
                  <a:pt x="187" y="247"/>
                  <a:pt x="187" y="234"/>
                </a:cubicBezTo>
                <a:close/>
                <a:moveTo>
                  <a:pt x="234" y="338"/>
                </a:moveTo>
                <a:cubicBezTo>
                  <a:pt x="221" y="338"/>
                  <a:pt x="210" y="327"/>
                  <a:pt x="210" y="314"/>
                </a:cubicBezTo>
                <a:cubicBezTo>
                  <a:pt x="210" y="301"/>
                  <a:pt x="221" y="290"/>
                  <a:pt x="234" y="290"/>
                </a:cubicBezTo>
                <a:cubicBezTo>
                  <a:pt x="247" y="290"/>
                  <a:pt x="258" y="301"/>
                  <a:pt x="258" y="314"/>
                </a:cubicBezTo>
                <a:cubicBezTo>
                  <a:pt x="258" y="327"/>
                  <a:pt x="247" y="338"/>
                  <a:pt x="23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" name="Freeform 95">
            <a:extLst>
              <a:ext uri="{FF2B5EF4-FFF2-40B4-BE49-F238E27FC236}">
                <a16:creationId xmlns:a16="http://schemas.microsoft.com/office/drawing/2014/main" id="{D570E0A1-5662-4F2B-A7B5-F6F913256A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90583" y="3020665"/>
            <a:ext cx="252070" cy="250371"/>
          </a:xfrm>
          <a:custGeom>
            <a:avLst/>
            <a:gdLst>
              <a:gd name="T0" fmla="*/ 188 w 377"/>
              <a:gd name="T1" fmla="*/ 0 h 374"/>
              <a:gd name="T2" fmla="*/ 0 w 377"/>
              <a:gd name="T3" fmla="*/ 54 h 374"/>
              <a:gd name="T4" fmla="*/ 0 w 377"/>
              <a:gd name="T5" fmla="*/ 296 h 374"/>
              <a:gd name="T6" fmla="*/ 16 w 377"/>
              <a:gd name="T7" fmla="*/ 345 h 374"/>
              <a:gd name="T8" fmla="*/ 360 w 377"/>
              <a:gd name="T9" fmla="*/ 345 h 374"/>
              <a:gd name="T10" fmla="*/ 377 w 377"/>
              <a:gd name="T11" fmla="*/ 296 h 374"/>
              <a:gd name="T12" fmla="*/ 377 w 377"/>
              <a:gd name="T13" fmla="*/ 54 h 374"/>
              <a:gd name="T14" fmla="*/ 345 w 377"/>
              <a:gd name="T15" fmla="*/ 208 h 374"/>
              <a:gd name="T16" fmla="*/ 313 w 377"/>
              <a:gd name="T17" fmla="*/ 281 h 374"/>
              <a:gd name="T18" fmla="*/ 272 w 377"/>
              <a:gd name="T19" fmla="*/ 327 h 374"/>
              <a:gd name="T20" fmla="*/ 260 w 377"/>
              <a:gd name="T21" fmla="*/ 258 h 374"/>
              <a:gd name="T22" fmla="*/ 299 w 377"/>
              <a:gd name="T23" fmla="*/ 243 h 374"/>
              <a:gd name="T24" fmla="*/ 289 w 377"/>
              <a:gd name="T25" fmla="*/ 220 h 374"/>
              <a:gd name="T26" fmla="*/ 286 w 377"/>
              <a:gd name="T27" fmla="*/ 170 h 374"/>
              <a:gd name="T28" fmla="*/ 288 w 377"/>
              <a:gd name="T29" fmla="*/ 134 h 374"/>
              <a:gd name="T30" fmla="*/ 238 w 377"/>
              <a:gd name="T31" fmla="*/ 148 h 374"/>
              <a:gd name="T32" fmla="*/ 254 w 377"/>
              <a:gd name="T33" fmla="*/ 116 h 374"/>
              <a:gd name="T34" fmla="*/ 220 w 377"/>
              <a:gd name="T35" fmla="*/ 147 h 374"/>
              <a:gd name="T36" fmla="*/ 162 w 377"/>
              <a:gd name="T37" fmla="*/ 116 h 374"/>
              <a:gd name="T38" fmla="*/ 145 w 377"/>
              <a:gd name="T39" fmla="*/ 130 h 374"/>
              <a:gd name="T40" fmla="*/ 136 w 377"/>
              <a:gd name="T41" fmla="*/ 115 h 374"/>
              <a:gd name="T42" fmla="*/ 131 w 377"/>
              <a:gd name="T43" fmla="*/ 141 h 374"/>
              <a:gd name="T44" fmla="*/ 119 w 377"/>
              <a:gd name="T45" fmla="*/ 159 h 374"/>
              <a:gd name="T46" fmla="*/ 86 w 377"/>
              <a:gd name="T47" fmla="*/ 157 h 374"/>
              <a:gd name="T48" fmla="*/ 93 w 377"/>
              <a:gd name="T49" fmla="*/ 170 h 374"/>
              <a:gd name="T50" fmla="*/ 73 w 377"/>
              <a:gd name="T51" fmla="*/ 194 h 374"/>
              <a:gd name="T52" fmla="*/ 137 w 377"/>
              <a:gd name="T53" fmla="*/ 167 h 374"/>
              <a:gd name="T54" fmla="*/ 180 w 377"/>
              <a:gd name="T55" fmla="*/ 159 h 374"/>
              <a:gd name="T56" fmla="*/ 187 w 377"/>
              <a:gd name="T57" fmla="*/ 178 h 374"/>
              <a:gd name="T58" fmla="*/ 214 w 377"/>
              <a:gd name="T59" fmla="*/ 201 h 374"/>
              <a:gd name="T60" fmla="*/ 209 w 377"/>
              <a:gd name="T61" fmla="*/ 163 h 374"/>
              <a:gd name="T62" fmla="*/ 273 w 377"/>
              <a:gd name="T63" fmla="*/ 182 h 374"/>
              <a:gd name="T64" fmla="*/ 276 w 377"/>
              <a:gd name="T65" fmla="*/ 186 h 374"/>
              <a:gd name="T66" fmla="*/ 266 w 377"/>
              <a:gd name="T67" fmla="*/ 208 h 374"/>
              <a:gd name="T68" fmla="*/ 247 w 377"/>
              <a:gd name="T69" fmla="*/ 246 h 374"/>
              <a:gd name="T70" fmla="*/ 231 w 377"/>
              <a:gd name="T71" fmla="*/ 332 h 374"/>
              <a:gd name="T72" fmla="*/ 208 w 377"/>
              <a:gd name="T73" fmla="*/ 294 h 374"/>
              <a:gd name="T74" fmla="*/ 206 w 377"/>
              <a:gd name="T75" fmla="*/ 263 h 374"/>
              <a:gd name="T76" fmla="*/ 155 w 377"/>
              <a:gd name="T77" fmla="*/ 261 h 374"/>
              <a:gd name="T78" fmla="*/ 137 w 377"/>
              <a:gd name="T79" fmla="*/ 254 h 374"/>
              <a:gd name="T80" fmla="*/ 55 w 377"/>
              <a:gd name="T81" fmla="*/ 209 h 374"/>
              <a:gd name="T82" fmla="*/ 41 w 377"/>
              <a:gd name="T83" fmla="*/ 182 h 374"/>
              <a:gd name="T84" fmla="*/ 45 w 377"/>
              <a:gd name="T85" fmla="*/ 137 h 374"/>
              <a:gd name="T86" fmla="*/ 49 w 377"/>
              <a:gd name="T87" fmla="*/ 126 h 374"/>
              <a:gd name="T88" fmla="*/ 95 w 377"/>
              <a:gd name="T89" fmla="*/ 88 h 374"/>
              <a:gd name="T90" fmla="*/ 119 w 377"/>
              <a:gd name="T91" fmla="*/ 77 h 374"/>
              <a:gd name="T92" fmla="*/ 137 w 377"/>
              <a:gd name="T93" fmla="*/ 69 h 374"/>
              <a:gd name="T94" fmla="*/ 172 w 377"/>
              <a:gd name="T95" fmla="*/ 62 h 374"/>
              <a:gd name="T96" fmla="*/ 222 w 377"/>
              <a:gd name="T97" fmla="*/ 66 h 374"/>
              <a:gd name="T98" fmla="*/ 253 w 377"/>
              <a:gd name="T99" fmla="*/ 73 h 374"/>
              <a:gd name="T100" fmla="*/ 304 w 377"/>
              <a:gd name="T101" fmla="*/ 95 h 374"/>
              <a:gd name="T102" fmla="*/ 331 w 377"/>
              <a:gd name="T103" fmla="*/ 142 h 374"/>
              <a:gd name="T104" fmla="*/ 345 w 377"/>
              <a:gd name="T105" fmla="*/ 15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7" h="374">
                <a:moveTo>
                  <a:pt x="360" y="29"/>
                </a:moveTo>
                <a:cubicBezTo>
                  <a:pt x="354" y="25"/>
                  <a:pt x="310" y="0"/>
                  <a:pt x="188" y="0"/>
                </a:cubicBezTo>
                <a:cubicBezTo>
                  <a:pt x="66" y="0"/>
                  <a:pt x="22" y="25"/>
                  <a:pt x="16" y="29"/>
                </a:cubicBezTo>
                <a:cubicBezTo>
                  <a:pt x="12" y="32"/>
                  <a:pt x="0" y="39"/>
                  <a:pt x="0" y="5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5"/>
                  <a:pt x="12" y="342"/>
                  <a:pt x="16" y="345"/>
                </a:cubicBezTo>
                <a:cubicBezTo>
                  <a:pt x="22" y="349"/>
                  <a:pt x="66" y="374"/>
                  <a:pt x="188" y="374"/>
                </a:cubicBezTo>
                <a:cubicBezTo>
                  <a:pt x="310" y="374"/>
                  <a:pt x="354" y="349"/>
                  <a:pt x="360" y="345"/>
                </a:cubicBezTo>
                <a:cubicBezTo>
                  <a:pt x="364" y="342"/>
                  <a:pt x="377" y="335"/>
                  <a:pt x="377" y="320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7" y="137"/>
                  <a:pt x="377" y="137"/>
                  <a:pt x="377" y="137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39"/>
                  <a:pt x="364" y="32"/>
                  <a:pt x="360" y="29"/>
                </a:cubicBezTo>
                <a:close/>
                <a:moveTo>
                  <a:pt x="345" y="208"/>
                </a:moveTo>
                <a:cubicBezTo>
                  <a:pt x="342" y="218"/>
                  <a:pt x="336" y="227"/>
                  <a:pt x="324" y="231"/>
                </a:cubicBezTo>
                <a:cubicBezTo>
                  <a:pt x="329" y="243"/>
                  <a:pt x="334" y="268"/>
                  <a:pt x="313" y="281"/>
                </a:cubicBezTo>
                <a:cubicBezTo>
                  <a:pt x="297" y="292"/>
                  <a:pt x="286" y="292"/>
                  <a:pt x="278" y="288"/>
                </a:cubicBezTo>
                <a:cubicBezTo>
                  <a:pt x="271" y="304"/>
                  <a:pt x="272" y="327"/>
                  <a:pt x="272" y="327"/>
                </a:cubicBezTo>
                <a:cubicBezTo>
                  <a:pt x="265" y="330"/>
                  <a:pt x="258" y="331"/>
                  <a:pt x="251" y="332"/>
                </a:cubicBezTo>
                <a:cubicBezTo>
                  <a:pt x="251" y="299"/>
                  <a:pt x="254" y="265"/>
                  <a:pt x="260" y="258"/>
                </a:cubicBezTo>
                <a:cubicBezTo>
                  <a:pt x="268" y="250"/>
                  <a:pt x="274" y="243"/>
                  <a:pt x="279" y="235"/>
                </a:cubicBezTo>
                <a:cubicBezTo>
                  <a:pt x="288" y="238"/>
                  <a:pt x="296" y="241"/>
                  <a:pt x="299" y="243"/>
                </a:cubicBezTo>
                <a:cubicBezTo>
                  <a:pt x="311" y="244"/>
                  <a:pt x="310" y="229"/>
                  <a:pt x="310" y="229"/>
                </a:cubicBezTo>
                <a:cubicBezTo>
                  <a:pt x="305" y="225"/>
                  <a:pt x="296" y="222"/>
                  <a:pt x="289" y="220"/>
                </a:cubicBezTo>
                <a:cubicBezTo>
                  <a:pt x="300" y="196"/>
                  <a:pt x="296" y="180"/>
                  <a:pt x="286" y="170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4" y="160"/>
                  <a:pt x="301" y="147"/>
                  <a:pt x="303" y="144"/>
                </a:cubicBezTo>
                <a:cubicBezTo>
                  <a:pt x="300" y="131"/>
                  <a:pt x="288" y="134"/>
                  <a:pt x="288" y="134"/>
                </a:cubicBezTo>
                <a:cubicBezTo>
                  <a:pt x="283" y="143"/>
                  <a:pt x="277" y="153"/>
                  <a:pt x="271" y="159"/>
                </a:cubicBezTo>
                <a:cubicBezTo>
                  <a:pt x="264" y="154"/>
                  <a:pt x="253" y="150"/>
                  <a:pt x="238" y="148"/>
                </a:cubicBezTo>
                <a:cubicBezTo>
                  <a:pt x="235" y="129"/>
                  <a:pt x="253" y="116"/>
                  <a:pt x="254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8" y="103"/>
                  <a:pt x="244" y="101"/>
                  <a:pt x="244" y="101"/>
                </a:cubicBezTo>
                <a:cubicBezTo>
                  <a:pt x="234" y="107"/>
                  <a:pt x="218" y="124"/>
                  <a:pt x="220" y="147"/>
                </a:cubicBezTo>
                <a:cubicBezTo>
                  <a:pt x="205" y="144"/>
                  <a:pt x="182" y="137"/>
                  <a:pt x="179" y="115"/>
                </a:cubicBezTo>
                <a:cubicBezTo>
                  <a:pt x="169" y="109"/>
                  <a:pt x="162" y="116"/>
                  <a:pt x="162" y="116"/>
                </a:cubicBezTo>
                <a:cubicBezTo>
                  <a:pt x="163" y="126"/>
                  <a:pt x="166" y="134"/>
                  <a:pt x="171" y="140"/>
                </a:cubicBezTo>
                <a:cubicBezTo>
                  <a:pt x="159" y="139"/>
                  <a:pt x="151" y="134"/>
                  <a:pt x="145" y="130"/>
                </a:cubicBezTo>
                <a:cubicBezTo>
                  <a:pt x="136" y="124"/>
                  <a:pt x="136" y="115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6" y="108"/>
                  <a:pt x="118" y="116"/>
                  <a:pt x="118" y="116"/>
                </a:cubicBezTo>
                <a:cubicBezTo>
                  <a:pt x="118" y="121"/>
                  <a:pt x="121" y="132"/>
                  <a:pt x="131" y="141"/>
                </a:cubicBezTo>
                <a:cubicBezTo>
                  <a:pt x="130" y="146"/>
                  <a:pt x="128" y="151"/>
                  <a:pt x="124" y="155"/>
                </a:cubicBezTo>
                <a:cubicBezTo>
                  <a:pt x="122" y="157"/>
                  <a:pt x="121" y="158"/>
                  <a:pt x="119" y="159"/>
                </a:cubicBezTo>
                <a:cubicBezTo>
                  <a:pt x="111" y="150"/>
                  <a:pt x="98" y="143"/>
                  <a:pt x="93" y="141"/>
                </a:cubicBezTo>
                <a:cubicBezTo>
                  <a:pt x="93" y="141"/>
                  <a:pt x="82" y="144"/>
                  <a:pt x="86" y="157"/>
                </a:cubicBezTo>
                <a:cubicBezTo>
                  <a:pt x="92" y="160"/>
                  <a:pt x="99" y="164"/>
                  <a:pt x="103" y="168"/>
                </a:cubicBezTo>
                <a:cubicBezTo>
                  <a:pt x="99" y="169"/>
                  <a:pt x="96" y="170"/>
                  <a:pt x="93" y="170"/>
                </a:cubicBezTo>
                <a:cubicBezTo>
                  <a:pt x="74" y="170"/>
                  <a:pt x="62" y="180"/>
                  <a:pt x="62" y="180"/>
                </a:cubicBezTo>
                <a:cubicBezTo>
                  <a:pt x="62" y="180"/>
                  <a:pt x="58" y="192"/>
                  <a:pt x="73" y="194"/>
                </a:cubicBezTo>
                <a:cubicBezTo>
                  <a:pt x="73" y="194"/>
                  <a:pt x="80" y="188"/>
                  <a:pt x="93" y="188"/>
                </a:cubicBezTo>
                <a:cubicBezTo>
                  <a:pt x="105" y="188"/>
                  <a:pt x="124" y="181"/>
                  <a:pt x="137" y="167"/>
                </a:cubicBezTo>
                <a:cubicBezTo>
                  <a:pt x="141" y="163"/>
                  <a:pt x="144" y="157"/>
                  <a:pt x="146" y="152"/>
                </a:cubicBezTo>
                <a:cubicBezTo>
                  <a:pt x="154" y="155"/>
                  <a:pt x="165" y="159"/>
                  <a:pt x="180" y="159"/>
                </a:cubicBezTo>
                <a:cubicBezTo>
                  <a:pt x="184" y="159"/>
                  <a:pt x="187" y="159"/>
                  <a:pt x="191" y="158"/>
                </a:cubicBezTo>
                <a:cubicBezTo>
                  <a:pt x="189" y="163"/>
                  <a:pt x="187" y="170"/>
                  <a:pt x="187" y="178"/>
                </a:cubicBezTo>
                <a:cubicBezTo>
                  <a:pt x="185" y="189"/>
                  <a:pt x="189" y="205"/>
                  <a:pt x="203" y="215"/>
                </a:cubicBezTo>
                <a:cubicBezTo>
                  <a:pt x="218" y="216"/>
                  <a:pt x="214" y="201"/>
                  <a:pt x="214" y="201"/>
                </a:cubicBezTo>
                <a:cubicBezTo>
                  <a:pt x="206" y="195"/>
                  <a:pt x="204" y="186"/>
                  <a:pt x="204" y="179"/>
                </a:cubicBezTo>
                <a:cubicBezTo>
                  <a:pt x="205" y="173"/>
                  <a:pt x="207" y="167"/>
                  <a:pt x="209" y="163"/>
                </a:cubicBezTo>
                <a:cubicBezTo>
                  <a:pt x="217" y="165"/>
                  <a:pt x="224" y="166"/>
                  <a:pt x="230" y="166"/>
                </a:cubicBezTo>
                <a:cubicBezTo>
                  <a:pt x="260" y="167"/>
                  <a:pt x="272" y="181"/>
                  <a:pt x="273" y="182"/>
                </a:cubicBezTo>
                <a:cubicBezTo>
                  <a:pt x="273" y="183"/>
                  <a:pt x="273" y="183"/>
                  <a:pt x="273" y="183"/>
                </a:cubicBezTo>
                <a:cubicBezTo>
                  <a:pt x="274" y="184"/>
                  <a:pt x="275" y="185"/>
                  <a:pt x="276" y="186"/>
                </a:cubicBezTo>
                <a:cubicBezTo>
                  <a:pt x="268" y="186"/>
                  <a:pt x="260" y="189"/>
                  <a:pt x="253" y="196"/>
                </a:cubicBezTo>
                <a:cubicBezTo>
                  <a:pt x="253" y="196"/>
                  <a:pt x="252" y="206"/>
                  <a:pt x="266" y="208"/>
                </a:cubicBezTo>
                <a:cubicBezTo>
                  <a:pt x="269" y="205"/>
                  <a:pt x="273" y="204"/>
                  <a:pt x="278" y="203"/>
                </a:cubicBezTo>
                <a:cubicBezTo>
                  <a:pt x="274" y="215"/>
                  <a:pt x="263" y="229"/>
                  <a:pt x="247" y="246"/>
                </a:cubicBezTo>
                <a:cubicBezTo>
                  <a:pt x="235" y="260"/>
                  <a:pt x="233" y="302"/>
                  <a:pt x="233" y="332"/>
                </a:cubicBezTo>
                <a:cubicBezTo>
                  <a:pt x="232" y="332"/>
                  <a:pt x="231" y="332"/>
                  <a:pt x="231" y="332"/>
                </a:cubicBezTo>
                <a:cubicBezTo>
                  <a:pt x="220" y="331"/>
                  <a:pt x="214" y="329"/>
                  <a:pt x="214" y="329"/>
                </a:cubicBezTo>
                <a:cubicBezTo>
                  <a:pt x="214" y="329"/>
                  <a:pt x="210" y="315"/>
                  <a:pt x="208" y="294"/>
                </a:cubicBezTo>
                <a:cubicBezTo>
                  <a:pt x="205" y="291"/>
                  <a:pt x="203" y="286"/>
                  <a:pt x="202" y="280"/>
                </a:cubicBezTo>
                <a:cubicBezTo>
                  <a:pt x="201" y="273"/>
                  <a:pt x="202" y="267"/>
                  <a:pt x="206" y="263"/>
                </a:cubicBezTo>
                <a:cubicBezTo>
                  <a:pt x="191" y="264"/>
                  <a:pt x="180" y="257"/>
                  <a:pt x="176" y="254"/>
                </a:cubicBezTo>
                <a:cubicBezTo>
                  <a:pt x="174" y="260"/>
                  <a:pt x="165" y="263"/>
                  <a:pt x="155" y="261"/>
                </a:cubicBezTo>
                <a:cubicBezTo>
                  <a:pt x="151" y="260"/>
                  <a:pt x="148" y="258"/>
                  <a:pt x="146" y="257"/>
                </a:cubicBezTo>
                <a:cubicBezTo>
                  <a:pt x="142" y="256"/>
                  <a:pt x="139" y="255"/>
                  <a:pt x="137" y="254"/>
                </a:cubicBezTo>
                <a:cubicBezTo>
                  <a:pt x="124" y="251"/>
                  <a:pt x="121" y="237"/>
                  <a:pt x="120" y="231"/>
                </a:cubicBezTo>
                <a:cubicBezTo>
                  <a:pt x="79" y="235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7" y="203"/>
                  <a:pt x="43" y="194"/>
                  <a:pt x="41" y="182"/>
                </a:cubicBezTo>
                <a:cubicBezTo>
                  <a:pt x="36" y="179"/>
                  <a:pt x="33" y="170"/>
                  <a:pt x="33" y="160"/>
                </a:cubicBezTo>
                <a:cubicBezTo>
                  <a:pt x="33" y="147"/>
                  <a:pt x="38" y="137"/>
                  <a:pt x="45" y="137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6" y="134"/>
                  <a:pt x="47" y="130"/>
                  <a:pt x="49" y="126"/>
                </a:cubicBezTo>
                <a:cubicBezTo>
                  <a:pt x="53" y="118"/>
                  <a:pt x="61" y="113"/>
                  <a:pt x="66" y="115"/>
                </a:cubicBezTo>
                <a:cubicBezTo>
                  <a:pt x="72" y="97"/>
                  <a:pt x="84" y="91"/>
                  <a:pt x="95" y="88"/>
                </a:cubicBezTo>
                <a:cubicBezTo>
                  <a:pt x="96" y="84"/>
                  <a:pt x="99" y="80"/>
                  <a:pt x="104" y="77"/>
                </a:cubicBezTo>
                <a:cubicBezTo>
                  <a:pt x="109" y="74"/>
                  <a:pt x="115" y="74"/>
                  <a:pt x="119" y="77"/>
                </a:cubicBezTo>
                <a:cubicBezTo>
                  <a:pt x="120" y="75"/>
                  <a:pt x="122" y="73"/>
                  <a:pt x="125" y="71"/>
                </a:cubicBezTo>
                <a:cubicBezTo>
                  <a:pt x="129" y="69"/>
                  <a:pt x="133" y="68"/>
                  <a:pt x="137" y="69"/>
                </a:cubicBezTo>
                <a:cubicBezTo>
                  <a:pt x="146" y="65"/>
                  <a:pt x="155" y="66"/>
                  <a:pt x="163" y="67"/>
                </a:cubicBezTo>
                <a:cubicBezTo>
                  <a:pt x="165" y="65"/>
                  <a:pt x="168" y="63"/>
                  <a:pt x="172" y="62"/>
                </a:cubicBezTo>
                <a:cubicBezTo>
                  <a:pt x="178" y="61"/>
                  <a:pt x="183" y="64"/>
                  <a:pt x="186" y="67"/>
                </a:cubicBezTo>
                <a:cubicBezTo>
                  <a:pt x="200" y="60"/>
                  <a:pt x="213" y="62"/>
                  <a:pt x="222" y="66"/>
                </a:cubicBezTo>
                <a:cubicBezTo>
                  <a:pt x="226" y="64"/>
                  <a:pt x="232" y="63"/>
                  <a:pt x="238" y="64"/>
                </a:cubicBezTo>
                <a:cubicBezTo>
                  <a:pt x="245" y="65"/>
                  <a:pt x="251" y="69"/>
                  <a:pt x="253" y="73"/>
                </a:cubicBezTo>
                <a:cubicBezTo>
                  <a:pt x="269" y="72"/>
                  <a:pt x="279" y="80"/>
                  <a:pt x="286" y="88"/>
                </a:cubicBezTo>
                <a:cubicBezTo>
                  <a:pt x="291" y="86"/>
                  <a:pt x="298" y="89"/>
                  <a:pt x="304" y="95"/>
                </a:cubicBezTo>
                <a:cubicBezTo>
                  <a:pt x="309" y="99"/>
                  <a:pt x="311" y="105"/>
                  <a:pt x="311" y="110"/>
                </a:cubicBezTo>
                <a:cubicBezTo>
                  <a:pt x="326" y="117"/>
                  <a:pt x="331" y="130"/>
                  <a:pt x="331" y="142"/>
                </a:cubicBezTo>
                <a:cubicBezTo>
                  <a:pt x="331" y="142"/>
                  <a:pt x="331" y="142"/>
                  <a:pt x="331" y="142"/>
                </a:cubicBezTo>
                <a:cubicBezTo>
                  <a:pt x="331" y="142"/>
                  <a:pt x="342" y="150"/>
                  <a:pt x="345" y="159"/>
                </a:cubicBezTo>
                <a:lnTo>
                  <a:pt x="345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" name="Freeform 95">
            <a:extLst>
              <a:ext uri="{FF2B5EF4-FFF2-40B4-BE49-F238E27FC236}">
                <a16:creationId xmlns:a16="http://schemas.microsoft.com/office/drawing/2014/main" id="{BE00344A-021A-44BE-9188-1B1FC149FB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92812" y="3927972"/>
            <a:ext cx="252070" cy="250371"/>
          </a:xfrm>
          <a:custGeom>
            <a:avLst/>
            <a:gdLst>
              <a:gd name="T0" fmla="*/ 188 w 377"/>
              <a:gd name="T1" fmla="*/ 0 h 374"/>
              <a:gd name="T2" fmla="*/ 0 w 377"/>
              <a:gd name="T3" fmla="*/ 54 h 374"/>
              <a:gd name="T4" fmla="*/ 0 w 377"/>
              <a:gd name="T5" fmla="*/ 296 h 374"/>
              <a:gd name="T6" fmla="*/ 16 w 377"/>
              <a:gd name="T7" fmla="*/ 345 h 374"/>
              <a:gd name="T8" fmla="*/ 360 w 377"/>
              <a:gd name="T9" fmla="*/ 345 h 374"/>
              <a:gd name="T10" fmla="*/ 377 w 377"/>
              <a:gd name="T11" fmla="*/ 296 h 374"/>
              <a:gd name="T12" fmla="*/ 377 w 377"/>
              <a:gd name="T13" fmla="*/ 54 h 374"/>
              <a:gd name="T14" fmla="*/ 345 w 377"/>
              <a:gd name="T15" fmla="*/ 208 h 374"/>
              <a:gd name="T16" fmla="*/ 313 w 377"/>
              <a:gd name="T17" fmla="*/ 281 h 374"/>
              <a:gd name="T18" fmla="*/ 272 w 377"/>
              <a:gd name="T19" fmla="*/ 327 h 374"/>
              <a:gd name="T20" fmla="*/ 260 w 377"/>
              <a:gd name="T21" fmla="*/ 258 h 374"/>
              <a:gd name="T22" fmla="*/ 299 w 377"/>
              <a:gd name="T23" fmla="*/ 243 h 374"/>
              <a:gd name="T24" fmla="*/ 289 w 377"/>
              <a:gd name="T25" fmla="*/ 220 h 374"/>
              <a:gd name="T26" fmla="*/ 286 w 377"/>
              <a:gd name="T27" fmla="*/ 170 h 374"/>
              <a:gd name="T28" fmla="*/ 288 w 377"/>
              <a:gd name="T29" fmla="*/ 134 h 374"/>
              <a:gd name="T30" fmla="*/ 238 w 377"/>
              <a:gd name="T31" fmla="*/ 148 h 374"/>
              <a:gd name="T32" fmla="*/ 254 w 377"/>
              <a:gd name="T33" fmla="*/ 116 h 374"/>
              <a:gd name="T34" fmla="*/ 220 w 377"/>
              <a:gd name="T35" fmla="*/ 147 h 374"/>
              <a:gd name="T36" fmla="*/ 162 w 377"/>
              <a:gd name="T37" fmla="*/ 116 h 374"/>
              <a:gd name="T38" fmla="*/ 145 w 377"/>
              <a:gd name="T39" fmla="*/ 130 h 374"/>
              <a:gd name="T40" fmla="*/ 136 w 377"/>
              <a:gd name="T41" fmla="*/ 115 h 374"/>
              <a:gd name="T42" fmla="*/ 131 w 377"/>
              <a:gd name="T43" fmla="*/ 141 h 374"/>
              <a:gd name="T44" fmla="*/ 119 w 377"/>
              <a:gd name="T45" fmla="*/ 159 h 374"/>
              <a:gd name="T46" fmla="*/ 86 w 377"/>
              <a:gd name="T47" fmla="*/ 157 h 374"/>
              <a:gd name="T48" fmla="*/ 93 w 377"/>
              <a:gd name="T49" fmla="*/ 170 h 374"/>
              <a:gd name="T50" fmla="*/ 73 w 377"/>
              <a:gd name="T51" fmla="*/ 194 h 374"/>
              <a:gd name="T52" fmla="*/ 137 w 377"/>
              <a:gd name="T53" fmla="*/ 167 h 374"/>
              <a:gd name="T54" fmla="*/ 180 w 377"/>
              <a:gd name="T55" fmla="*/ 159 h 374"/>
              <a:gd name="T56" fmla="*/ 187 w 377"/>
              <a:gd name="T57" fmla="*/ 178 h 374"/>
              <a:gd name="T58" fmla="*/ 214 w 377"/>
              <a:gd name="T59" fmla="*/ 201 h 374"/>
              <a:gd name="T60" fmla="*/ 209 w 377"/>
              <a:gd name="T61" fmla="*/ 163 h 374"/>
              <a:gd name="T62" fmla="*/ 273 w 377"/>
              <a:gd name="T63" fmla="*/ 182 h 374"/>
              <a:gd name="T64" fmla="*/ 276 w 377"/>
              <a:gd name="T65" fmla="*/ 186 h 374"/>
              <a:gd name="T66" fmla="*/ 266 w 377"/>
              <a:gd name="T67" fmla="*/ 208 h 374"/>
              <a:gd name="T68" fmla="*/ 247 w 377"/>
              <a:gd name="T69" fmla="*/ 246 h 374"/>
              <a:gd name="T70" fmla="*/ 231 w 377"/>
              <a:gd name="T71" fmla="*/ 332 h 374"/>
              <a:gd name="T72" fmla="*/ 208 w 377"/>
              <a:gd name="T73" fmla="*/ 294 h 374"/>
              <a:gd name="T74" fmla="*/ 206 w 377"/>
              <a:gd name="T75" fmla="*/ 263 h 374"/>
              <a:gd name="T76" fmla="*/ 155 w 377"/>
              <a:gd name="T77" fmla="*/ 261 h 374"/>
              <a:gd name="T78" fmla="*/ 137 w 377"/>
              <a:gd name="T79" fmla="*/ 254 h 374"/>
              <a:gd name="T80" fmla="*/ 55 w 377"/>
              <a:gd name="T81" fmla="*/ 209 h 374"/>
              <a:gd name="T82" fmla="*/ 41 w 377"/>
              <a:gd name="T83" fmla="*/ 182 h 374"/>
              <a:gd name="T84" fmla="*/ 45 w 377"/>
              <a:gd name="T85" fmla="*/ 137 h 374"/>
              <a:gd name="T86" fmla="*/ 49 w 377"/>
              <a:gd name="T87" fmla="*/ 126 h 374"/>
              <a:gd name="T88" fmla="*/ 95 w 377"/>
              <a:gd name="T89" fmla="*/ 88 h 374"/>
              <a:gd name="T90" fmla="*/ 119 w 377"/>
              <a:gd name="T91" fmla="*/ 77 h 374"/>
              <a:gd name="T92" fmla="*/ 137 w 377"/>
              <a:gd name="T93" fmla="*/ 69 h 374"/>
              <a:gd name="T94" fmla="*/ 172 w 377"/>
              <a:gd name="T95" fmla="*/ 62 h 374"/>
              <a:gd name="T96" fmla="*/ 222 w 377"/>
              <a:gd name="T97" fmla="*/ 66 h 374"/>
              <a:gd name="T98" fmla="*/ 253 w 377"/>
              <a:gd name="T99" fmla="*/ 73 h 374"/>
              <a:gd name="T100" fmla="*/ 304 w 377"/>
              <a:gd name="T101" fmla="*/ 95 h 374"/>
              <a:gd name="T102" fmla="*/ 331 w 377"/>
              <a:gd name="T103" fmla="*/ 142 h 374"/>
              <a:gd name="T104" fmla="*/ 345 w 377"/>
              <a:gd name="T105" fmla="*/ 15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7" h="374">
                <a:moveTo>
                  <a:pt x="360" y="29"/>
                </a:moveTo>
                <a:cubicBezTo>
                  <a:pt x="354" y="25"/>
                  <a:pt x="310" y="0"/>
                  <a:pt x="188" y="0"/>
                </a:cubicBezTo>
                <a:cubicBezTo>
                  <a:pt x="66" y="0"/>
                  <a:pt x="22" y="25"/>
                  <a:pt x="16" y="29"/>
                </a:cubicBezTo>
                <a:cubicBezTo>
                  <a:pt x="12" y="32"/>
                  <a:pt x="0" y="39"/>
                  <a:pt x="0" y="5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5"/>
                  <a:pt x="12" y="342"/>
                  <a:pt x="16" y="345"/>
                </a:cubicBezTo>
                <a:cubicBezTo>
                  <a:pt x="22" y="349"/>
                  <a:pt x="66" y="374"/>
                  <a:pt x="188" y="374"/>
                </a:cubicBezTo>
                <a:cubicBezTo>
                  <a:pt x="310" y="374"/>
                  <a:pt x="354" y="349"/>
                  <a:pt x="360" y="345"/>
                </a:cubicBezTo>
                <a:cubicBezTo>
                  <a:pt x="364" y="342"/>
                  <a:pt x="377" y="335"/>
                  <a:pt x="377" y="320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7" y="137"/>
                  <a:pt x="377" y="137"/>
                  <a:pt x="377" y="137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39"/>
                  <a:pt x="364" y="32"/>
                  <a:pt x="360" y="29"/>
                </a:cubicBezTo>
                <a:close/>
                <a:moveTo>
                  <a:pt x="345" y="208"/>
                </a:moveTo>
                <a:cubicBezTo>
                  <a:pt x="342" y="218"/>
                  <a:pt x="336" y="227"/>
                  <a:pt x="324" y="231"/>
                </a:cubicBezTo>
                <a:cubicBezTo>
                  <a:pt x="329" y="243"/>
                  <a:pt x="334" y="268"/>
                  <a:pt x="313" y="281"/>
                </a:cubicBezTo>
                <a:cubicBezTo>
                  <a:pt x="297" y="292"/>
                  <a:pt x="286" y="292"/>
                  <a:pt x="278" y="288"/>
                </a:cubicBezTo>
                <a:cubicBezTo>
                  <a:pt x="271" y="304"/>
                  <a:pt x="272" y="327"/>
                  <a:pt x="272" y="327"/>
                </a:cubicBezTo>
                <a:cubicBezTo>
                  <a:pt x="265" y="330"/>
                  <a:pt x="258" y="331"/>
                  <a:pt x="251" y="332"/>
                </a:cubicBezTo>
                <a:cubicBezTo>
                  <a:pt x="251" y="299"/>
                  <a:pt x="254" y="265"/>
                  <a:pt x="260" y="258"/>
                </a:cubicBezTo>
                <a:cubicBezTo>
                  <a:pt x="268" y="250"/>
                  <a:pt x="274" y="243"/>
                  <a:pt x="279" y="235"/>
                </a:cubicBezTo>
                <a:cubicBezTo>
                  <a:pt x="288" y="238"/>
                  <a:pt x="296" y="241"/>
                  <a:pt x="299" y="243"/>
                </a:cubicBezTo>
                <a:cubicBezTo>
                  <a:pt x="311" y="244"/>
                  <a:pt x="310" y="229"/>
                  <a:pt x="310" y="229"/>
                </a:cubicBezTo>
                <a:cubicBezTo>
                  <a:pt x="305" y="225"/>
                  <a:pt x="296" y="222"/>
                  <a:pt x="289" y="220"/>
                </a:cubicBezTo>
                <a:cubicBezTo>
                  <a:pt x="300" y="196"/>
                  <a:pt x="296" y="180"/>
                  <a:pt x="286" y="170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4" y="160"/>
                  <a:pt x="301" y="147"/>
                  <a:pt x="303" y="144"/>
                </a:cubicBezTo>
                <a:cubicBezTo>
                  <a:pt x="300" y="131"/>
                  <a:pt x="288" y="134"/>
                  <a:pt x="288" y="134"/>
                </a:cubicBezTo>
                <a:cubicBezTo>
                  <a:pt x="283" y="143"/>
                  <a:pt x="277" y="153"/>
                  <a:pt x="271" y="159"/>
                </a:cubicBezTo>
                <a:cubicBezTo>
                  <a:pt x="264" y="154"/>
                  <a:pt x="253" y="150"/>
                  <a:pt x="238" y="148"/>
                </a:cubicBezTo>
                <a:cubicBezTo>
                  <a:pt x="235" y="129"/>
                  <a:pt x="253" y="116"/>
                  <a:pt x="254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8" y="103"/>
                  <a:pt x="244" y="101"/>
                  <a:pt x="244" y="101"/>
                </a:cubicBezTo>
                <a:cubicBezTo>
                  <a:pt x="234" y="107"/>
                  <a:pt x="218" y="124"/>
                  <a:pt x="220" y="147"/>
                </a:cubicBezTo>
                <a:cubicBezTo>
                  <a:pt x="205" y="144"/>
                  <a:pt x="182" y="137"/>
                  <a:pt x="179" y="115"/>
                </a:cubicBezTo>
                <a:cubicBezTo>
                  <a:pt x="169" y="109"/>
                  <a:pt x="162" y="116"/>
                  <a:pt x="162" y="116"/>
                </a:cubicBezTo>
                <a:cubicBezTo>
                  <a:pt x="163" y="126"/>
                  <a:pt x="166" y="134"/>
                  <a:pt x="171" y="140"/>
                </a:cubicBezTo>
                <a:cubicBezTo>
                  <a:pt x="159" y="139"/>
                  <a:pt x="151" y="134"/>
                  <a:pt x="145" y="130"/>
                </a:cubicBezTo>
                <a:cubicBezTo>
                  <a:pt x="136" y="124"/>
                  <a:pt x="136" y="115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6" y="108"/>
                  <a:pt x="118" y="116"/>
                  <a:pt x="118" y="116"/>
                </a:cubicBezTo>
                <a:cubicBezTo>
                  <a:pt x="118" y="121"/>
                  <a:pt x="121" y="132"/>
                  <a:pt x="131" y="141"/>
                </a:cubicBezTo>
                <a:cubicBezTo>
                  <a:pt x="130" y="146"/>
                  <a:pt x="128" y="151"/>
                  <a:pt x="124" y="155"/>
                </a:cubicBezTo>
                <a:cubicBezTo>
                  <a:pt x="122" y="157"/>
                  <a:pt x="121" y="158"/>
                  <a:pt x="119" y="159"/>
                </a:cubicBezTo>
                <a:cubicBezTo>
                  <a:pt x="111" y="150"/>
                  <a:pt x="98" y="143"/>
                  <a:pt x="93" y="141"/>
                </a:cubicBezTo>
                <a:cubicBezTo>
                  <a:pt x="93" y="141"/>
                  <a:pt x="82" y="144"/>
                  <a:pt x="86" y="157"/>
                </a:cubicBezTo>
                <a:cubicBezTo>
                  <a:pt x="92" y="160"/>
                  <a:pt x="99" y="164"/>
                  <a:pt x="103" y="168"/>
                </a:cubicBezTo>
                <a:cubicBezTo>
                  <a:pt x="99" y="169"/>
                  <a:pt x="96" y="170"/>
                  <a:pt x="93" y="170"/>
                </a:cubicBezTo>
                <a:cubicBezTo>
                  <a:pt x="74" y="170"/>
                  <a:pt x="62" y="180"/>
                  <a:pt x="62" y="180"/>
                </a:cubicBezTo>
                <a:cubicBezTo>
                  <a:pt x="62" y="180"/>
                  <a:pt x="58" y="192"/>
                  <a:pt x="73" y="194"/>
                </a:cubicBezTo>
                <a:cubicBezTo>
                  <a:pt x="73" y="194"/>
                  <a:pt x="80" y="188"/>
                  <a:pt x="93" y="188"/>
                </a:cubicBezTo>
                <a:cubicBezTo>
                  <a:pt x="105" y="188"/>
                  <a:pt x="124" y="181"/>
                  <a:pt x="137" y="167"/>
                </a:cubicBezTo>
                <a:cubicBezTo>
                  <a:pt x="141" y="163"/>
                  <a:pt x="144" y="157"/>
                  <a:pt x="146" y="152"/>
                </a:cubicBezTo>
                <a:cubicBezTo>
                  <a:pt x="154" y="155"/>
                  <a:pt x="165" y="159"/>
                  <a:pt x="180" y="159"/>
                </a:cubicBezTo>
                <a:cubicBezTo>
                  <a:pt x="184" y="159"/>
                  <a:pt x="187" y="159"/>
                  <a:pt x="191" y="158"/>
                </a:cubicBezTo>
                <a:cubicBezTo>
                  <a:pt x="189" y="163"/>
                  <a:pt x="187" y="170"/>
                  <a:pt x="187" y="178"/>
                </a:cubicBezTo>
                <a:cubicBezTo>
                  <a:pt x="185" y="189"/>
                  <a:pt x="189" y="205"/>
                  <a:pt x="203" y="215"/>
                </a:cubicBezTo>
                <a:cubicBezTo>
                  <a:pt x="218" y="216"/>
                  <a:pt x="214" y="201"/>
                  <a:pt x="214" y="201"/>
                </a:cubicBezTo>
                <a:cubicBezTo>
                  <a:pt x="206" y="195"/>
                  <a:pt x="204" y="186"/>
                  <a:pt x="204" y="179"/>
                </a:cubicBezTo>
                <a:cubicBezTo>
                  <a:pt x="205" y="173"/>
                  <a:pt x="207" y="167"/>
                  <a:pt x="209" y="163"/>
                </a:cubicBezTo>
                <a:cubicBezTo>
                  <a:pt x="217" y="165"/>
                  <a:pt x="224" y="166"/>
                  <a:pt x="230" y="166"/>
                </a:cubicBezTo>
                <a:cubicBezTo>
                  <a:pt x="260" y="167"/>
                  <a:pt x="272" y="181"/>
                  <a:pt x="273" y="182"/>
                </a:cubicBezTo>
                <a:cubicBezTo>
                  <a:pt x="273" y="183"/>
                  <a:pt x="273" y="183"/>
                  <a:pt x="273" y="183"/>
                </a:cubicBezTo>
                <a:cubicBezTo>
                  <a:pt x="274" y="184"/>
                  <a:pt x="275" y="185"/>
                  <a:pt x="276" y="186"/>
                </a:cubicBezTo>
                <a:cubicBezTo>
                  <a:pt x="268" y="186"/>
                  <a:pt x="260" y="189"/>
                  <a:pt x="253" y="196"/>
                </a:cubicBezTo>
                <a:cubicBezTo>
                  <a:pt x="253" y="196"/>
                  <a:pt x="252" y="206"/>
                  <a:pt x="266" y="208"/>
                </a:cubicBezTo>
                <a:cubicBezTo>
                  <a:pt x="269" y="205"/>
                  <a:pt x="273" y="204"/>
                  <a:pt x="278" y="203"/>
                </a:cubicBezTo>
                <a:cubicBezTo>
                  <a:pt x="274" y="215"/>
                  <a:pt x="263" y="229"/>
                  <a:pt x="247" y="246"/>
                </a:cubicBezTo>
                <a:cubicBezTo>
                  <a:pt x="235" y="260"/>
                  <a:pt x="233" y="302"/>
                  <a:pt x="233" y="332"/>
                </a:cubicBezTo>
                <a:cubicBezTo>
                  <a:pt x="232" y="332"/>
                  <a:pt x="231" y="332"/>
                  <a:pt x="231" y="332"/>
                </a:cubicBezTo>
                <a:cubicBezTo>
                  <a:pt x="220" y="331"/>
                  <a:pt x="214" y="329"/>
                  <a:pt x="214" y="329"/>
                </a:cubicBezTo>
                <a:cubicBezTo>
                  <a:pt x="214" y="329"/>
                  <a:pt x="210" y="315"/>
                  <a:pt x="208" y="294"/>
                </a:cubicBezTo>
                <a:cubicBezTo>
                  <a:pt x="205" y="291"/>
                  <a:pt x="203" y="286"/>
                  <a:pt x="202" y="280"/>
                </a:cubicBezTo>
                <a:cubicBezTo>
                  <a:pt x="201" y="273"/>
                  <a:pt x="202" y="267"/>
                  <a:pt x="206" y="263"/>
                </a:cubicBezTo>
                <a:cubicBezTo>
                  <a:pt x="191" y="264"/>
                  <a:pt x="180" y="257"/>
                  <a:pt x="176" y="254"/>
                </a:cubicBezTo>
                <a:cubicBezTo>
                  <a:pt x="174" y="260"/>
                  <a:pt x="165" y="263"/>
                  <a:pt x="155" y="261"/>
                </a:cubicBezTo>
                <a:cubicBezTo>
                  <a:pt x="151" y="260"/>
                  <a:pt x="148" y="258"/>
                  <a:pt x="146" y="257"/>
                </a:cubicBezTo>
                <a:cubicBezTo>
                  <a:pt x="142" y="256"/>
                  <a:pt x="139" y="255"/>
                  <a:pt x="137" y="254"/>
                </a:cubicBezTo>
                <a:cubicBezTo>
                  <a:pt x="124" y="251"/>
                  <a:pt x="121" y="237"/>
                  <a:pt x="120" y="231"/>
                </a:cubicBezTo>
                <a:cubicBezTo>
                  <a:pt x="79" y="235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7" y="203"/>
                  <a:pt x="43" y="194"/>
                  <a:pt x="41" y="182"/>
                </a:cubicBezTo>
                <a:cubicBezTo>
                  <a:pt x="36" y="179"/>
                  <a:pt x="33" y="170"/>
                  <a:pt x="33" y="160"/>
                </a:cubicBezTo>
                <a:cubicBezTo>
                  <a:pt x="33" y="147"/>
                  <a:pt x="38" y="137"/>
                  <a:pt x="45" y="137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6" y="134"/>
                  <a:pt x="47" y="130"/>
                  <a:pt x="49" y="126"/>
                </a:cubicBezTo>
                <a:cubicBezTo>
                  <a:pt x="53" y="118"/>
                  <a:pt x="61" y="113"/>
                  <a:pt x="66" y="115"/>
                </a:cubicBezTo>
                <a:cubicBezTo>
                  <a:pt x="72" y="97"/>
                  <a:pt x="84" y="91"/>
                  <a:pt x="95" y="88"/>
                </a:cubicBezTo>
                <a:cubicBezTo>
                  <a:pt x="96" y="84"/>
                  <a:pt x="99" y="80"/>
                  <a:pt x="104" y="77"/>
                </a:cubicBezTo>
                <a:cubicBezTo>
                  <a:pt x="109" y="74"/>
                  <a:pt x="115" y="74"/>
                  <a:pt x="119" y="77"/>
                </a:cubicBezTo>
                <a:cubicBezTo>
                  <a:pt x="120" y="75"/>
                  <a:pt x="122" y="73"/>
                  <a:pt x="125" y="71"/>
                </a:cubicBezTo>
                <a:cubicBezTo>
                  <a:pt x="129" y="69"/>
                  <a:pt x="133" y="68"/>
                  <a:pt x="137" y="69"/>
                </a:cubicBezTo>
                <a:cubicBezTo>
                  <a:pt x="146" y="65"/>
                  <a:pt x="155" y="66"/>
                  <a:pt x="163" y="67"/>
                </a:cubicBezTo>
                <a:cubicBezTo>
                  <a:pt x="165" y="65"/>
                  <a:pt x="168" y="63"/>
                  <a:pt x="172" y="62"/>
                </a:cubicBezTo>
                <a:cubicBezTo>
                  <a:pt x="178" y="61"/>
                  <a:pt x="183" y="64"/>
                  <a:pt x="186" y="67"/>
                </a:cubicBezTo>
                <a:cubicBezTo>
                  <a:pt x="200" y="60"/>
                  <a:pt x="213" y="62"/>
                  <a:pt x="222" y="66"/>
                </a:cubicBezTo>
                <a:cubicBezTo>
                  <a:pt x="226" y="64"/>
                  <a:pt x="232" y="63"/>
                  <a:pt x="238" y="64"/>
                </a:cubicBezTo>
                <a:cubicBezTo>
                  <a:pt x="245" y="65"/>
                  <a:pt x="251" y="69"/>
                  <a:pt x="253" y="73"/>
                </a:cubicBezTo>
                <a:cubicBezTo>
                  <a:pt x="269" y="72"/>
                  <a:pt x="279" y="80"/>
                  <a:pt x="286" y="88"/>
                </a:cubicBezTo>
                <a:cubicBezTo>
                  <a:pt x="291" y="86"/>
                  <a:pt x="298" y="89"/>
                  <a:pt x="304" y="95"/>
                </a:cubicBezTo>
                <a:cubicBezTo>
                  <a:pt x="309" y="99"/>
                  <a:pt x="311" y="105"/>
                  <a:pt x="311" y="110"/>
                </a:cubicBezTo>
                <a:cubicBezTo>
                  <a:pt x="326" y="117"/>
                  <a:pt x="331" y="130"/>
                  <a:pt x="331" y="142"/>
                </a:cubicBezTo>
                <a:cubicBezTo>
                  <a:pt x="331" y="142"/>
                  <a:pt x="331" y="142"/>
                  <a:pt x="331" y="142"/>
                </a:cubicBezTo>
                <a:cubicBezTo>
                  <a:pt x="331" y="142"/>
                  <a:pt x="342" y="150"/>
                  <a:pt x="345" y="159"/>
                </a:cubicBezTo>
                <a:lnTo>
                  <a:pt x="345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" name="Freeform 95">
            <a:extLst>
              <a:ext uri="{FF2B5EF4-FFF2-40B4-BE49-F238E27FC236}">
                <a16:creationId xmlns:a16="http://schemas.microsoft.com/office/drawing/2014/main" id="{7FFF2DAE-27FC-40F3-968E-321A100FD6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66836" y="3601120"/>
            <a:ext cx="252070" cy="250371"/>
          </a:xfrm>
          <a:custGeom>
            <a:avLst/>
            <a:gdLst>
              <a:gd name="T0" fmla="*/ 188 w 377"/>
              <a:gd name="T1" fmla="*/ 0 h 374"/>
              <a:gd name="T2" fmla="*/ 0 w 377"/>
              <a:gd name="T3" fmla="*/ 54 h 374"/>
              <a:gd name="T4" fmla="*/ 0 w 377"/>
              <a:gd name="T5" fmla="*/ 296 h 374"/>
              <a:gd name="T6" fmla="*/ 16 w 377"/>
              <a:gd name="T7" fmla="*/ 345 h 374"/>
              <a:gd name="T8" fmla="*/ 360 w 377"/>
              <a:gd name="T9" fmla="*/ 345 h 374"/>
              <a:gd name="T10" fmla="*/ 377 w 377"/>
              <a:gd name="T11" fmla="*/ 296 h 374"/>
              <a:gd name="T12" fmla="*/ 377 w 377"/>
              <a:gd name="T13" fmla="*/ 54 h 374"/>
              <a:gd name="T14" fmla="*/ 345 w 377"/>
              <a:gd name="T15" fmla="*/ 208 h 374"/>
              <a:gd name="T16" fmla="*/ 313 w 377"/>
              <a:gd name="T17" fmla="*/ 281 h 374"/>
              <a:gd name="T18" fmla="*/ 272 w 377"/>
              <a:gd name="T19" fmla="*/ 327 h 374"/>
              <a:gd name="T20" fmla="*/ 260 w 377"/>
              <a:gd name="T21" fmla="*/ 258 h 374"/>
              <a:gd name="T22" fmla="*/ 299 w 377"/>
              <a:gd name="T23" fmla="*/ 243 h 374"/>
              <a:gd name="T24" fmla="*/ 289 w 377"/>
              <a:gd name="T25" fmla="*/ 220 h 374"/>
              <a:gd name="T26" fmla="*/ 286 w 377"/>
              <a:gd name="T27" fmla="*/ 170 h 374"/>
              <a:gd name="T28" fmla="*/ 288 w 377"/>
              <a:gd name="T29" fmla="*/ 134 h 374"/>
              <a:gd name="T30" fmla="*/ 238 w 377"/>
              <a:gd name="T31" fmla="*/ 148 h 374"/>
              <a:gd name="T32" fmla="*/ 254 w 377"/>
              <a:gd name="T33" fmla="*/ 116 h 374"/>
              <a:gd name="T34" fmla="*/ 220 w 377"/>
              <a:gd name="T35" fmla="*/ 147 h 374"/>
              <a:gd name="T36" fmla="*/ 162 w 377"/>
              <a:gd name="T37" fmla="*/ 116 h 374"/>
              <a:gd name="T38" fmla="*/ 145 w 377"/>
              <a:gd name="T39" fmla="*/ 130 h 374"/>
              <a:gd name="T40" fmla="*/ 136 w 377"/>
              <a:gd name="T41" fmla="*/ 115 h 374"/>
              <a:gd name="T42" fmla="*/ 131 w 377"/>
              <a:gd name="T43" fmla="*/ 141 h 374"/>
              <a:gd name="T44" fmla="*/ 119 w 377"/>
              <a:gd name="T45" fmla="*/ 159 h 374"/>
              <a:gd name="T46" fmla="*/ 86 w 377"/>
              <a:gd name="T47" fmla="*/ 157 h 374"/>
              <a:gd name="T48" fmla="*/ 93 w 377"/>
              <a:gd name="T49" fmla="*/ 170 h 374"/>
              <a:gd name="T50" fmla="*/ 73 w 377"/>
              <a:gd name="T51" fmla="*/ 194 h 374"/>
              <a:gd name="T52" fmla="*/ 137 w 377"/>
              <a:gd name="T53" fmla="*/ 167 h 374"/>
              <a:gd name="T54" fmla="*/ 180 w 377"/>
              <a:gd name="T55" fmla="*/ 159 h 374"/>
              <a:gd name="T56" fmla="*/ 187 w 377"/>
              <a:gd name="T57" fmla="*/ 178 h 374"/>
              <a:gd name="T58" fmla="*/ 214 w 377"/>
              <a:gd name="T59" fmla="*/ 201 h 374"/>
              <a:gd name="T60" fmla="*/ 209 w 377"/>
              <a:gd name="T61" fmla="*/ 163 h 374"/>
              <a:gd name="T62" fmla="*/ 273 w 377"/>
              <a:gd name="T63" fmla="*/ 182 h 374"/>
              <a:gd name="T64" fmla="*/ 276 w 377"/>
              <a:gd name="T65" fmla="*/ 186 h 374"/>
              <a:gd name="T66" fmla="*/ 266 w 377"/>
              <a:gd name="T67" fmla="*/ 208 h 374"/>
              <a:gd name="T68" fmla="*/ 247 w 377"/>
              <a:gd name="T69" fmla="*/ 246 h 374"/>
              <a:gd name="T70" fmla="*/ 231 w 377"/>
              <a:gd name="T71" fmla="*/ 332 h 374"/>
              <a:gd name="T72" fmla="*/ 208 w 377"/>
              <a:gd name="T73" fmla="*/ 294 h 374"/>
              <a:gd name="T74" fmla="*/ 206 w 377"/>
              <a:gd name="T75" fmla="*/ 263 h 374"/>
              <a:gd name="T76" fmla="*/ 155 w 377"/>
              <a:gd name="T77" fmla="*/ 261 h 374"/>
              <a:gd name="T78" fmla="*/ 137 w 377"/>
              <a:gd name="T79" fmla="*/ 254 h 374"/>
              <a:gd name="T80" fmla="*/ 55 w 377"/>
              <a:gd name="T81" fmla="*/ 209 h 374"/>
              <a:gd name="T82" fmla="*/ 41 w 377"/>
              <a:gd name="T83" fmla="*/ 182 h 374"/>
              <a:gd name="T84" fmla="*/ 45 w 377"/>
              <a:gd name="T85" fmla="*/ 137 h 374"/>
              <a:gd name="T86" fmla="*/ 49 w 377"/>
              <a:gd name="T87" fmla="*/ 126 h 374"/>
              <a:gd name="T88" fmla="*/ 95 w 377"/>
              <a:gd name="T89" fmla="*/ 88 h 374"/>
              <a:gd name="T90" fmla="*/ 119 w 377"/>
              <a:gd name="T91" fmla="*/ 77 h 374"/>
              <a:gd name="T92" fmla="*/ 137 w 377"/>
              <a:gd name="T93" fmla="*/ 69 h 374"/>
              <a:gd name="T94" fmla="*/ 172 w 377"/>
              <a:gd name="T95" fmla="*/ 62 h 374"/>
              <a:gd name="T96" fmla="*/ 222 w 377"/>
              <a:gd name="T97" fmla="*/ 66 h 374"/>
              <a:gd name="T98" fmla="*/ 253 w 377"/>
              <a:gd name="T99" fmla="*/ 73 h 374"/>
              <a:gd name="T100" fmla="*/ 304 w 377"/>
              <a:gd name="T101" fmla="*/ 95 h 374"/>
              <a:gd name="T102" fmla="*/ 331 w 377"/>
              <a:gd name="T103" fmla="*/ 142 h 374"/>
              <a:gd name="T104" fmla="*/ 345 w 377"/>
              <a:gd name="T105" fmla="*/ 15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7" h="374">
                <a:moveTo>
                  <a:pt x="360" y="29"/>
                </a:moveTo>
                <a:cubicBezTo>
                  <a:pt x="354" y="25"/>
                  <a:pt x="310" y="0"/>
                  <a:pt x="188" y="0"/>
                </a:cubicBezTo>
                <a:cubicBezTo>
                  <a:pt x="66" y="0"/>
                  <a:pt x="22" y="25"/>
                  <a:pt x="16" y="29"/>
                </a:cubicBezTo>
                <a:cubicBezTo>
                  <a:pt x="12" y="32"/>
                  <a:pt x="0" y="39"/>
                  <a:pt x="0" y="5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35"/>
                  <a:pt x="12" y="342"/>
                  <a:pt x="16" y="345"/>
                </a:cubicBezTo>
                <a:cubicBezTo>
                  <a:pt x="22" y="349"/>
                  <a:pt x="66" y="374"/>
                  <a:pt x="188" y="374"/>
                </a:cubicBezTo>
                <a:cubicBezTo>
                  <a:pt x="310" y="374"/>
                  <a:pt x="354" y="349"/>
                  <a:pt x="360" y="345"/>
                </a:cubicBezTo>
                <a:cubicBezTo>
                  <a:pt x="364" y="342"/>
                  <a:pt x="377" y="335"/>
                  <a:pt x="377" y="320"/>
                </a:cubicBezTo>
                <a:cubicBezTo>
                  <a:pt x="377" y="296"/>
                  <a:pt x="377" y="296"/>
                  <a:pt x="377" y="296"/>
                </a:cubicBezTo>
                <a:cubicBezTo>
                  <a:pt x="377" y="137"/>
                  <a:pt x="377" y="137"/>
                  <a:pt x="377" y="137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39"/>
                  <a:pt x="364" y="32"/>
                  <a:pt x="360" y="29"/>
                </a:cubicBezTo>
                <a:close/>
                <a:moveTo>
                  <a:pt x="345" y="208"/>
                </a:moveTo>
                <a:cubicBezTo>
                  <a:pt x="342" y="218"/>
                  <a:pt x="336" y="227"/>
                  <a:pt x="324" y="231"/>
                </a:cubicBezTo>
                <a:cubicBezTo>
                  <a:pt x="329" y="243"/>
                  <a:pt x="334" y="268"/>
                  <a:pt x="313" y="281"/>
                </a:cubicBezTo>
                <a:cubicBezTo>
                  <a:pt x="297" y="292"/>
                  <a:pt x="286" y="292"/>
                  <a:pt x="278" y="288"/>
                </a:cubicBezTo>
                <a:cubicBezTo>
                  <a:pt x="271" y="304"/>
                  <a:pt x="272" y="327"/>
                  <a:pt x="272" y="327"/>
                </a:cubicBezTo>
                <a:cubicBezTo>
                  <a:pt x="265" y="330"/>
                  <a:pt x="258" y="331"/>
                  <a:pt x="251" y="332"/>
                </a:cubicBezTo>
                <a:cubicBezTo>
                  <a:pt x="251" y="299"/>
                  <a:pt x="254" y="265"/>
                  <a:pt x="260" y="258"/>
                </a:cubicBezTo>
                <a:cubicBezTo>
                  <a:pt x="268" y="250"/>
                  <a:pt x="274" y="243"/>
                  <a:pt x="279" y="235"/>
                </a:cubicBezTo>
                <a:cubicBezTo>
                  <a:pt x="288" y="238"/>
                  <a:pt x="296" y="241"/>
                  <a:pt x="299" y="243"/>
                </a:cubicBezTo>
                <a:cubicBezTo>
                  <a:pt x="311" y="244"/>
                  <a:pt x="310" y="229"/>
                  <a:pt x="310" y="229"/>
                </a:cubicBezTo>
                <a:cubicBezTo>
                  <a:pt x="305" y="225"/>
                  <a:pt x="296" y="222"/>
                  <a:pt x="289" y="220"/>
                </a:cubicBezTo>
                <a:cubicBezTo>
                  <a:pt x="300" y="196"/>
                  <a:pt x="296" y="180"/>
                  <a:pt x="286" y="170"/>
                </a:cubicBezTo>
                <a:cubicBezTo>
                  <a:pt x="286" y="170"/>
                  <a:pt x="286" y="170"/>
                  <a:pt x="286" y="170"/>
                </a:cubicBezTo>
                <a:cubicBezTo>
                  <a:pt x="294" y="160"/>
                  <a:pt x="301" y="147"/>
                  <a:pt x="303" y="144"/>
                </a:cubicBezTo>
                <a:cubicBezTo>
                  <a:pt x="300" y="131"/>
                  <a:pt x="288" y="134"/>
                  <a:pt x="288" y="134"/>
                </a:cubicBezTo>
                <a:cubicBezTo>
                  <a:pt x="283" y="143"/>
                  <a:pt x="277" y="153"/>
                  <a:pt x="271" y="159"/>
                </a:cubicBezTo>
                <a:cubicBezTo>
                  <a:pt x="264" y="154"/>
                  <a:pt x="253" y="150"/>
                  <a:pt x="238" y="148"/>
                </a:cubicBezTo>
                <a:cubicBezTo>
                  <a:pt x="235" y="129"/>
                  <a:pt x="253" y="116"/>
                  <a:pt x="254" y="116"/>
                </a:cubicBezTo>
                <a:cubicBezTo>
                  <a:pt x="254" y="116"/>
                  <a:pt x="254" y="116"/>
                  <a:pt x="254" y="116"/>
                </a:cubicBezTo>
                <a:cubicBezTo>
                  <a:pt x="258" y="103"/>
                  <a:pt x="244" y="101"/>
                  <a:pt x="244" y="101"/>
                </a:cubicBezTo>
                <a:cubicBezTo>
                  <a:pt x="234" y="107"/>
                  <a:pt x="218" y="124"/>
                  <a:pt x="220" y="147"/>
                </a:cubicBezTo>
                <a:cubicBezTo>
                  <a:pt x="205" y="144"/>
                  <a:pt x="182" y="137"/>
                  <a:pt x="179" y="115"/>
                </a:cubicBezTo>
                <a:cubicBezTo>
                  <a:pt x="169" y="109"/>
                  <a:pt x="162" y="116"/>
                  <a:pt x="162" y="116"/>
                </a:cubicBezTo>
                <a:cubicBezTo>
                  <a:pt x="163" y="126"/>
                  <a:pt x="166" y="134"/>
                  <a:pt x="171" y="140"/>
                </a:cubicBezTo>
                <a:cubicBezTo>
                  <a:pt x="159" y="139"/>
                  <a:pt x="151" y="134"/>
                  <a:pt x="145" y="130"/>
                </a:cubicBezTo>
                <a:cubicBezTo>
                  <a:pt x="136" y="124"/>
                  <a:pt x="136" y="115"/>
                  <a:pt x="136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26" y="108"/>
                  <a:pt x="118" y="116"/>
                  <a:pt x="118" y="116"/>
                </a:cubicBezTo>
                <a:cubicBezTo>
                  <a:pt x="118" y="121"/>
                  <a:pt x="121" y="132"/>
                  <a:pt x="131" y="141"/>
                </a:cubicBezTo>
                <a:cubicBezTo>
                  <a:pt x="130" y="146"/>
                  <a:pt x="128" y="151"/>
                  <a:pt x="124" y="155"/>
                </a:cubicBezTo>
                <a:cubicBezTo>
                  <a:pt x="122" y="157"/>
                  <a:pt x="121" y="158"/>
                  <a:pt x="119" y="159"/>
                </a:cubicBezTo>
                <a:cubicBezTo>
                  <a:pt x="111" y="150"/>
                  <a:pt x="98" y="143"/>
                  <a:pt x="93" y="141"/>
                </a:cubicBezTo>
                <a:cubicBezTo>
                  <a:pt x="93" y="141"/>
                  <a:pt x="82" y="144"/>
                  <a:pt x="86" y="157"/>
                </a:cubicBezTo>
                <a:cubicBezTo>
                  <a:pt x="92" y="160"/>
                  <a:pt x="99" y="164"/>
                  <a:pt x="103" y="168"/>
                </a:cubicBezTo>
                <a:cubicBezTo>
                  <a:pt x="99" y="169"/>
                  <a:pt x="96" y="170"/>
                  <a:pt x="93" y="170"/>
                </a:cubicBezTo>
                <a:cubicBezTo>
                  <a:pt x="74" y="170"/>
                  <a:pt x="62" y="180"/>
                  <a:pt x="62" y="180"/>
                </a:cubicBezTo>
                <a:cubicBezTo>
                  <a:pt x="62" y="180"/>
                  <a:pt x="58" y="192"/>
                  <a:pt x="73" y="194"/>
                </a:cubicBezTo>
                <a:cubicBezTo>
                  <a:pt x="73" y="194"/>
                  <a:pt x="80" y="188"/>
                  <a:pt x="93" y="188"/>
                </a:cubicBezTo>
                <a:cubicBezTo>
                  <a:pt x="105" y="188"/>
                  <a:pt x="124" y="181"/>
                  <a:pt x="137" y="167"/>
                </a:cubicBezTo>
                <a:cubicBezTo>
                  <a:pt x="141" y="163"/>
                  <a:pt x="144" y="157"/>
                  <a:pt x="146" y="152"/>
                </a:cubicBezTo>
                <a:cubicBezTo>
                  <a:pt x="154" y="155"/>
                  <a:pt x="165" y="159"/>
                  <a:pt x="180" y="159"/>
                </a:cubicBezTo>
                <a:cubicBezTo>
                  <a:pt x="184" y="159"/>
                  <a:pt x="187" y="159"/>
                  <a:pt x="191" y="158"/>
                </a:cubicBezTo>
                <a:cubicBezTo>
                  <a:pt x="189" y="163"/>
                  <a:pt x="187" y="170"/>
                  <a:pt x="187" y="178"/>
                </a:cubicBezTo>
                <a:cubicBezTo>
                  <a:pt x="185" y="189"/>
                  <a:pt x="189" y="205"/>
                  <a:pt x="203" y="215"/>
                </a:cubicBezTo>
                <a:cubicBezTo>
                  <a:pt x="218" y="216"/>
                  <a:pt x="214" y="201"/>
                  <a:pt x="214" y="201"/>
                </a:cubicBezTo>
                <a:cubicBezTo>
                  <a:pt x="206" y="195"/>
                  <a:pt x="204" y="186"/>
                  <a:pt x="204" y="179"/>
                </a:cubicBezTo>
                <a:cubicBezTo>
                  <a:pt x="205" y="173"/>
                  <a:pt x="207" y="167"/>
                  <a:pt x="209" y="163"/>
                </a:cubicBezTo>
                <a:cubicBezTo>
                  <a:pt x="217" y="165"/>
                  <a:pt x="224" y="166"/>
                  <a:pt x="230" y="166"/>
                </a:cubicBezTo>
                <a:cubicBezTo>
                  <a:pt x="260" y="167"/>
                  <a:pt x="272" y="181"/>
                  <a:pt x="273" y="182"/>
                </a:cubicBezTo>
                <a:cubicBezTo>
                  <a:pt x="273" y="183"/>
                  <a:pt x="273" y="183"/>
                  <a:pt x="273" y="183"/>
                </a:cubicBezTo>
                <a:cubicBezTo>
                  <a:pt x="274" y="184"/>
                  <a:pt x="275" y="185"/>
                  <a:pt x="276" y="186"/>
                </a:cubicBezTo>
                <a:cubicBezTo>
                  <a:pt x="268" y="186"/>
                  <a:pt x="260" y="189"/>
                  <a:pt x="253" y="196"/>
                </a:cubicBezTo>
                <a:cubicBezTo>
                  <a:pt x="253" y="196"/>
                  <a:pt x="252" y="206"/>
                  <a:pt x="266" y="208"/>
                </a:cubicBezTo>
                <a:cubicBezTo>
                  <a:pt x="269" y="205"/>
                  <a:pt x="273" y="204"/>
                  <a:pt x="278" y="203"/>
                </a:cubicBezTo>
                <a:cubicBezTo>
                  <a:pt x="274" y="215"/>
                  <a:pt x="263" y="229"/>
                  <a:pt x="247" y="246"/>
                </a:cubicBezTo>
                <a:cubicBezTo>
                  <a:pt x="235" y="260"/>
                  <a:pt x="233" y="302"/>
                  <a:pt x="233" y="332"/>
                </a:cubicBezTo>
                <a:cubicBezTo>
                  <a:pt x="232" y="332"/>
                  <a:pt x="231" y="332"/>
                  <a:pt x="231" y="332"/>
                </a:cubicBezTo>
                <a:cubicBezTo>
                  <a:pt x="220" y="331"/>
                  <a:pt x="214" y="329"/>
                  <a:pt x="214" y="329"/>
                </a:cubicBezTo>
                <a:cubicBezTo>
                  <a:pt x="214" y="329"/>
                  <a:pt x="210" y="315"/>
                  <a:pt x="208" y="294"/>
                </a:cubicBezTo>
                <a:cubicBezTo>
                  <a:pt x="205" y="291"/>
                  <a:pt x="203" y="286"/>
                  <a:pt x="202" y="280"/>
                </a:cubicBezTo>
                <a:cubicBezTo>
                  <a:pt x="201" y="273"/>
                  <a:pt x="202" y="267"/>
                  <a:pt x="206" y="263"/>
                </a:cubicBezTo>
                <a:cubicBezTo>
                  <a:pt x="191" y="264"/>
                  <a:pt x="180" y="257"/>
                  <a:pt x="176" y="254"/>
                </a:cubicBezTo>
                <a:cubicBezTo>
                  <a:pt x="174" y="260"/>
                  <a:pt x="165" y="263"/>
                  <a:pt x="155" y="261"/>
                </a:cubicBezTo>
                <a:cubicBezTo>
                  <a:pt x="151" y="260"/>
                  <a:pt x="148" y="258"/>
                  <a:pt x="146" y="257"/>
                </a:cubicBezTo>
                <a:cubicBezTo>
                  <a:pt x="142" y="256"/>
                  <a:pt x="139" y="255"/>
                  <a:pt x="137" y="254"/>
                </a:cubicBezTo>
                <a:cubicBezTo>
                  <a:pt x="124" y="251"/>
                  <a:pt x="121" y="237"/>
                  <a:pt x="120" y="231"/>
                </a:cubicBezTo>
                <a:cubicBezTo>
                  <a:pt x="79" y="235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7" y="203"/>
                  <a:pt x="43" y="194"/>
                  <a:pt x="41" y="182"/>
                </a:cubicBezTo>
                <a:cubicBezTo>
                  <a:pt x="36" y="179"/>
                  <a:pt x="33" y="170"/>
                  <a:pt x="33" y="160"/>
                </a:cubicBezTo>
                <a:cubicBezTo>
                  <a:pt x="33" y="147"/>
                  <a:pt x="38" y="137"/>
                  <a:pt x="45" y="137"/>
                </a:cubicBezTo>
                <a:cubicBezTo>
                  <a:pt x="45" y="137"/>
                  <a:pt x="45" y="137"/>
                  <a:pt x="45" y="137"/>
                </a:cubicBezTo>
                <a:cubicBezTo>
                  <a:pt x="46" y="134"/>
                  <a:pt x="47" y="130"/>
                  <a:pt x="49" y="126"/>
                </a:cubicBezTo>
                <a:cubicBezTo>
                  <a:pt x="53" y="118"/>
                  <a:pt x="61" y="113"/>
                  <a:pt x="66" y="115"/>
                </a:cubicBezTo>
                <a:cubicBezTo>
                  <a:pt x="72" y="97"/>
                  <a:pt x="84" y="91"/>
                  <a:pt x="95" y="88"/>
                </a:cubicBezTo>
                <a:cubicBezTo>
                  <a:pt x="96" y="84"/>
                  <a:pt x="99" y="80"/>
                  <a:pt x="104" y="77"/>
                </a:cubicBezTo>
                <a:cubicBezTo>
                  <a:pt x="109" y="74"/>
                  <a:pt x="115" y="74"/>
                  <a:pt x="119" y="77"/>
                </a:cubicBezTo>
                <a:cubicBezTo>
                  <a:pt x="120" y="75"/>
                  <a:pt x="122" y="73"/>
                  <a:pt x="125" y="71"/>
                </a:cubicBezTo>
                <a:cubicBezTo>
                  <a:pt x="129" y="69"/>
                  <a:pt x="133" y="68"/>
                  <a:pt x="137" y="69"/>
                </a:cubicBezTo>
                <a:cubicBezTo>
                  <a:pt x="146" y="65"/>
                  <a:pt x="155" y="66"/>
                  <a:pt x="163" y="67"/>
                </a:cubicBezTo>
                <a:cubicBezTo>
                  <a:pt x="165" y="65"/>
                  <a:pt x="168" y="63"/>
                  <a:pt x="172" y="62"/>
                </a:cubicBezTo>
                <a:cubicBezTo>
                  <a:pt x="178" y="61"/>
                  <a:pt x="183" y="64"/>
                  <a:pt x="186" y="67"/>
                </a:cubicBezTo>
                <a:cubicBezTo>
                  <a:pt x="200" y="60"/>
                  <a:pt x="213" y="62"/>
                  <a:pt x="222" y="66"/>
                </a:cubicBezTo>
                <a:cubicBezTo>
                  <a:pt x="226" y="64"/>
                  <a:pt x="232" y="63"/>
                  <a:pt x="238" y="64"/>
                </a:cubicBezTo>
                <a:cubicBezTo>
                  <a:pt x="245" y="65"/>
                  <a:pt x="251" y="69"/>
                  <a:pt x="253" y="73"/>
                </a:cubicBezTo>
                <a:cubicBezTo>
                  <a:pt x="269" y="72"/>
                  <a:pt x="279" y="80"/>
                  <a:pt x="286" y="88"/>
                </a:cubicBezTo>
                <a:cubicBezTo>
                  <a:pt x="291" y="86"/>
                  <a:pt x="298" y="89"/>
                  <a:pt x="304" y="95"/>
                </a:cubicBezTo>
                <a:cubicBezTo>
                  <a:pt x="309" y="99"/>
                  <a:pt x="311" y="105"/>
                  <a:pt x="311" y="110"/>
                </a:cubicBezTo>
                <a:cubicBezTo>
                  <a:pt x="326" y="117"/>
                  <a:pt x="331" y="130"/>
                  <a:pt x="331" y="142"/>
                </a:cubicBezTo>
                <a:cubicBezTo>
                  <a:pt x="331" y="142"/>
                  <a:pt x="331" y="142"/>
                  <a:pt x="331" y="142"/>
                </a:cubicBezTo>
                <a:cubicBezTo>
                  <a:pt x="331" y="142"/>
                  <a:pt x="342" y="150"/>
                  <a:pt x="345" y="159"/>
                </a:cubicBezTo>
                <a:lnTo>
                  <a:pt x="345" y="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" name="Freeform 71">
            <a:extLst>
              <a:ext uri="{FF2B5EF4-FFF2-40B4-BE49-F238E27FC236}">
                <a16:creationId xmlns:a16="http://schemas.microsoft.com/office/drawing/2014/main" id="{BFBA0994-5659-4C01-9B23-568597499D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69294" y="1582875"/>
            <a:ext cx="207394" cy="233963"/>
          </a:xfrm>
          <a:custGeom>
            <a:avLst/>
            <a:gdLst>
              <a:gd name="T0" fmla="*/ 331 w 340"/>
              <a:gd name="T1" fmla="*/ 300 h 384"/>
              <a:gd name="T2" fmla="*/ 330 w 340"/>
              <a:gd name="T3" fmla="*/ 299 h 384"/>
              <a:gd name="T4" fmla="*/ 232 w 340"/>
              <a:gd name="T5" fmla="*/ 120 h 384"/>
              <a:gd name="T6" fmla="*/ 232 w 340"/>
              <a:gd name="T7" fmla="*/ 16 h 384"/>
              <a:gd name="T8" fmla="*/ 216 w 340"/>
              <a:gd name="T9" fmla="*/ 0 h 384"/>
              <a:gd name="T10" fmla="*/ 124 w 340"/>
              <a:gd name="T11" fmla="*/ 0 h 384"/>
              <a:gd name="T12" fmla="*/ 108 w 340"/>
              <a:gd name="T13" fmla="*/ 16 h 384"/>
              <a:gd name="T14" fmla="*/ 108 w 340"/>
              <a:gd name="T15" fmla="*/ 120 h 384"/>
              <a:gd name="T16" fmla="*/ 10 w 340"/>
              <a:gd name="T17" fmla="*/ 299 h 384"/>
              <a:gd name="T18" fmla="*/ 10 w 340"/>
              <a:gd name="T19" fmla="*/ 300 h 384"/>
              <a:gd name="T20" fmla="*/ 22 w 340"/>
              <a:gd name="T21" fmla="*/ 358 h 384"/>
              <a:gd name="T22" fmla="*/ 27 w 340"/>
              <a:gd name="T23" fmla="*/ 362 h 384"/>
              <a:gd name="T24" fmla="*/ 168 w 340"/>
              <a:gd name="T25" fmla="*/ 384 h 384"/>
              <a:gd name="T26" fmla="*/ 312 w 340"/>
              <a:gd name="T27" fmla="*/ 362 h 384"/>
              <a:gd name="T28" fmla="*/ 319 w 340"/>
              <a:gd name="T29" fmla="*/ 358 h 384"/>
              <a:gd name="T30" fmla="*/ 331 w 340"/>
              <a:gd name="T31" fmla="*/ 300 h 384"/>
              <a:gd name="T32" fmla="*/ 138 w 340"/>
              <a:gd name="T33" fmla="*/ 131 h 384"/>
              <a:gd name="T34" fmla="*/ 140 w 340"/>
              <a:gd name="T35" fmla="*/ 124 h 384"/>
              <a:gd name="T36" fmla="*/ 140 w 340"/>
              <a:gd name="T37" fmla="*/ 31 h 384"/>
              <a:gd name="T38" fmla="*/ 200 w 340"/>
              <a:gd name="T39" fmla="*/ 31 h 384"/>
              <a:gd name="T40" fmla="*/ 200 w 340"/>
              <a:gd name="T41" fmla="*/ 124 h 384"/>
              <a:gd name="T42" fmla="*/ 202 w 340"/>
              <a:gd name="T43" fmla="*/ 131 h 384"/>
              <a:gd name="T44" fmla="*/ 223 w 340"/>
              <a:gd name="T45" fmla="*/ 169 h 384"/>
              <a:gd name="T46" fmla="*/ 117 w 340"/>
              <a:gd name="T47" fmla="*/ 169 h 384"/>
              <a:gd name="T48" fmla="*/ 138 w 340"/>
              <a:gd name="T49" fmla="*/ 131 h 384"/>
              <a:gd name="T50" fmla="*/ 162 w 340"/>
              <a:gd name="T51" fmla="*/ 314 h 384"/>
              <a:gd name="T52" fmla="*/ 138 w 340"/>
              <a:gd name="T53" fmla="*/ 290 h 384"/>
              <a:gd name="T54" fmla="*/ 162 w 340"/>
              <a:gd name="T55" fmla="*/ 266 h 384"/>
              <a:gd name="T56" fmla="*/ 186 w 340"/>
              <a:gd name="T57" fmla="*/ 290 h 384"/>
              <a:gd name="T58" fmla="*/ 162 w 340"/>
              <a:gd name="T59" fmla="*/ 314 h 384"/>
              <a:gd name="T60" fmla="*/ 187 w 340"/>
              <a:gd name="T61" fmla="*/ 234 h 384"/>
              <a:gd name="T62" fmla="*/ 210 w 340"/>
              <a:gd name="T63" fmla="*/ 210 h 384"/>
              <a:gd name="T64" fmla="*/ 234 w 340"/>
              <a:gd name="T65" fmla="*/ 234 h 384"/>
              <a:gd name="T66" fmla="*/ 210 w 340"/>
              <a:gd name="T67" fmla="*/ 258 h 384"/>
              <a:gd name="T68" fmla="*/ 187 w 340"/>
              <a:gd name="T69" fmla="*/ 234 h 384"/>
              <a:gd name="T70" fmla="*/ 234 w 340"/>
              <a:gd name="T71" fmla="*/ 338 h 384"/>
              <a:gd name="T72" fmla="*/ 210 w 340"/>
              <a:gd name="T73" fmla="*/ 314 h 384"/>
              <a:gd name="T74" fmla="*/ 234 w 340"/>
              <a:gd name="T75" fmla="*/ 290 h 384"/>
              <a:gd name="T76" fmla="*/ 258 w 340"/>
              <a:gd name="T77" fmla="*/ 314 h 384"/>
              <a:gd name="T78" fmla="*/ 234 w 340"/>
              <a:gd name="T79" fmla="*/ 33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0" h="384">
                <a:moveTo>
                  <a:pt x="331" y="300"/>
                </a:moveTo>
                <a:cubicBezTo>
                  <a:pt x="330" y="300"/>
                  <a:pt x="330" y="300"/>
                  <a:pt x="330" y="299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2" y="7"/>
                  <a:pt x="225" y="0"/>
                  <a:pt x="216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15" y="0"/>
                  <a:pt x="108" y="7"/>
                  <a:pt x="108" y="1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" y="299"/>
                  <a:pt x="10" y="299"/>
                  <a:pt x="10" y="299"/>
                </a:cubicBezTo>
                <a:cubicBezTo>
                  <a:pt x="10" y="300"/>
                  <a:pt x="10" y="300"/>
                  <a:pt x="10" y="300"/>
                </a:cubicBezTo>
                <a:cubicBezTo>
                  <a:pt x="4" y="312"/>
                  <a:pt x="0" y="337"/>
                  <a:pt x="22" y="358"/>
                </a:cubicBezTo>
                <a:cubicBezTo>
                  <a:pt x="23" y="360"/>
                  <a:pt x="25" y="361"/>
                  <a:pt x="27" y="362"/>
                </a:cubicBezTo>
                <a:cubicBezTo>
                  <a:pt x="29" y="363"/>
                  <a:pt x="85" y="384"/>
                  <a:pt x="168" y="384"/>
                </a:cubicBezTo>
                <a:cubicBezTo>
                  <a:pt x="217" y="384"/>
                  <a:pt x="265" y="377"/>
                  <a:pt x="312" y="362"/>
                </a:cubicBezTo>
                <a:cubicBezTo>
                  <a:pt x="315" y="361"/>
                  <a:pt x="317" y="360"/>
                  <a:pt x="319" y="358"/>
                </a:cubicBezTo>
                <a:cubicBezTo>
                  <a:pt x="340" y="337"/>
                  <a:pt x="336" y="312"/>
                  <a:pt x="331" y="300"/>
                </a:cubicBezTo>
                <a:close/>
                <a:moveTo>
                  <a:pt x="138" y="131"/>
                </a:moveTo>
                <a:cubicBezTo>
                  <a:pt x="139" y="129"/>
                  <a:pt x="140" y="126"/>
                  <a:pt x="140" y="124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6"/>
                  <a:pt x="201" y="129"/>
                  <a:pt x="202" y="131"/>
                </a:cubicBezTo>
                <a:cubicBezTo>
                  <a:pt x="223" y="169"/>
                  <a:pt x="223" y="169"/>
                  <a:pt x="22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38" y="131"/>
                </a:lnTo>
                <a:close/>
                <a:moveTo>
                  <a:pt x="162" y="314"/>
                </a:moveTo>
                <a:cubicBezTo>
                  <a:pt x="149" y="314"/>
                  <a:pt x="138" y="303"/>
                  <a:pt x="138" y="290"/>
                </a:cubicBezTo>
                <a:cubicBezTo>
                  <a:pt x="138" y="277"/>
                  <a:pt x="149" y="266"/>
                  <a:pt x="162" y="266"/>
                </a:cubicBezTo>
                <a:cubicBezTo>
                  <a:pt x="175" y="266"/>
                  <a:pt x="186" y="277"/>
                  <a:pt x="186" y="290"/>
                </a:cubicBezTo>
                <a:cubicBezTo>
                  <a:pt x="186" y="303"/>
                  <a:pt x="175" y="314"/>
                  <a:pt x="162" y="314"/>
                </a:cubicBezTo>
                <a:close/>
                <a:moveTo>
                  <a:pt x="187" y="234"/>
                </a:moveTo>
                <a:cubicBezTo>
                  <a:pt x="187" y="221"/>
                  <a:pt x="197" y="210"/>
                  <a:pt x="210" y="210"/>
                </a:cubicBezTo>
                <a:cubicBezTo>
                  <a:pt x="224" y="210"/>
                  <a:pt x="234" y="221"/>
                  <a:pt x="234" y="234"/>
                </a:cubicBezTo>
                <a:cubicBezTo>
                  <a:pt x="234" y="247"/>
                  <a:pt x="224" y="258"/>
                  <a:pt x="210" y="258"/>
                </a:cubicBezTo>
                <a:cubicBezTo>
                  <a:pt x="197" y="258"/>
                  <a:pt x="187" y="247"/>
                  <a:pt x="187" y="234"/>
                </a:cubicBezTo>
                <a:close/>
                <a:moveTo>
                  <a:pt x="234" y="338"/>
                </a:moveTo>
                <a:cubicBezTo>
                  <a:pt x="221" y="338"/>
                  <a:pt x="210" y="327"/>
                  <a:pt x="210" y="314"/>
                </a:cubicBezTo>
                <a:cubicBezTo>
                  <a:pt x="210" y="301"/>
                  <a:pt x="221" y="290"/>
                  <a:pt x="234" y="290"/>
                </a:cubicBezTo>
                <a:cubicBezTo>
                  <a:pt x="247" y="290"/>
                  <a:pt x="258" y="301"/>
                  <a:pt x="258" y="314"/>
                </a:cubicBezTo>
                <a:cubicBezTo>
                  <a:pt x="258" y="327"/>
                  <a:pt x="247" y="338"/>
                  <a:pt x="23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" name="Footer Placeholder 4">
            <a:extLst>
              <a:ext uri="{FF2B5EF4-FFF2-40B4-BE49-F238E27FC236}">
                <a16:creationId xmlns:a16="http://schemas.microsoft.com/office/drawing/2014/main" id="{0B0435A7-1187-46BA-A690-6A38C90FD9D9}"/>
              </a:ext>
            </a:extLst>
          </p:cNvPr>
          <p:cNvSpPr txBox="1">
            <a:spLocks/>
          </p:cNvSpPr>
          <p:nvPr/>
        </p:nvSpPr>
        <p:spPr>
          <a:xfrm>
            <a:off x="2185415" y="6455664"/>
            <a:ext cx="3742309" cy="2560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spcBef>
                <a:spcPts val="0"/>
              </a:spcBef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This is Pharmaceutical Diagnostics</a:t>
            </a:r>
            <a:endParaRPr lang="en-US" dirty="0"/>
          </a:p>
        </p:txBody>
      </p:sp>
      <p:sp>
        <p:nvSpPr>
          <p:cNvPr id="296" name="Slide Number Placeholder 5">
            <a:extLst>
              <a:ext uri="{FF2B5EF4-FFF2-40B4-BE49-F238E27FC236}">
                <a16:creationId xmlns:a16="http://schemas.microsoft.com/office/drawing/2014/main" id="{771588FB-3468-493B-A041-D57D60B3687E}"/>
              </a:ext>
            </a:extLst>
          </p:cNvPr>
          <p:cNvSpPr txBox="1">
            <a:spLocks/>
          </p:cNvSpPr>
          <p:nvPr/>
        </p:nvSpPr>
        <p:spPr>
          <a:xfrm>
            <a:off x="11450472" y="6455664"/>
            <a:ext cx="226416" cy="2560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339C9110-F427-4586-9638-A5638F41FBCD}" type="slidenum">
              <a:rPr lang="en-US" smtClean="0"/>
              <a:pPr>
                <a:lnSpc>
                  <a:spcPct val="90000"/>
                </a:lnSpc>
                <a:spcBef>
                  <a:spcPts val="1000"/>
                </a:spcBef>
              </a:pPr>
              <a:t>1</a:t>
            </a:fld>
            <a:endParaRPr lang="en-US" dirty="0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2C808F6C-2210-4379-84FF-68D4B19E293F}"/>
              </a:ext>
            </a:extLst>
          </p:cNvPr>
          <p:cNvSpPr/>
          <p:nvPr/>
        </p:nvSpPr>
        <p:spPr>
          <a:xfrm>
            <a:off x="3995231" y="2999783"/>
            <a:ext cx="74183" cy="741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442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iXMk05m"/>
  <p:tag name="ARTICULATE_SLIDE_COUNT" val="17"/>
  <p:tag name="ARTICULATE_DESIGN_ID_CORPORATE_POWERPOINT_TEMPLATE_BLANK" val="ffBXWLjP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IS4KMMTcq3Zmljv9Ud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_PowerPoint_Template_BLANK">
  <a:themeElements>
    <a:clrScheme name="Custom 2">
      <a:dk1>
        <a:srgbClr val="000000"/>
      </a:dk1>
      <a:lt1>
        <a:srgbClr val="FFFFFF"/>
      </a:lt1>
      <a:dk2>
        <a:srgbClr val="8D8D8D"/>
      </a:dk2>
      <a:lt2>
        <a:srgbClr val="D4D4D4"/>
      </a:lt2>
      <a:accent1>
        <a:srgbClr val="6400A0"/>
      </a:accent1>
      <a:accent2>
        <a:srgbClr val="45B2C5"/>
      </a:accent2>
      <a:accent3>
        <a:srgbClr val="19BB7C"/>
      </a:accent3>
      <a:accent4>
        <a:srgbClr val="F8D754"/>
      </a:accent4>
      <a:accent5>
        <a:srgbClr val="F37F63"/>
      </a:accent5>
      <a:accent6>
        <a:srgbClr val="D4D4D4"/>
      </a:accent6>
      <a:hlink>
        <a:srgbClr val="0563C1"/>
      </a:hlink>
      <a:folHlink>
        <a:srgbClr val="954F72"/>
      </a:folHlink>
    </a:clrScheme>
    <a:fontScheme name="GE HealthCar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porate_PowerPoint_Template_BLANK.potx" id="{67EC2893-B68A-42E2-9963-0C4C55E53C14}" vid="{14E75C96-6A9B-4C1F-B16B-C03415E688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Corporate_PowerPoint_Template_BLANK</Template>
  <TotalTime>1723</TotalTime>
  <Words>75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GE Inspira Sans</vt:lpstr>
      <vt:lpstr>Open Sans</vt:lpstr>
      <vt:lpstr>Source Sans Pro</vt:lpstr>
      <vt:lpstr>Source Sans Pro Light</vt:lpstr>
      <vt:lpstr>Source Sans Pro Semibold</vt:lpstr>
      <vt:lpstr>Source Sans Pro Semibold</vt:lpstr>
      <vt:lpstr>Corporate_PowerPoint_Template_BLANK</vt:lpstr>
      <vt:lpstr>think-cell Slide</vt:lpstr>
      <vt:lpstr>Pharmaceutical Diagnostics: Key locations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Horwitz</dc:creator>
  <cp:lastModifiedBy>Leven, Debbie (GE HealthCare)</cp:lastModifiedBy>
  <cp:revision>186</cp:revision>
  <dcterms:created xsi:type="dcterms:W3CDTF">2022-12-05T19:57:48Z</dcterms:created>
  <dcterms:modified xsi:type="dcterms:W3CDTF">2023-03-10T09:15:38Z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15582D71-0DF4-40CE-9DA4-0FB6EB5E39EF</vt:lpwstr>
  </property>
  <property fmtid="{D5CDD505-2E9C-101B-9397-08002B2CF9AE}" pid="3" name="ArticulatePath">
    <vt:lpwstr>GEHC_ppt_tmplt_v01</vt:lpwstr>
  </property>
</Properties>
</file>